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Ex1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99" r:id="rId2"/>
  </p:sldMasterIdLst>
  <p:notesMasterIdLst>
    <p:notesMasterId r:id="rId24"/>
  </p:notesMasterIdLst>
  <p:handoutMasterIdLst>
    <p:handoutMasterId r:id="rId25"/>
  </p:handoutMasterIdLst>
  <p:sldIdLst>
    <p:sldId id="265" r:id="rId3"/>
    <p:sldId id="256" r:id="rId4"/>
    <p:sldId id="282" r:id="rId5"/>
    <p:sldId id="267" r:id="rId6"/>
    <p:sldId id="266" r:id="rId7"/>
    <p:sldId id="275" r:id="rId8"/>
    <p:sldId id="273" r:id="rId9"/>
    <p:sldId id="270" r:id="rId10"/>
    <p:sldId id="274" r:id="rId11"/>
    <p:sldId id="260" r:id="rId12"/>
    <p:sldId id="264" r:id="rId13"/>
    <p:sldId id="277" r:id="rId14"/>
    <p:sldId id="261" r:id="rId15"/>
    <p:sldId id="262" r:id="rId16"/>
    <p:sldId id="276" r:id="rId17"/>
    <p:sldId id="278" r:id="rId18"/>
    <p:sldId id="279" r:id="rId19"/>
    <p:sldId id="280" r:id="rId20"/>
    <p:sldId id="263" r:id="rId21"/>
    <p:sldId id="281" r:id="rId22"/>
    <p:sldId id="269" r:id="rId23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9CA5AA7D-9E65-4543-85E2-FECD59754FB5}">
          <p14:sldIdLst>
            <p14:sldId id="265"/>
            <p14:sldId id="256"/>
            <p14:sldId id="282"/>
            <p14:sldId id="267"/>
            <p14:sldId id="266"/>
            <p14:sldId id="275"/>
            <p14:sldId id="273"/>
            <p14:sldId id="270"/>
            <p14:sldId id="274"/>
            <p14:sldId id="260"/>
            <p14:sldId id="264"/>
            <p14:sldId id="277"/>
            <p14:sldId id="261"/>
            <p14:sldId id="262"/>
            <p14:sldId id="276"/>
            <p14:sldId id="278"/>
            <p14:sldId id="279"/>
            <p14:sldId id="280"/>
            <p14:sldId id="263"/>
            <p14:sldId id="281"/>
            <p14:sldId id="269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D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7" autoAdjust="0"/>
    <p:restoredTop sz="86674" autoAdjust="0"/>
  </p:normalViewPr>
  <p:slideViewPr>
    <p:cSldViewPr snapToGrid="0">
      <p:cViewPr>
        <p:scale>
          <a:sx n="110" d="100"/>
          <a:sy n="110" d="100"/>
        </p:scale>
        <p:origin x="148" y="3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120" d="100"/>
          <a:sy n="120" d="100"/>
        </p:scale>
        <p:origin x="3104" y="5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149179423323323E-2"/>
          <c:y val="1.856955380577428E-2"/>
          <c:w val="0.95337386097505339"/>
          <c:h val="0.822181102362204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Arc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Bachelor</c:v>
                </c:pt>
                <c:pt idx="1">
                  <c:v>Master</c:v>
                </c:pt>
                <c:pt idx="2">
                  <c:v>PhD</c:v>
                </c:pt>
                <c:pt idx="3">
                  <c:v>Executive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14</c:v>
                </c:pt>
                <c:pt idx="1">
                  <c:v>7</c:v>
                </c:pt>
                <c:pt idx="2">
                  <c:v>18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63-4E9B-87B9-6958E0AD8E4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BioMed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Bachelor</c:v>
                </c:pt>
                <c:pt idx="1">
                  <c:v>Master</c:v>
                </c:pt>
                <c:pt idx="2">
                  <c:v>PhD</c:v>
                </c:pt>
                <c:pt idx="3">
                  <c:v>Executive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5</c:v>
                </c:pt>
                <c:pt idx="1">
                  <c:v>8</c:v>
                </c:pt>
                <c:pt idx="2">
                  <c:v>7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63-4E9B-87B9-6958E0AD8E4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Com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Bachelor</c:v>
                </c:pt>
                <c:pt idx="1">
                  <c:v>Master</c:v>
                </c:pt>
                <c:pt idx="2">
                  <c:v>PhD</c:v>
                </c:pt>
                <c:pt idx="3">
                  <c:v>Executive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8</c:v>
                </c:pt>
                <c:pt idx="1">
                  <c:v>10</c:v>
                </c:pt>
                <c:pt idx="2">
                  <c:v>6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063-4E9B-87B9-6958E0AD8E4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Eco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Bachelor</c:v>
                </c:pt>
                <c:pt idx="1">
                  <c:v>Master</c:v>
                </c:pt>
                <c:pt idx="2">
                  <c:v>PhD</c:v>
                </c:pt>
                <c:pt idx="3">
                  <c:v>Executive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14</c:v>
                </c:pt>
                <c:pt idx="1">
                  <c:v>7</c:v>
                </c:pt>
                <c:pt idx="2">
                  <c:v>18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063-4E9B-87B9-6958E0AD8E4B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Inf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Bachelor</c:v>
                </c:pt>
                <c:pt idx="1">
                  <c:v>Master</c:v>
                </c:pt>
                <c:pt idx="2">
                  <c:v>PhD</c:v>
                </c:pt>
                <c:pt idx="3">
                  <c:v>Executive</c:v>
                </c:pt>
              </c:strCache>
            </c:strRef>
          </c:cat>
          <c:val>
            <c:numRef>
              <c:f>Sheet1!$F$2:$F$5</c:f>
              <c:numCache>
                <c:formatCode>General</c:formatCode>
                <c:ptCount val="4"/>
                <c:pt idx="0">
                  <c:v>5</c:v>
                </c:pt>
                <c:pt idx="1">
                  <c:v>8</c:v>
                </c:pt>
                <c:pt idx="2">
                  <c:v>7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063-4E9B-87B9-6958E0AD8E4B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TFL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Bachelor</c:v>
                </c:pt>
                <c:pt idx="1">
                  <c:v>Master</c:v>
                </c:pt>
                <c:pt idx="2">
                  <c:v>PhD</c:v>
                </c:pt>
                <c:pt idx="3">
                  <c:v>Executive</c:v>
                </c:pt>
              </c:strCache>
            </c:strRef>
          </c:cat>
          <c:val>
            <c:numRef>
              <c:f>Sheet1!$G$2:$G$5</c:f>
              <c:numCache>
                <c:formatCode>General</c:formatCode>
                <c:ptCount val="4"/>
                <c:pt idx="0">
                  <c:v>8</c:v>
                </c:pt>
                <c:pt idx="1">
                  <c:v>10</c:v>
                </c:pt>
                <c:pt idx="2">
                  <c:v>6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063-4E9B-87B9-6958E0AD8E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1877807"/>
        <c:axId val="354293727"/>
      </c:barChart>
      <c:catAx>
        <c:axId val="4318778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4293727"/>
        <c:crosses val="autoZero"/>
        <c:auto val="1"/>
        <c:lblAlgn val="ctr"/>
        <c:lblOffset val="100"/>
        <c:noMultiLvlLbl val="0"/>
      </c:catAx>
      <c:valAx>
        <c:axId val="35429372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3187780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4007283257706421E-4"/>
          <c:y val="0.94378783902012253"/>
          <c:w val="0.25221946087745267"/>
          <c:h val="4.892410323709536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Sheet1!$A$2:$A$13</cx:f>
        <cx:lvl ptCount="12">
          <cx:pt idx="0">United States</cx:pt>
          <cx:pt idx="1">Mexico</cx:pt>
          <cx:pt idx="2">Brazil</cx:pt>
          <cx:pt idx="3">Argentina</cx:pt>
          <cx:pt idx="4">Australia</cx:pt>
          <cx:pt idx="5">China</cx:pt>
          <cx:pt idx="6">Russia</cx:pt>
          <cx:pt idx="7">India</cx:pt>
          <cx:pt idx="8">Sweden</cx:pt>
          <cx:pt idx="9">France</cx:pt>
          <cx:pt idx="10">United Arab Emirates</cx:pt>
          <cx:pt idx="11">Namibia</cx:pt>
        </cx:lvl>
      </cx:strDim>
      <cx:numDim type="colorVal">
        <cx:f>Sheet1!$B$2:$B$13</cx:f>
        <cx:lvl ptCount="12" formatCode="General">
          <cx:pt idx="0">8</cx:pt>
          <cx:pt idx="1">10</cx:pt>
          <cx:pt idx="2">7</cx:pt>
          <cx:pt idx="3">9</cx:pt>
          <cx:pt idx="4">12</cx:pt>
          <cx:pt idx="5">11</cx:pt>
          <cx:pt idx="6">8</cx:pt>
          <cx:pt idx="7">9</cx:pt>
          <cx:pt idx="8">6</cx:pt>
          <cx:pt idx="9">7</cx:pt>
          <cx:pt idx="10">9</cx:pt>
          <cx:pt idx="11">11</cx:pt>
        </cx:lvl>
      </cx:numDim>
    </cx:data>
  </cx:chartData>
  <cx:chart>
    <cx:plotArea>
      <cx:plotAreaRegion>
        <cx:plotSurface>
          <cx:spPr>
            <a:ln>
              <a:noFill/>
            </a:ln>
          </cx:spPr>
        </cx:plotSurface>
        <cx:series layoutId="regionMap" uniqueId="{C9AA1CAA-718E-4C22-8828-8F3835E0CB05}">
          <cx:tx>
            <cx:txData>
              <cx:f>Sheet1!$B$1</cx:f>
              <cx:v>Series1</cx:v>
            </cx:txData>
          </cx:tx>
          <cx:spPr>
            <a:solidFill>
              <a:schemeClr val="accent3"/>
            </a:solidFill>
          </cx:spPr>
          <cx:dataLabels>
            <cx:visibility seriesName="0" categoryName="0" value="1"/>
            <cx:separator>, </cx:separator>
          </cx:dataLabels>
          <cx:dataId val="0"/>
          <cx:layoutPr>
            <cx:geography cultureLanguage="en-US" cultureRegion="CH" attribution="Powered by Bing">
              <cx:geoCache provider="{E9337A44-BEBE-4D9F-B70C-5C5E7DAFC167}">
                <cx:binary>zH1pc902svZfSfnzSwU7wKnJrRqew0NLXuI1jvOFJdsydxIECG6//m15yUgYyZqLm6oZ5UPKpNgE
u/F0NxoPWn//uP7tY3t1aX5au7a3f/u4/vKonCb9t59/th/Lq+7SnnXVRzPY4fN09nHofh4+f64+
Xv38yVwuVV/8TBBmP38sL810tT76n7+DtOJqeDp8vJyqoX/prsz26sq6drI/uHfnrZ8+Dq6frh8v
QNIvj55drdXH4dFPV/1UTdubTV/98ujWrzz66Wdf0L+89KcWxjW5T/AsoWcxpTymkj/6qR364tv1
CCNyxlEsrv/7/rrnlx088vAQvgzg8tMnc2XtT9/+/8/nbg33n5crOxy+futhuB7Zs9+/fMrPt3X5
P3/3LsDHeVduqNvXxEO3fG2/7avp6tNPr6fL6cp+18L/Xek0BtVSLhEH1d5UehyfIawopYyhLz+e
6v/t8dxtAe9xzxDeXd8eb1//5+3xyllbXf51hhDsTChBUaxQ/OVH3rJHLM8k4xTJmHw1B/n+6q9I
eHg4d9vh+3OeAb5f9jX/6u1/XvOJudyr9vvn/98hAP7lDOY5/CBQ6k0McHr2VdtS3Kn0h0dyt9K/
P+cp/ftlX+nJq/+80v/h7GQu279yxkeEn0miEFMUf53y8S31Y8rOWIywBB/0Rf34u82/Tvl/a0h3
G+DGo54NbtzxzfCP/4K5/w9TXIfb/i90PBGoOY4FixW+0/NE4JliAYbi+BsKqGeHf2dM99jhn4/6
dvjnnX+xw38BHA7lX2oDKs74deKDY3YnEhA9kxxgEHuqf3AYd6v922Oeyr9d9dV9eP6f9z7n/ae/
0vMQckY54Uhxepe6ZXxGBRVSQiz+8uOlPg+O5m6tf3vM0/q3q77Wz/8LtP56ufp01X8H+/890PL4
TEgWS8LJV7Wr2/6enXECNlGS/2mVr2uLr/7+4eHcrffvz3mK/37Z1/zr9D8/30/msv949ddpnokz
QRhkluR2VknOGFdUCiW/aRwi8E2VPzyOu1X+/TlP5d8v+yo//Rd49G9Ljn+Yyw8/pV1l/tplFmFn
4EkIk/E/5/aNTBMSTTAAU/h7IgTIuGmH/+3g7rbK3VI8G939S77F/vFfABLwCtWHvzIsRFCBIFCB
YPGfdrjtoOQZJRRjxL/FBVgu3LTSvzGguw3z54OeLf687qv/+T/+Ch91f7HizzLN8XK6TL/Ud27U
K35898snQsnJe/Sbpu6MIl+VeP7pl0cYQ4bzZ9XoWsQtDd+KvH/+/tWlnX55BCtkhiGyIEUJxzGn
sFxYrq7vCHUG/8YQzTncJej6Tj+YqfzlEeVQ/sCxQJIzGsMCG27ZwV3fEmew6oOLShLJsIhj8mc1
7cXQbsXQ/6mHb//+qXfdi6HqJ/vLI/boJ/31t66HGRHMJJOYIgTXP16+gkId/BL+fzGpZmHbVaYT
L9sy2fdte1cSsX4N/18LTv+2eAirt8XXMmq2Ze1lWprRmFeL2FHxplj34fMNNd8hHzKeO4ZPYvBL
t4bf7Y1yTS7SmHC7v9S4i1FS0prjBDHUkYTRccpPP37Z3boiMcSqmy+zAol6KXqRrpYqmihEC5MM
m1B//Fj+tZx/tQW5LibelC/jEek63kTqsGbPMF5Y93pBNRJPNzX1axbJXZik20b9NV79r63Db79Q
K6Rnef3CuY3lejGULncHZl1ZfXWv977g2sx3fdG1Jm/MLlXtC5oc5enSWLlciI3m5KAbS8qnvClr
8gy7xjWH0Y79JhPUMjyeUF/O5vGPNXqPxYRnMdXXXA9LxTItc0sPYo+v9Lou4+HH4vE1Su76PnAO
N79Py8423G48dUUxjwdFVCYp/qwbOi5NMhbL3CVuk9HTYSlwkzoyDKpPokKR7umPh3DPF4ITuDWC
tti6ueULaFgRfqBm+Cz5UoWpLwbnc/PzBnAEi9omnm6blb+jYRuSfHb1r2FD91xPq+pKWGp42tCq
ukKwofC0j6rGPWCcezSjPNczRAvXY8l52k5y/g0vI0vWfJdhjk15jse0S601GXk6DdG+p2iNZnMU
ehhk4PC9qUvWAqutrcHZDMzVh02IlSXjCEg9/lj997hOea23G9js4nnhtStk1rV2zF/Jrhvdb3Tc
Y3QxRWUsX0KIoeL8xy+7zxieayP1FvWD1VHWD5sUL2xly+m3bpqiz2HyPU9mFXJoWbnK9gF36Vaw
yCRr1VjzgDWu5dwBdOUpKx4a1jqy5dkQqb07LQbrOW2XDVfHsSpZHPgaetsmlA25WnQks2lyZHrc
i6FH6d7jdk11NS1rGK6V5zTGYR5zunYq06TZ3zRmK3/tpYjf/NgW9+nK8xpLsyq8QKqTkWit0tYa
SZ8WbBvGdw1XzfqAqu6bUZ73KFWhGyW1ykzLtvOo29GvcYFNm/z4I+4RL33vkVcbAuWIzMmRrAmq
V/Ze7IN+IDDeJ95zH26Wg1RIiGxuwQJTW3Qpc5HUgaP3nIeraL+1W60yZucGbLCpNUos2qo98AUe
nps44mO8gvZj3I39uca8X1JTy315EaZ/D9CSbNTiaBVZbMvqN6msfbFWxbgFjt8DmtwMjRHiMtOU
TdXjaadrnJRNt6AwiElyG8lrtY1iIkZmjS00O7cdmVVSO2Yeis3XM+UOjyQ9lG1FXaBuAROP+abN
sS6olC+6aJ/FRTHlXZOuBdn639tO0T9cXyz9A578vpxHesBr1yKXw76AK2xVqy/KyOYSFg5NDFmj
mpaaTUk/1ft8qEqhu1Oz7oU8CrbQ4fWMJuHCFCw8gG65iKRqojzrZOSOtFpkpmRLH5gf+FqNd6hX
eADl87RWIxnjjKLdDOmO83lKeb7v7WMNhfLt18J2w2cdsaV7zHbV8+crpaR/RqRS9e+qIZw/MJR7
XIXwoNYaKvC21jIzkV6yYsKsTQqqik9BQBMe0Bw2QtV1wbJCr+o9h/Dz3KKoC/Nz4vqjbiQZIy36
OopknPEWVjIHh1W3J64ym31gGtwDA+EB2VbjxslqVDZtS07OFTMGfVg1BkiUpERD0ldOdwnZhS4+
6m63JCz+CA/gdOlbsLIRmVB55xI9Etslm2NRoIsVHsB3tjejE0ambuQ4FdtcHHcxRMcws3soFnmM
+npc98y6Ysr2XtaJMLp+wEncM2e5B06BURmtkEtmNam6A5lwfcy3gYRNKu5hE5Ylg8LVsGcE1o0J
KvG7vmAPZXr3Dd0LnVjonq1tsWeF3KZnbusRxM+xxHXYvLmmtdxERFm7SVOz7VmUd/E5mdfmmFPF
siCzcg/NVM9cTw1In3LCDguVNrEdrgLH7qFZ9WRXswSzRhMpDw11cyIaycIcHfegXKPIoCW3ezbi
qj3ZuC8OM2f76ceaudbAHQ6de3jtc17uO46WbIn4FawLm/nEpkb32bRIEfgFHmTpLOe+bvIlowDc
V/E01ClmQxO2XuYeZKcecpVlF0s2MC7OVczdsd76QHfDPMjiqWtztdcuK2zLnlRtJ5/ptQ0bOvMQ
C5E0bxpMp2wc6hwfDCf2IMu1KcO8GfNAy/PCNtEOdRjdV+tFMxXTU5fnbRiomAdZqI9GM3b1dDKu
WOxruiDV/sqNEmXYvGEeahtczWMxkxVyNrcfGs3fb/HWPzDx73FozAMtr6OGKZXP6diWOKHWkWSM
Yxc4dA+0VNeM5LWaQfPRe0MgAevjNQ80q4fZRu8miqz4NnRGRpLwWYQO3UcrV7lTJZ7TeIGiMbmW
bsMV46G1QbPOWwvS1zouD041LhGC1GFqpx5aS9g2HRBBIJ2Rq7Fi7amoisDSE/XQ2gDvV1UFCI93
12WtjA0sjcQalhtQD6vrRGXebs2c8ilfkhXPJME6n8JCFPWw2pWa9ANFLu3nvU+Wsrpy9Y4Dte7h
1O5m0kO5uLRrSpYIxt9HsyWBwj2copwbupXRlMoR9Ue7VpfW7TZQuAfT0cZrDZmwS2sRl4moqzZx
hshA6eR2TiNpHRVVFMPQY4efWdgeeZHLor34ceS+x4Fdb4HdzJhWx0gPG9cu2zGwzpO9V4IfoylS
NnDOeFAl4xp3ThdztrGuN0lENc/0QqaPQeMnHlZxlRMzrB1E1ty2F3Ft8dE29ZaGSffA6kyuabFx
l00x/QPX5KVl9GWYaB+pdqu7bYumrCqj5+Ae329EBtbXiIfTuKo6iXs5ZfVSqqMr+ZuhyYcwgxIP
p31jIxMr57KomqpDW8unkowobLITD6ewfbtou6oo7dv1U7Xhd4R3T8IU7qFUVUsRQbzeMhBrp2Qn
thTJZmkR5nqJh9O54K5smJkyIHug39kEfiCx1Y7DMg3iAdWNLUFtPrisG8x+HFb5oax0Hqh2D6S5
qkY5V8ZlfDPboes0DL15aOf1HheDPYjGvWCVjropg135+JmyBX7WRrl+F2RW7EGUTGQyk6lgOpZ5
mdBu+V2qKsyk2MPozoa4zsvGZYbPNMFqfd+O6kXYuD2MsoWtS0VBdlTbN8xtzzizz8JEewgdljwv
JlpMKcqj6BDV+dNqR4H1AewhFGOt5R6RKBUo/rXb5HtltjbMtVzTQW4Go6iEPN0MoJO27F8OxXDK
uzLMk2MPnUwvG12h6J0O+/zYLOQJ42ER9EuR80YVTm98EoOGtZ3oiqdqWLPe5GH7oF+qxDdEV+20
ls7BoHX3dp/doZa/Bc0Q5EGyjWuj9waMyMrmg1njl2oXYX4KeXh049ys2yKmbLM1frNvE8lqR+0x
bOAeImmfr31dxVNmI9jrJ33zOM7j38Nke4hs2spyiVGU8gqy2wiJS6BkBwY25GESJvY4tghCclmJ
NeGWRcc4lnMYcJAHSmVnOTE+R+koXpvhqKCKHaYTD5FlUY5sLLcpcwrYFgu1OsGjeBMm3MPkAhvk
29bnNsWlfry0sPk+0noKnClevDTOoSZqQbhq+Qvq9MeKbSZQK164BCrZhkYV29R09AUH2aubw2QD
JfS2D8RLBUdiVgxlY0LRU6eK+mJkqwjSCrDibksvLZtbyGdhovBdJDuq37aiDEqwsM/gWmPHliYG
5K90m+oDYrkYjgQyoCrItQBx7/bg9dKxHPZqpqxg+jJa5new+fA2ZCoCYfC26BmOhxlBQS/OFfw4
uqZKqCIyKI+Acx63pZtyllCPXmHg6/rCDehinccwhOLrQyI3Y2bdScRkSW2mGvqsBcJhqqQkgRr3
EOoKA9xIN08Z0u1LFrWH2pRBSQr26U+GR/1W0M5mBE4MHJYOmwNm9ecwc3oA3WBHwapussAAEO8L
u15Ukr8OEu0zn1Yz5Y0ikck23C5JO8jx1Hd1GHUB+8yngS99PAO/JoMtpP3Y78NzSW3YvjxWXvB0
mtimxIvJBuCntIl1JnoSzWh7FaYZD55LRMErMgcWnbdPFjK41aoPYaI9eE4QeEotBps1oni1an2O
ui5sHvrkozlXjahbZrJ9Hst0XgpyjNr+Y9i4PXBWO8utWRubxaU+NGx73qmH0s7rT//XLRfs04yW
COrBs5YmK7uZu8RIUT8bhV6TpSZuO4SN3wuivOnXvhm4ydqK/tGW7F2km6Dgj5UH0RUoia2QuQH8
z/bxbA1O8MzCtuqwzzAqSMkrQwkMnOF33Rz1CYv0b0FKkX4MXUfdGFTajJOKLelO3caSXrVlExak
pYdTVhaFcqqFKblGL6uOvKnGsLU4lh5G24qPsGAG0fkWv5xQ9WtORdA2FL7u43AzELVqy7tx3kxG
845kkSLTS1wsVRAVF/uESiJnxOcKZmKO9i3ZzJhRFsjogjPHt4ferXk0rbY0WT9rlKBZnsalCKsO
Y5+sNBnmHItB5eAen8wbedLyNQxDPk0pXorW1WNhMpkXfSL37UlsqrB9M+xTkWKYJWgljcnwML+g
eHxq0BQ2bp9eZCrYnRBLNGZWqHcVNi/bZgxaxGGfWpSvrGsKXZtMgGaSGFjiybh1Kswf+pT3idZj
VA/xCPs25XgwpHnpovhtkFvxqUgIwTqr52jMiop2dbJAoSJ1KBKBivHgWdcx0MbqDXATb91BOSFe
tRXaAy3KbiNorrnIgQw3ZntsyAFb9hwiadjuOfZpSC7q1cDXAabLEDPUgK/dGlsmKp6boBoO9nf/
R6hjqch1OqOmVn9IqPQ9dk03Pw6yrL/7P6Fo3XbKh6wVJE4E7Ecn0RbJNEi6z5UC7i+Ki7WHeVOU
izz0UPjL8pyNYXsg2KdKbY1zynS5zlRkm/EwL7r77GK5BC54hZcI4I4gtsSRzky52WNXiDoB6/JT
kHZ8spSU66rQjHTmQPkHJIC0TmHlHlQIwD5ZamqBPWhprzPLZDEleCfNZbOtfREo38sE1soIs6yg
m6Gsh6Saurdri8Pitc+VasmwdJF0oPde6cebRfa0tEMZNud9rtRMZ7rpdtFZnfP9HRry4jGTSjeB
ivH8DQUfz8kGZo37fLQn6RRlCc8HMQa+wEsJYCOxGXo9g+apXc6NUW/LsQ3bV4Bzi7e9pWw6AgRm
ozPJptdVYV8uzfQ6bL57GXuRbwtt22LMZB//0Q8LTkrGHiLuXmv3jjWHzzQyWwR79C04Mj5vLuFY
XzT9QyymL3nFXcK9uT5WK9DrFBmyWTRFnsBucQ2AldXaHIouLprHnd6W166z7Tm1NBLZVJYjfwNH
3OT4gsXcmtex7MTjBvYlh8d10zORyLaCYnyxjgotyc7q0bxdRhK5A9rGvrkcyjIaDwISS3LEHGrt
qdRudccWQ5XsIGCXej13Y6TqjMi1ZOf5UC/bASOoJvweAbN3O2FaW3mkcgWZS1tN+6kY49LCaTuy
u1NHyLof7dzR/o9VMpa/mJiI6g8W83HM1E7iOTMrfO9RTztPazRzdeglwc1BbLJwjws8FPFToXo4
uIXGnbwmKl6SmQhzritr9gwNsdpOS9fO7DgbVvB0lguDEnZbzuxQtLobIJ+N4+2gTEVl0g2VwU/s
WFh7avEk0ZMdtL0cOG3m832PuuemnxE7MjTPe1LnJt9ft7geZFgW4lNrTFfM86znIWtU4X4zatyh
htqrKQy1PrlmhDZqQJ+PhyyGWl7CSf203IuwQzHY59Yg0BxnSg/ZNui8Ow5oqbN1RFVgcumza3Bf
4T2itc5E0fE1JbZ3eyIj3ozHIN9AvRRw6sYlj8ppyGB/4POi2QWP7EOnNe9xDdRzyNotZh43OWQl
ioG+M1m5tgca1+Rz2Ng9fzzzcaezIzprx3hXiRxGClubipCwLXBMPZ+86L7FaC0gBYQWi4mTS51W
VRWaAnrr7m5lTjSODpng5QDVzighBY3DZr3PcKQs32AB1eqsFN1VzprXuazC8OrzG2fYgVxbAuPm
Ls9s3F7kHIcVxZlnUT4DIwtD5TSDg+1rkkdxk8QtHgJ14pnToIKKBjars4LUdbI242dRmzdBc5F5
MbaGY91zL9GQuc3p53BysHo80KkLy5yYlw+XokKuJ8JmhWnYUwbrNjhW7ab3QWP3+V5aLnm9FxDC
YY/GHIBRJg46WlAWJt0b+4LgLDOv+gFOorbthaAznxIxGhHG78c+28vWfQFEpgGmY+/kRdlT9Aes
abewUjBRXlq2duPeWcj5oJS1nucsd5lEkwzzvtfNeG7WxwhtXVxdo7SuuuJgl7FI3NR1YfPdp3xh
g1e3wjo5i7aeXpXANr/aO9eFMT+xT/rihPZ1WTc640LO0XkT9/iA8mXhD+wd3nPwDfvELzgPmuei
VX22t5iaN7qp5uGQy57o42KH6A2cCHseRXFbHyGLa+JDEcOC7lRGnA9h1sdedFwk9L3tO9NnlVmj
D1290I8mgigQhAyfNmNr1g+sx10GKdBzOe9P2rF4oLPFPaHXZ80UK+y6CDP0mV1JeYFboxLo4buE
QdonziyNqNTc0C6jjRqKpFZqvCil68tDkGKIFwbg/LJAroa0f9nGUh2iroa+H13Z6zasAuDz8gSi
Oyy3rjOTfML5k64q4LjfNm4TCvwCLxzsyBk4CUz6jFJcNcm61AtL6obNgfGdeF5V2B2mJYEXbI4A
W3x37+DQxMcg9fvkvHbqtil2e59p09vDWtDP+8QDB+5z84pxx9Y2sstgSXFqSXNBiA2rXvjUvC6K
ULFA45ZsYrM9NBGDHZ5lfxWmFC9bm8rWFHiZ+yx3RqWuJEXS8SowVfYJYyxeByp61GWS9/VhjNXj
huEtLA74lDGj+6LI46rPYlYuT63p2EFO9fzyx4q59oV3rNF93li8NNu8YIjv7c5GSH2QLeK0RXgY
UgHZbR+W7PscMrWJHLolF0OGHJ10UvKpvrYxioewWIy8WNxFlR3nuAJvzMlrN6FXBc7DHD3y5g50
f5gUMjB2qFDxY2WglL873IeZ16eR9eB+owZYgSmWJn81b5F+3Zc87DQT9mlkbdVjh4htr52Beqk7
yrOp4ipQ6Z6n11BdQHnXt7AZDlWJYVQvI1ZUgYoht7Mrt0395raqBYYAtHA6wOHD8f3exsMcKN9z
8tAxJs/1ZNpsN/ID1I6edbJ892NQ3RO//S5hbEawWw0nBOHQ6pDXyWjdfLXQMaxdBXT5va2ZCuoI
fZlfq12rHPY2rDrvBHdB0x0amN+WPpDarbuBwedFCWUnTHQCbUjCXCXyKWWx2OXGLdTf8DLh7dhX
wEc41H1fz0GLUPgzA7eHr+Yl15DZthkuxXZUBUIvBjjP9yrEsshnlW2igpX+MkbHAhfrcFEjjJ4T
orl7YPRfKjf/6o+RTywTjJJVCAdTRzje/Tpi3LvHVTOP5gQLMUdOPGbCHkfersPTaINVwVMt67F7
T6D/9skJsp9LFm08iffcQQuvLWqaX7uer+TQjeNWHfaizPcPQ75V7tRryDIPjtfrR9ox9mTW9XSx
VeV8orlbQAQ0qSgT1FVsf1NiON/ysrluJPGmr5S2R1iwsR3umuVQImB+Pq91Ge1H+G1bPaMkH+ag
jAb5hDjgNY7k+kByWuS4fj7HTfyUVKQIC7DQVPX2jBmihg9QHW0ysqIrQcaXMS5ehE0Xz8fAWnPr
IrE0Gd2BZ9sSdk4G+1Cni+sZfddU8ZJI56Ku2O3aZKOGZhrnxu7tcow3YD0cF0hVi3P4+xttGVRl
QD5JDo8xF2zmTRbpSKSsWdrTrtvibZCefJJcueUO1oi0yeaBlcco399NNXlIT3enOMgnyWFUVK4x
rslE66rXwKpmv6qyWC/XGkcPVHjue4XndFAey4LosUntShtxLKfRjFUyGyi2n1cLnGh7YFF9d2BB
PoNjrdHoLB3i49Sxaj0RsrzVpmkeWljdM6PU9efdOJ0A7IfCzaItUvhbLk1zcnzFQD6L2rTqdkUO
QBgPq54in6NXlHLtctOCTXoSAY9OvAM/FxgflZeWRNDPBOoMfZNh2DGb6HKaKH7A/99naM9XSApU
0R2O+B6bYpTTedxafhpUDFvzophbFEReQMpzGxxki6qSEXQBgUaCcJS++D0eZdjJWeTz9OwWj1W1
mTqTkk8noHSrJC9x2Oof/sDJ7Tk0V1Bypw6XWcUUO+l5644qroIKI8gn6iGhcdvKNj/iubpAOU3Y
IMJ07lP0NopaO0wget9ZmsfjqatIUMEF+RS9DRqhVTZu8mNTkSeSR09GEVYkhLa3t7UNrEUkYa7k
R10v40Vt7ZRFnL4O8so+Qy/nspw3GsFkx4VNtTYs2eKWncKkeyhFcWNyjqIqk5XVT4BU+24strDe
s8in6BVCFtFMXJW1G2lPLp76x2hsw5iuyGfpRdsK+4adqbKqrsejLtXTSBqbBunFp9KVQzyNLevj
Yz+Pz5t2yGozhAVxn0q3letadAUkUu3kqqR3PTrsLX/ANd4Tm3wm3Qzs/B1O+MEst/OQAGvsoAV0
FA5Tihdgd2jSY+dJV3BqqdsOfaGHMclNH4cR0pDf1ivuNjhz0fAYDloNO0lUm5snw9pUYecgkd/Y
y4k+7+VI42O37LB39RJYAA9o5ku9+Y400OfSMbFjaE5VlBneIjo/QVXH4YBRAc0230CnpCGreLzT
RI5zx1MB9eTlME4Nn6GFpRbbaXQxGtNd44JcdpKTOcsVrWRQBR75TLY1GjH03Ziul0tmKs4ripRL
S9vYPqgCgXwqW19Vk1C4lMfVlAI8yFa7/lBygWnY2sPnspmpcfuca5e6odRpp9hy1DELKnlCj8/b
3htyKk417VyKr/t+LXyEk9pMBvGrocn9beFazszmEwifHTRXbi0bk6ElYTw5aP14WzorHZyGd71L
SY31gTa4TqAi8SEI7T6RbWgUdOyn+ZTOpOwSFUVwgGtlKCzw+ES2ArimiEV0Sgdg1iRDY4rnraTT
b2Fjv3aPN3JotmhNsRinNIqh/M6avUirjQcqxouZlVnwABuxUwpNJMmLvlubDwLtMixP8UlsOy+X
cXKzTftetAdoLQ0dYVge1vUEcS+pbeOJ7lRxm1ZyNSeeT9AAPGrCyB7I5/vShdC9bSab0qUrgXE1
vYHj1esDPvae0ObTfd0yQsssudl0k3hPGtSYg2wCkwmfgscbJyI6gtb3Dtq1LNP2GZky7CwhxLDb
szHadTfmLXVpAadnjvFSlgfwx2Gb98jv9LXDMYi8miHzkZp8sB193ZUk7Hg18ikwZQcl5UEzl1bI
oGTVJE/zHGh0P0bpPes4nwXT4mYkzUDVSeQtn1+Urqu60yZIa07MaIiCP37NfRPHw2s+05zhGj6C
ExUdZ8KLQ7+6MEYMYuS2cXWZy2kSIL0o+uqogA5ziIftU9jQPbg2NbgD4DOaVK96O1TdWB9tl4cF
Pp8RE2uGpo5zk86Nm09dqUgCHYb3sMjnUxK3jgqxm8WkU7m3J2ybtzuueZhJfULiXnZsH6DWk2pV
ykPXrvUBKKlh1HnkMxJ7uclJqlynUReZQ73rPqF6C+vchHw+Ys5Ya3AtdFpNY3nYedceFLSWPwbN
GJ+M6PAGJWdTqFNd9/ubHen1txr1D/V6vwdKPh0xp8uCHZCVU24wnEe5Tjg0wQ/VCO+T7gGVYQzl
6i2OTyyC0vkcfRza/k2YWjyUNpjgHP7AhTz9f86+bEtSHMv2V3rlO9UgQEh3dfYDYLiZ+Rzu4TG8
sGLwYBQIDQjx9Xdbdt3bld6VFb1iZb6EDzhmhqRz9tkDfL7qMV930GRNu+mPv3b5N+s0Gud43kPF
q1SKCUTEfqPtDY3Gif3aWo3fwMxSM4sqXvKK6yjvOTmP4S9WYm/JXzDiWownuLRIcPxdBvPTrzFj
w7fMLwQodHWbLbzaL9ZHg4uSImmZ+7WC4C3zqw/H1ux+Tkq4cB0nJR9C+mtuguFb2hcqG5RJQiQl
BeGnn4KbZOoef+lR+R+UL9gItSqekpJQK6KrRI7QXbdO2Pe/dv3L4vqH0neS0dKPds6qZI42eJwn
OjlfpHo/8xO8FC3/pNN9SyzqgkEmzNW0EjLQR1Ovq7jTWdg0B+hUs/rUiN21t2av/xfN9R/l6T/7
o2+Wb+ZJPa39MqJt3dy0FdHYjUQehgGrbqzaehvGfJkF8mTyKV5wtm+9V1N2mkdJW1Ghse4HkY/7
sPpTW/ug/hLHDrS7KQS3esjj3u/O5Shy5HIz0IjJ21XXLqKnLUiyZcjVPjZBl4cx7+ImVyaTKIRm
io8uT/kyN1+kaoWN8mTIOnGK9wF2z6VHQ581pV9Wp4rBx/32BAs5t3Z5OiCDBzbfvtv0lEfcIi82
5x7e7cMxkgOFN70AqGhEDl3BaHGDOpun95IINDJ91rMfQgp8WdklWUsK3nmcW7xDQ7GujnRXu7cb
UpeGMNbTlxmoambzTUVh5PKU0ab9NHXJwL+JxiKJB0LOfVYih9tX7z9e2GJHuQu/5RNMo3ThXKej
ocwgnKwPO0Y25BCQetNFzfCk8WKlzqeiJOuehtcRWymvutTuAtqqZfZH2PhPRUblSm/70HasDLvY
xUWb0QVVGBOsZAIGuPm2NHSZwN/s57YpDUe/nxVASLZmxp0tk8pyRmgG3cjaXdVJhrIRewkV9oxP
a267XDFUdjmPglGUVkzk82IELZ3ft+yb7XYfV1LN6XC3K8LoS7uQLLuLTR3HN3vdMtuU4w6NSlJx
ZyM4Iuw0s+MtFBoMn5fsOomba8KdN7YK4WqMakyE8z4cPY0393VhopubYl6B1p4yiB35c7Rlm/bF
OCVIEmtYcLGBHO04uQAqlh00RTjoZHa1B4/Pcp5PJAWQRk50mFibD3TgFR3aqZjp5oQCmuIDvV4q
y1Vfh1YPB6ewR93RubH987aRZkJUQzPN5LSme5wUc9MmBC6xrR9L9DUt+8RMPM3XfNvR+LVpaDeV
O2mAtuecpRlBBWUM8rwLpMDF/WM0MEUrGKwM2/VEXATYOTTwVtsxZjZrA/1T6DU1oBRSmKyFo/1K
xgCaGbVmiXzKUhGxsq112n9F78NGLBqRzGup+3TWd4MNG/oMetYiqt5nkAnxOZzT854GZLiJWjfs
37tpnC0UMyqYk7sFi7Y9TLL15CRF1C8f2kCwkGB7Gxqa5plIuLwLjRmir0lf18zndcNFc+Xcuqbn
UHXJ/LF31KcFPO9DqNEbhwBtWDundPxWG9cMTT4sA/uaxnSRH6Au39sC4x+cXeC7z/4WPFbN8Mtz
kHybe7XuJ0Gk98/DHkZRIVuspG99gsf82AxkvzM8bKqQLKy/Z8pm9BCyTrbvlqHd9gcHojsJMImG
bwArL07E9KSdmaYfA0Yr7XVPl9hfzXM/1lcL4ZG6tgsSYIs+iRPyiVGS8O+RG+o7SMiDM+Y8+zdQ
/EXeu7QpGxgEBeXW7cydEfKw7keYB8UfR94lvJQj1IKPmW/H6S5q6i46ubmz/hAsbb8duVchvcro
NoQfQloP9bt24Y0spDcBPBH7kGuICQTV63nddapudbib8BRLKsf3SNao53ub8qytwnaYs9Js/Yq9
06VMtRX405G6XfhKv43wBJiKGpChu2+3UGEraefNHWg6G9WUIcZJ6/XQw+C4qhsrITMIsrV5bpnm
yUlIKWlu6kDRr23Le1k0kx5Mn7MpqkOEAyXxdtKj0KY0joRBafREonwadyc/xYbjDso0bCLYGW64
iy5otMr7LdDTYbpY8uQwtNuHu8VBmHZIpXKfSegdRf5Zg0jHAlEQ9BblUvNaYwlnRT+2RBRUuHT+
4Jc4TWFwJAQsz/J42Pfu5AyUps8e+XSqztvFZBv2+126ec57g2Pa5UC8V/1tiIxp3q3tzq8R9qZw
KgywrOHvRlzq8mlKY9Uh5RTzyMPkiEhziCin9GrkER8O69rEo8+byLD92m26AXSxIf+JH8Pao1CE
nK1tTxpZaEG+q64Lnmg6KFK2CbVBqcM14mXm971/UeEe98fV7I5fWTEHdbk4UvubGBFbD2Gk++4J
8BHxQ96No+EVrOMbc+YD2pg7D1yMVcnQ4dAzdZ0uYB0n7XYjmrAfinlXkSkSqbIA4gWl685BQrfr
6J0JBwFp0JQY89BtGCMdZwx2+7sZdnfdkq8+QcwNzMXzxSkenaKYa3Of6iWYvpBuY+MNHWONB21q
xdh+j0e243EQ8G3Th7lh3VrhlW39IRVDot/TYW3rs266Pj5BjUrHW6sIkrEO2JNGWiLQKK5fd/gl
w9hct3161HPXNGDaQo6CB4XBTOnc9sbLo+xFDAYrAaM1PGiJ6MN8NX4iT1PA2XkVI39hZADgC5v0
tH5OonYMfoBq/3SheR9hpUJ8ZbzKnkD/3H7MegldGQU4AIu1n4YfEiqvFwEZRnqk2J6jfOXL4I+R
mz4MKulL2CF379DVwCNpDwMEEo5qF1nBN4JHX4QIbLhb5bYWUqNYexgI5npVYwJSur4rCVw9H2k2
re523IlPyq7rdfok+MKCqp0DWbTbTHKkSYR4DIQbi9Cmu/6seoK2jPUwUikMesHb3kD3+dAmcFMs
QXOqrx2+cLs3Y1N2qJ2ALZAh3so+Uf7joFRjCgGJj7+BJWD8pVVqy5Oe3rZiCE+r1kF8BUm/jE8L
GFhHnrHkaY8EzGBajlX/HEZYizknwYrnYUwLQnDuh7zvphK7jl7u9sCyw8r4VNiwvpF9IN7Ds3e9
zyy2+DIdRVx2y/xtD9sl96LuPiNbpb9JnIfbudMYiRwHqnyCisNssy9DlcbmwxI1kI+i0NpT2Bca
OA7Cq2/Ac5DPLkieCbJiSNk5GU3f2Bpjvw+gYbqWvQZ3ugdpuLnmsdnWH+DXmC7nGIPuZRiQNb1m
mdm379kkXNWsBtTlvIVB/z1bDG2LZQta+diO2Aw/x7Ooc6UDGbeFGLyFo0rdJOOcDyqTzXknkVEl
OEfGXjlNxa0TKAZ/TCZ7iM0uonLqo0bgrWohSx95sNQPRMp6q0CMnKZ34KyZ/gkGBPSmDbt6vRKL
9/4ugwOCLNWGyfkpgVXOmgtLHMnjbVnaj3ZSTfi5a+P1vo/J8iCV2tvcwYJdrxhC7Bv9NkfdEj0Z
JCYGH2OMwoIPCcVOCtsmY1KoaJORpr7IOrWSopFIoD233a6KZbEZ8G5qbV1ke7pWzNi+v0Jzsstb
B9LKA8dhm6l8dQJUqya9I1xMhc8Qaahq0PKwf9s86G0N+nFrC6L27LBR3p286IraTZ8EIr/ybOvc
yYFH18/TB7DxfOHjOSlImwwU5iYOcQlq5iOOLwi6WF+HMGmzvmzGRKKy1xJZfSuPbpBcG/iyVW14
TB34t77GUDSZqDlE0P0W46iWvItTmC8oOr1H1fuZDum9jRDMEBks0cRfmNiCbKg/6cem47drzIt5
ibAykJp81Q7jOhV732N6FITJUyTccsIkaFB51I/x1ZBIXlhI/R50OLJz0GeTKsJmvkOfYdYrMmYp
XfGZhWK5k+3SwikjghVsJXk/zrexkC7AWQGXgmtOm7js58VsVRp1yXofTaGCoTMm6/w5YZNrq3VE
9NLDQtr4I9OIDSp1UgNbYl1g6J2fZJ1VoeoducdAM57eaUP3+zQZx+hKjvMcbLm+wBdTgh0X1H9w
INnVGkn0JvvU8OsaW6bcCpYkzYMH9SkoNorV+07vboG3xxhHxBWwyayHIuNRJ+8HDQwTb14zLofY
Q7c9VtDiRgdWx9NUqrAmsoi6doxuEysvScFUX4prBupu2xScrSkphV3CyOIi0IxPwmSHno2w5sp3
AYngs4SUN35pNJ1v1GRR1hdt0wdF1MN6EI8u29Y8cxSbBLHwpzg21EkUldkWohdsDCa5sCRRDhlL
cRKYU4ebCR/tjIVZkJQu5eBbO10NG86TT2mo3FqRbBgjZOAomOtFSRez0mdj+42vaZPrONory+z2
cZrqlqDlSete31mw9bDjKZT03TnupMPsv/b3zF+Cd3e1x9easSE8MCQnbSjfUOqWak/i9MWNa9Cc
Bjql5tmOdbS+m5SNCszmFvLZj7Vbi3TrglIO7Xu+WZuvMnj1A+REMyY9udr69tgaCXOUBLp+FHtx
se+GyzxDQ76A9js8GRWSIxmIu9pmyw9OZPH1EHP+YURBVWy+/9rAyPo+AqT10EaENogpME+pW8/z
jJPhzFzjv0eyj16WKWXtkXQt5AV7r3d+uwREPYQO/sOwv09v4Rxqc0Y9nEhsuF+hbFleGkBO6mEN
JAjmZssKG4ByUQfpC2OTzv3MbjGGhMcAQnFjleuwucYWt568YuQ9dvfmMJCeDrkQmwE5BmEnJHVB
0TgkQJQDlg7eH+uwZ9TdsbNZc8CDgcAw2vjzTtl3xhrzmJAkOdNwwAMXj6roQvo4pkq8j/Zxu2dU
9o9NKDWYTnYchiXfwo47nTfo33zlEVjoj3QlzQuNNnk2vWe87KeFFmK3+1ZNqk/PHoTc5L0LWPbU
jC5G0AAxUxYca5GtbsxrrBUG4wffht87U3vzPk0p9fnaiY2BnBytzpfdxUznNPpthxEQU5GXyIpe
Fo2nbOviuS8bukbBeY0S6Kyh2HfhWbVRze90sGlTrXCuCF92OhJacJ+s5tomMm0+oxcTC0IzSECO
spNdctNv64h84WZasbVGUrGX2I4yvF9iG8sDzDv8BD8fTdvTHKx8/BRgZSKELfVd2pWOudnmHsB5
feDGZl2hRlTdLq/jII7H3Kfedt82lsbLzbrN6/4VMWsOBX5rWIrTe8RCTmXeQ4vVH+ALVZMrxcau
f9wioFmHeUpiUZkMG1+JHr3JTsuFUHpYMkHie+iV+vQajPA4KiO+pfwUQZG2/ehwiop7qw2TYeF5
s7Znveg4pDlsZhjqv70no38E2JMR4DogIe/XWo8aO1E7ZaihpMDSfxoAv7hPQzrwUzJj6Btr4bJP
kY6H4LMAZQDAzzanyN3EWKUt8HSg8s9ruw5IgFF2K1fRKPaBwqXCvDDXhuyj1gsnfZlmS4BipZ7S
YH2ibu+3Jg8IyWJUObUSBa/jkdzpnW3+R1L3fPyuOggFD6xHeOU7P7Ybh4VGOqsHpJanw3aYVvgV
X/EuIPMDxfrEHhzG6lIgIB4pA/zdTnCMOPZx2LpjPLRDKMpkV5ua85FS2iDYYEZHjfalXwqPIhWF
Neoe4x57gxLRXfGhGdTLqIN5reY+MPykNbcpPrGdO1UuZNzWzwNPoSel7cD1Z+OGZa1kE4qg4ION
rrulqWmxgNphbnzfJw0+kqyDvFVjblQouS7osBYKk6EXuyecwXtiqW/mhixXrt7YuyUm3ujcpPsu
7/04jrlCQmwOvV1jYyTmsX6uvGMoXxg6Fnfsw40eCN2TIG+5zXJtHIro3Fjj9GMWuaz9sSKxhx32
IQzbkjp4es15oxGdctypSL96BDR2fR7PAa/PSBlPaFLoce8DdFg+DK62HY/xVUbSKDsbHC/9F753
beknuJ/cz0SrQxcsuwVVIKiDEzq22BQh4HFsjQyrpYBrWPw+Xg14j6trG3ni7eWMwltmIpgWz3NX
4CCU4iXFZCqs+radTCmDtHOHdYM+B1hGAP3inrVRd8d6FwIH6vxwB3mDPY11R6fcprU9zyHwu1tO
GkNOKLrHz6xvZ3c3DU6fzZJNY1sy77ciTbF7AGFs6s9wc0FH0ghsqV2vhltjQg6FBJy83GnMWFvI
3SNuB6Km8NhlKh5vFxPr8VbVVl9bKef+C1EbGw4zG9QzsJT4IIIYpRjuh7KT37NEFeOWuJcUHjuv
itAwzFu4ynR4klHt5KPLRBUj7dwWCxrWuWCY169IfGQbhhbYPDVqUrUVowUQUsB/iW8FhFy+yaMW
T/DiBzIWEvwvMM9hm0NuZz4ZoIYm2Lk4Z25N24+bW5f9Zk9w4r2He81MbgTtbKcLE6+yu54Z2GFw
Bty2MqQ99rh6Te4J4t/Ldc62Hr4cNVKbJ1QW2WPUxsBkao1mP6dIdDzvfR1soLUu414OmKSjVKgN
tHHf6gmJMycyAEfMa3ifsNfZAFvDeYbuBYmTWwgixW6wx90GjM/mCTM3om4c3AxQ/DpEld4lFkZN
BWNKunuBkejXZEd7+3lqUtN+aOcGkrnBSDmCDSiSZ0E4WhwE96ITGJCUAiAIiZDYAFf5oe0AfQBo
1tWgrY9ybBRb3eU7AOm0HDLatuO1dxnQkxwqs+iz0nKKixn4ynrvZbO7x1AuQfbR1ctk7+3a8e7M
Wo6+5iBsPXSntWm3qMWmS9Ifg0Nh+3nwjRPrYecSXtnDvOzvMT4QoMCtwJnElm8459Vx67XD8ibL
C4nbuMKkJ7qGxQJOE5bC6DyfHLXZe6wHNx54a1p0LiyathvH7DR8cgKQTI5G1ia3UUDo9Cp7zody
mGtFngOyi/XOh6xf7+oZOW+PDLgq+QNNsndSx/H0I500z45b1IxhkSSwy77BadbgxG62lLiyptnG
ZIGkLLBziz0CBeZphbdReKbwaQqvU9iHjGdUTJtEcF+4TbdcAmXNqYwd3M5lq17DNO7aO7LXE1hF
dThMR9jOB+QBqseMzgUynHaH6c3kZYX0Racq8NSkKDATSe3XyQkdIN5wN+wUjMBBPoajWNBFUJSP
ZaS47NHAoKgVdxbo31BAvmC0zWHpE5FrsBFTlO6pCaZjgCzY9uskB77hVdHaXLmmY65UqZTDYYxj
tpQEeTJmyBclfFuhmhrRFiQwIAN1cryEeyHrbC77tuPbuTagphdQeTQ8LeGjEGq4otcC02gMMufm
TNct3gtgYjI5Yp+cMWtfcI7lQFGjIYfcc+/LRUx2rJLNRstr1qXDGKBOihITI60WXjg/5CBGqLEG
zLeMLlaBMzEpglHxK0ok8dtpiFjMXqxCDsvN5ZnbJF54l/RJ0UdbPN+nWTduHwK8Go6jAR3fbKuL
FzWK/JXta3JnL/3JdR3Mw4aDBmxX2EP5umnuvYg0CjNlIeRfMVgC2JQVmJSkzuShFnz61nls2WDm
+UyEr8qswVJZ+MeiOMQyBwCArJlZnTWfLbtP235tcCyyfv8+tJglfO57Nw9V0iRTgGZ4kfGEqGOq
uscEpQ2OBsKzJK0ktvbltZVJ6lhuYMHu71yWWPYcAVjrEN4C9N585TBjHV5kYOfgYW4wrnlceb9o
CN89G0mRrQtciSF6k2o8tQJTKzwkiYwrlaHIowekINrlGvq9JnXFjgnQLGDnqLIuK8OUGnbtJOZA
N6gkGL0ZbJLop2nsB3XOmtjNp8AiivxzHIbo0em0UWhmZhHYfMyIC27mEB47j4HVtvsY7EgVLDiq
gOngrWDqrtMGOhKRhtn6vI8gJBYs1BjRdPE4walINYH5xqiW9XMMgKggE9IJ+nU/BzvSsVUZw9lv
PDnZxD5HrdHvRZRtxh79PPH4qICRu6txoHv4ErUmTc/dgDleIUOB8f0BauBQocGbANMDvNdbGlSL
IsQWMRV9kGPN3VKpL3jUlMJloQojEKOXqgsiTGvohAGNz0cEpLHcL5tMS9VmaXI0m+X7USZbEE4w
ZCPO8nyIGySdoQOL+ps0Ulq/pBqe6K9Zk1hxEwLZzqoxbS1/cg6DlXJsgPFBWwg62UM3TSO9rptx
Gp4cwxtz7Qkb9Dm0CMQBWgF+OQLD/Z4+9DYTzXnrFR/eo6gFlATYkPpuAazABPDmBA5rXVhYLGYZ
FLCQoF6WmOJljFcDyHwXA+LsEzz8Qh0VnMMCUhwEBjnanjLhFN5Yk/VSPWwKbxomnngSkBlOMu6f
Yrzt0C7xtB3295h9AN1asZIrvu/ZTYquK7gmQQ0YMachvOfIZQjHyFXYUyqvhj5b0pt9nKGbjoif
zSfXWQ78brBwoKgMYqZ9m0cOQCwmlASUqXDRbIXFnRL6s1gTRh5m2IRoUl2MWiP0b1uK7HSmdr72
BRfODaUX6pIHZzS9S1WdTKcEOlx3XCZp47JZvZxuiIbLTL7VQxidkl2m8U2goyioMFs0XTmyhqO4
louWgMdi0cVftgzx7Nf13vTbO6DKiQFc3tZq/x5Padx8lcMcjqcwhkTxFHbOL7dQ+yvzPMJKun0/
T2my3URJoP0Pv6S9vOlWK7LDblMGAIRjRp1jUGcxE+nga0frxSS3NhTaFcYj8POkcAt9aXdChgKc
dopZd5JcaLErqzgYyXfjikTf96EbGn2rzB5N5wxxdagIAHvX0Chw4xG5rrOk/wrkJAD8lLJAakCE
KMEKPeE5FwcMkwagDdhCL82Mu1QiPFBrXPggiBSWCVsUZA4yvbx3XKJXb3Igt/xeZ+sYwCagy7rv
9nIyfs8swDZowNPmtMwcRUiInW58ipUixhZJA/he5XZMYMTgYuQ7ZcBDwzImaQBWTNws9R1pM+Mq
7J+wMFzHqVtfTb/J7WbeM5F+QBVAky3vl96ePQDJ7QPLhFzvcVw38VGjTskFzFKWHBk+zVZOMQB6
HLaYOz6gKubZWbcQCNxhtCGgU0dqwY7+fRnQmqfIm0xS88XaYGE5BDvEAdOUA1ALtbTvwG6ImnJd
kaX8rgchEQciojFguchXVvOXTIYcBPEpxBgKMFetltnkHXR0ST4zjP/jAiNrZV/RLTfAxNCVhuYL
WrK9C3JqQIDo8xTbq9nzZpwh0sjhLS9dU21QdSLTZ9oS2n6CMBrIdG4dsmeWK4Feo+sLt8D2253R
DW9pVKq4BQOj/DWiyxvOFfXJJOZJj4eQf+yTZ7r+GjP9rS1MOsbrptGgH+LuHUPP06W/qD95awoz
w/KN112WVTilQvSrfA1vNTbLn+XK/4XbE46DP3N/0HUTAzoX6u4Ai2Bp585cCxfMMFLToLYAE1t7
eOpnfCEPmwZKVCALNwgLQLPoOf71x3IRA/0Tqs5bB5lmA9DWBSqrZkSBjmUHRcgtmHdLgXIJYzuM
3NjpX/+lv2AiRZc7+Aemk1q010kc0wpq+iV7Mn6ubSmbjiaQXqMTAwzeBiOKws1PP5EY/wVD8a2Z
VQ9yFTZzklaUIdDCwLPlsADW+skL+qurv6FuScTh6azlKWgX4uugohfHZP0TrvVfXfsNtxJV8iJk
U6cVZl2o15U/dXaMf/Hib+hZJorMNFuaVoC7DmA9AmONgG/864/5r+78zTqvNwwyUt7RqgkDjSN1
rdF34/D9tau/IVaSQcag1uB9QacGY1vDEdG4z0//+uJ/8YS+9fWhCtMaufV4XNqMk+966oQrQuoJ
QnkYETKXFlTmIxRCqfylbLvwrcdPyxqXwfAkrZAlmn5IFqXv+gjozL9+QX886P9kdYeXV/oPay7r
fUxX3ySVYLwFzsUn74Dj4r9XHxn6kqDwxVemJJroVSf7537vniM8aemx1p1t0So07QHRht+3NW4l
yU2Giui/7u7fv23/p3mdH/7rPvR//gf+/W2WXnVNa9788z+fZ4H//+PyO///Z/78G/959TrffRGv
+u0P/el3cN2//93yi/nyp38cUBYb/2hflX/3qu1o/rg+7vDyk//bb/7b6x9Xefby9fffvgHYNZer
wUhu+u3v3zp9//23P/Kn/v0fr//3b15ewO+/PSDi0zZfxv/xK69ftPn9t4D+DY8TZRzoapYwSESg
cXOvf3wrjv5GMkx4GWhdJMkuH+iEq7W//5aQv0VJSuMsjQiBy8HF01LP9vKtOPxbGMOjA3YTaUI4
hVXE/7u3P306//1p/dtkxcOMYaj+/beLwO6/nyX8hQh3FzICQ9KY0+itUY+bQc5Jwj4DOjtkdy2e
mEewL5eKrU13FlM3j7kEzJnDHqi7RUPR/mR1/nGi/+kGEiRChXCpQZuH23jr9If2rZta6MUK3Gnw
HrVdkBtLEvzVCVWeEksuZx+hCTe6u0vh7i7zDWG9B7CrWJfPQbBfbymVL8LTT3UnYTKybLF7Jg06
RVh1QNtSgYx6QGuqr36yDi/b059vHYyTOMJHi84eA+E3ZyAg7BlTxhmu2tRv4ujDLqKV7mTicu9J
BjonAcDBtyDCa6p30p0QUhUN1x7Nys+Olj+O9jc3QzicYWjCES4Wv5UjgjWgMdSNXQEww+0Hvlqm
gafYIayAzPVfe2bSKgP2CNLbIPa5mvS61kfFBWgmmxRde55TKAAqYM01qJNB2I+H0cH6+yrpdKev
Sejcz7jpl5roTzdNMeoAc5TBfZNDpv/mHQwwPxgXsm3FlqaByJsJ3q1HOo+UFXIe0HsPE7xuiwij
eUxW21D+LPD5jWYYzz+NCceyjBMsN9xH/Oc9dd17UI5ND0kwunxwQBAC3xRig3vvEF8mtGA2876F
00KyBg8i8RwxlKudNyQj2JnW7wA/O30wyQhPmDgaGcCtful+JqX8Z7dJ44QSvE+4x+ytehr+EbDQ
rXeUVXANADsYkoSnELGylbRh2EDRtpgI2S12JsceSbbtndy3FlbeDagmOQn3ZTtocMDikk4LnMk7
DbngTxxZ/pBB/PnDzAia8JQlIWN4L98UwHjMiVczmUGUTRt1Py6xhIAH3tw8t97RvUylnyux8qQ7
ZCDFw6WejSv0JoxkR3ifrBbE0J6dd5SSXzWUmFUit8Fdw+npK7q6YM5BjlTv5tQsrPi/1J3XkqZG
t6ZvZd8AGkhIzCl8rixl250QbfHec/XzfK3fdLG7uuYnZiJmn0ghtZRFQa4063WmLgeFpryiGDss
TQN1PzdOaOwR5cI5akYZyCPtHDN4nvp2fLYC8AdX7a223UH9t8PdG2vB+ZT14pe3NMtymMTinKEo
1jZz1pIJzNqszBvCpEo8mhJh7+bc2+BgqnkIXykg7RpCt5Hsx1mo7zlF6dcNvfAAmAFxPPTWRLzl
y2v9lEv9+lwWKytBj0weKYXDVvNyftdON/a2AWXQaMrMutBKGCwoLKcEKWRZF18SkUOOtIK46K+y
vLso4r5M9hjFBu7c2XdOoYITaMM0XlhVNkFxVw5t0jTvejpQT7PufHBodpxBqBFmPSz8yOvyytq3
NOWv8ZyA119Mrm2Jwo81cvRcLknFZYNTAp7kTbK3S1t9KofiG6wKLkRW9pyFC3SW5pz5hPNysuc8
lXlSHXMvqMf9rFpeSY/4sbJwtQGA/jHU5GP0FWEEajOnO5GX1RVBcm2wz9HYnQRK0p2wmvwKuIEn
UWBkFnW3pB7TJfqWNsqyuCCSdDGSyLL3rTpFkavEtbxx5qyFvjiHnrB6egrT9LDgh3YMddU4LYgC
HzUzfGwRGrghM+KEEG65Maasrl07KNJDHtbVsZpM+7NS03JOQj26CfJY2wmYUp9Yyy9bvTF2lmM6
9CzV8CQLUVxOtGvdIbTgRE+dZmleJsMhpyko5PvaxPg/tZTHJQEEaJOuuMi0OTxqnZrj1mIBz85Z
jznmOD5UpXh2gjr1RWVBmoM24M4K8vomb0i5L67nEDynySflUzMYIdi4mtSFqybdogJomKO8dHB3
/z71df0t73LIFsTO6m16bLMpuwPYnPa1HeSPVdR9ioUzHXD4/q5Pom73Tj2F9o6IQF26s2ou97SK
ki8qRM/F44Y6SK/CsftHi6H+N8iG8s7BSZ7+TWB/r5qlADw1x4HeR6TcQkOJj1V7w7lDGHl/YVpL
cYpKqLtSLa5U8JcLkI5i8Cy+w94whL5bVAuXiWTihJybYXw/dt14ES5NcAGTL8eTNymb22FIbJco
OZj1dAmP5kArW29tc6fQCiTs0Yze6XNwDAsYPPAIR8CP0bgM00ixXZIpjGM/RMUFXPzstMzVwKov
h/K5qoevQxo2PR+taD7bmmy+iBGGHo0ZYznYsSgeZecku05k0kQBUM6pt5Rl9NkpwvnYRwoQWgcU
bbdV914h89RjW4xVVnCNfYeITrVE85GMd9Bt1M7TNN12aygctOxTAy1COaQFGN9kWs0FcBtmIYlB
rzaPP4RnUxy7a4K9Msz1FxbW9DQaov4UjWV2h0pmpPkewGubk2HHS8e8K49NL2WBfaqTULjTbJnp
PrJxJ1MXkTTQGFLxLONh5EIbspabEyXrpFpwkZM1ez2n9XJD1moENq2m0HTim0wCDJCk4JwKaapX
+mDBAZ9U41iP/ZdKXfpnDd5QCjQvpssxNpvDYLeJhxQsu4QQdZePw8euNwZaX3Zz4cx2JD0YdnIP
B3P8iCAkvneGIPDg9Gr39mhED2GLsbcYxmI3m3BbmtxyTu0YNU8T6B3BTFZqnDhV3fFP8VmqmZxS
CzqNWwyKdUFmWfiUWdb0ZVDM5EMHKUt4RYv5aW5V5e08aMtJA8k6IfVqICkEc/MNel8buxb6z48Y
tgynWRGZy0uaT0EzNSkwc4DaSC+a7Dldpns9S3J/Usz5i7NAz8XA+Qvc6e9OXWNYUelKdKU3avaY
N3V624tk+DHFtcrZV0+wPjRC5xgkSnRq7cU8iUXn8+kpNJ1dgE4Ljn+fP+ftAqMk7j/ATCkfcq7E
Lnol+5Im0eRFqIbaHTBR9BVrcGwTc4wDUpXrys7C1nuPjqvzQhnQijYaYz7C6IRlRYD4SRNKPLnL
EI/1vq274p1Ibd1PZbS40sqna71szZNG8/hSBNVnDaHafYEi4VK21XRsq5QunFTS22YyQWLGZvZg
tLbvAkiM19nYiIvZTuZ3UzB0d3XWpn7b8dNG/utwP+jQAvIhcpthmvdWkGXHsNUyjxPY+D5Oi+42
bQgPJW+kbOQhgHS0HGbged+euMpgH9HhxC3D8LsKrX9wK5V1P83jW7PlIgHn3dkrnKH4u3OYluy7
I8zhJreLAgM4s7nrkyH3ogEcqzWJYAjr+V1VdMUO8UTgAkKYHwz4dQcjoJ6RtABg90Ewll6rJrri
prPUuFgN9yE+czdyiKIHbRTNRVIGCNK0PAMPNpwhvrAmqb6DUWBcB6ViXpc1u170k3XIjxYEl+Jp
0sjYOmnlpHxtrOF77CA+CmJhX3J2Rj5Gn2BiV2dFoxsEbccp4uT0E81q6qrcp23XHCaIdk/VpCmL
W/TGN8iWzrWNki7irtUPfozV5hxD2FKq/rnNC+0owSifqlICykxVf7GkpfhkOfmhtS0QAwgv2ndZ
0cNBMVjcBQYZjhxCp49TXy23VaD1t7EMAc3CuL0wq7FaXEJHVa/IqulKRyTmczuvkT/Uxq4wNQHw
YepXcFDDZ+D198PiOJeKHsLsGWFHX1eBoUIdzVK0aXF6FWfcuhbmyREObHFpFPpwyqdBSb0gKxuO
HeJ7ZRrjowIr72Cc1xa8/BIPXqb9JDXdDL2GXOXjOAmN9opRPlLZ2dVSN0DPTQOB0OYE7hoBWGMN
krmfS6m868hMv43L1Po46bl1AqPQ4r0eBI5H2IKBaiDlJlZrg/2kBmXzrg5V/YNC9lnkWnoyfte4
mN6ZxWInLvBEuDemDh0b1fxZDMZjjjAd9U9wnGiMPSIFaz71QxY+DkIYP8alTL+HThXdx3GQHsxO
MU92G2QY2eF+6aYVgjxPW+LpwjSBXZA/fYMPHF2kKfiZHqiJG8dOtSubCM7P+ZsJI1SgJRbsVSlN
1VNiWpabJpTIOQH5sYzLlpuFweliMmz9mEyL5tGr1ypXH+LwXiBXRI8m0/ibRu/iSkDz5eZeKPJr
pcbLYwD9ydh3YzC/GyGy3kcVB/ydsuSEeVXOLD+APEsvn/P0cdBl/b4usYzhrdjfIiFVdIo60A4r
OtyGCd3onSyrlqt2XumXM6ITX4lTfveuiKbQo7CyHfFQaXzogQ6v8yEtH3oFXG/nqPO3vpRnyWM+
N1jJxkCeIiSf3lW1kr9y/LOfDcwTVVBoJwl2TNbe1WWTdAdHyafpMhqTxH4nyVU4aKRfsGNasBtD
Hs4xHBbtBsnEgYutU3NgnfmDhpRH536IEazpzFCzik6IUtjOg1pU5omEiPmO2ZGG104MZ+aQ1Kbp
7IgdGeiLxiYLTijs8gTH0XmGUp9/E/iHnwYuez/CGuYOZ4u8u5n6JbzLF8gV9tD3tdsk4PqsOw5E
/giiSYLGp7hB/QIEHmnOt0Lt4Awm+sCRJ7Tqj+y8ET66mnpS48QJPfiHxnDs0bMhxWg79g2otOYx
UGLy7jq9iq4TR6sVsKve8NKO883uTBD9mCPMmvaaVQTPZgNP/aDa0Pi8QmTluBsWDXWtpeBmewjh
YXzrRt1+zupWuZ3AFkE8y9ocGLNUPgdsWxkswgCJcGJb4VM6GcFndbGtCUa3gs15gAGwl9m1/TzG
CLaOfZtZH4u0SaE+YG7UHTVndhqkMAnCBjWOrM8OHMddnj1xIjQ/mbEyVGzlnYojTNmmt0oPuYtD
siwkqJqIsEYZm/Jh4rDNmcQGawf7i9RiN9Y286OKRXSdIQK8HUoZQUJju868eYzH8TINCvtZq/VJ
Hhe4ktqVAj6Oy2efOsmnQu+ja0q5UC5VVem7I8eDfjkiNirFnoZFjrwHdU52NUaIqbx6HOHh9U2g
vsOTlK5tmauDYBlVmK+isGzgWRUWIRluUmmQP6C6dnXOLfGVrubWO2nR39gpE190b1e9HA9WjXEH
1Ko8arygRO7rTWpm3RswtdCRwbQynYSvlWVq4rhVKmcXLn1xo/ST/TFqJvhuAdmE+8IszIdymS5D
MzLvahj/l5VIlM8i0nLomwbcSjfJklbxULcobhmN0XEI0+lRBg1bQ25qkPgaw3lf9VCmbHIO830J
Leyq70PQdRbvWyTkww+0AqFBGSnlCYFIx5IXEU7hJkijYhcB2QiHwITt6c0RnE13sftZHnh0wKnJ
QKjnKa1SQKSPZP6WQ+HPaKEX12upW1wq8AlFeEcn99xe/aUlj6R0aIcAzgEkHkfxlojbTxw2HUun
A003TyCuZovi6Gyxifl5SBZdRbyVNTNbNIQ9z8q6sPPLYFGMvWbLMHcRGshuP0p86oDPu/5jL6bM
9BRodVfqHML476IBlnrJ9DdcUxGd8AasHS/HDA7NkaXFmbmpwctBc7Q4nVt3Z8o254VU4mKTtclb
eMRLcIi2mUm7x6B9J+D0mmJtQQfyaZUqd2gYhkn41VDPiqAhaMvvUArDex4F3EWvtPsQwQVPwBxA
Y70gSOxkqt1k5pz4eAoYzNrYmN6AYlZw7M+Hsx1bo5tua4401g+n1vbYVTWnvhYDn+ezf7btIrR0
EmZgnQ/XI2wbEtWh/u8hpREiZWU16RsKYbNvWS29RGXP7UUVarftGBaPQ9t41WsMKzRzCZYNXLKg
3tRDc5U7SB1DNCyHJU3kG/aZL52d/v5x6EHpGurgB0S8vZybGGi2YxxDUgtm43OHJ/C7jtgV+Gmm
8/nP3a/f/iTHEbgPOjYT4dwc+6UK8rAkQTqcc/omiPni2VEv6xybxc4ZjL/h2f/b8NJN/LUp2/JH
9z8AX3Jo58qz8+HrGBMuKt/K//pf//X0Of3eIrLh+/wNXZ3xqX/9/38DThqokm0hoMcGn+hMSJ7/
xJt+/olpaHQnbV3nS1HI/8CbdOsvxNmWdDTahJZunE2d/ok38UfnjrONkz9ujAz4n+BNP7OV/r1i
shvhLm4LqhEtsc7RbY35qs5SKjIr78P8B8oZunbwf9udZVnelBX7ssHJIapYFxGO0JaCL/PWcnUu
sz89waouIPMhgmp4gpreeIYsqy3CXWknu/FmvpBNurPr+7j/lJssUKbmOsq3n5/uP5rCr87PF5Dp
/wGO+upA/x8CqeLscvb6JH8OPxffXszsn//D37Nal3+pqios1aYhiJXnuV7+RlGF8xd6ZWasaRjs
LWfezT9BVCaugf+2zf7sOOf59q9JrWh/MQvPRSI5Fll4N2j/yazWVwCNrZEHQE47pse6jVgWR6uX
S+CYzUkrTOehrulQXjRxZ2M1Mvfs4bi2KDdz2DzWCAYqTylx1nVhzIkbWeoQkyEeRx+V0aI7nZsj
N7NGw/vi2IEdSi+acbHxFEiWo5sl2ogQET4hjgg4eZS7KFlGGOGlnC9GOibchEOwXhceRfA0dN2A
ZA7SMY1ONco/z2YeTm4YGkt9XRsqrh5HHTsRrHdSDcOXe8iapkUnxRqLVjvogriyyktN0RjHKKgq
oaEH6Or5cZxxOLgKZat79WDm3MvkeBaEjxUtEs/qcSkgtNdsjmqDVYE3jPRa3bEVZbSHYD2FR6z1
8V5Th5ytKaYl9WHsFQRR4VCoPXcdTYFYLugPq8DAH2pakbfplCNHCFHWRCjnwmL2ILkL0xVLZpsc
3sumPmAOODlwG00cSRzMrxOapmNS7PO2UjHXyAt8fc0k/ZrgvansmmqBbjoiktEOw6jqn/RE1M9V
34YeLI6S7sAS1BYWBiDWXO0qjgiqwfuo6cw6V0msWajXMluLOZ0F6Ve0oIhrsqVe2vec/0fno1CV
6mMyISvc0fgXYjdHQ3aRw4qFO9hBVyTWd/mMDpp5okTFLLwMaGD2yI0HDgW3rtLdKJNdQGBzsrPy
Ygnoe+npdWPRKHIhl6eaW1v1QmdCgFHu68VpfS6hstk1zPpoB3OxLaHjz8u1ZXfCwEwCt9STrk8G
grWaphymDRq6ELMFDXQtVA8QDi0d3Y2jFfbiMru0/pDmKHI9DtAmFusOdo4utITFcfV6VpFpTLJV
d3lhOrabTuXo7LVCB0dNEMR/1/JCQZ4RLgVdAk2rM28M6F579qgsoYt4PB3dltvNLUBdjCLRUbiu
TVrSRTeFnqRftKrQ7kiwzvJjNinxNxtll8CKoYji/dCaw1OcW+Jh7Kxg1Hd6CskZJ4mYCkA00wc6
gk7aQ3XwcU5DJ/sR5jUNaFeARPb0dkNmhxvZU1p6cG4BnAkxcNIbJUvtr6Hdjxb028lojxHTrfNs
bZj9DF8ycx8ucyNvEMYZqheV/fCh4Wp4s6Aoyh7ibGntB8fCP8kVASk/SHHS4quCP0pzaIxgyq9D
K060o2OhiT4VHBPlxTK38xEuYPcl6CLrKVpQYXhQ3LN7nZFGVzEx+0BgpbTpVWchooU+r0wnNBCh
iguVA16wyOkWwRTs+zytkpORpXDfQTmXp3FsDcudK+H8UKswvQUSWuYbS7HrFkaoMB87EY8f1SGC
zKvWiPv3jYiid6OaWsEuEnj7eBa8sr6tS3hTmG9w0VWj6roskrp+KEcdpzHdTGjCJ3ZRfUT/JEq3
rQf9Y1SYyfs652x69ojUYy/FW6sEGlPNu9EUTDZZN9Yugzwf7lpHps+hQz4pGTpnIKphh75sSmJ2
MNRizh4y22oMaAlxSlp5hWkFqBdOsVWpF1N7LXuL3I6DpaelUSG3HPMHNbIwMOmrdPwc9FnpW0Au
xS60ooUb1BLN+IV2fX5D/4JjxhS1rHN6Uc9+2KV4fwW9CgAtnQI7J+6r8DUCaScqQ8dNBcUqStp7
Q41MZY+9EcHxix20s5tottbulBGQgPa3wTgG/IXnglT0/CNU6wGWPIax4xfHToyOtl00fUVlPH7Q
QZa/qEWuPZgFjQckdiqCp6lZ2jtEswa2AmCF4alUMI3wzCx2vgKJFnJXWks6XtooHpHmhm1WMOUT
UFc9GJD2Z7UEnQATcfYyqHgbE/oAGtPNYJr7BF/vTx3UfhRuTiQWr4dfXOCMt7QEHzlgnvuJRkt4
EK2BK1iQgQRiyOAEi1doSne19CnmS22pju8qp+OeCxpnX0KX4TYsZVMuruloOA78vzo8+dX34rFr
vn/vbj5X/wOuAWd/39cPRyg6ixdno/N//s8Dv/GXRZKRENwv/3F2//toZOl/SVXTdalxMjpzxTg0
/eNsJPkjgrI0+CI0Lggi4S7wjwO/Zv+lcREAd7ZJ0/gPuGUv+wIKw9IVQBnFT/31OtgtaLUgxIV3
ajGOB71IrVMJ5+CNc/xro68YDbRbgdI6JbwLnBm3T+L2Dk2CSPaXt3v393XgV17ca6OvOJbpIInl
GTTbTxs4ApxmprPUpTptG33Fd4ImkJpAJIYPHOKgUY1v6r7Z5JvJaz/f0n+5hYPcoE1RJ4k9k/Os
S/sZUsgm63LGPr+uX8a2k4ZzGG4Kfh5FR7R1V0Csu23vZNUVWRrMIGWiGz7UjCcZkBaY5lP7xuCr
NtC/5yKX4V8ffCzpZZLubCBjLdP3CNb7ywYPQegXEyx5W5d7zFH0Q1604hTXM0et0ky2ZD/w0lZ3
Alr6plZz+cDLpsX8Bj+rZRBft7211TU6R03VBhMfRE6jH8JOcEuV3vqmwdcBLGqKWtSUo+53apHu
4iX0iyx9i8b8SoWtI1gsRaBR1jLhy9n8WqELxkHs+7bnXhVvpzW0EYJC+EvIl1zkeFONQmxbGdZc
xRKAZcZRV/hdUhmHUlMgFyGw97Y9+qp4VQIPQ5yghO+MAp+x8D4i8nrb0KvahXTXZEVl53c5jtq7
CfOqg0Cm+AYb9rXPuSpfqWem2ulKdjePGY5NgovpHQ344a10l9fGXxUwbiLDYA1NdAcZAQ1ozC0X
B4znP7+anzTPf/eE/rU8rLvDCsat0mqy8A4/jCeR1g5mYrkkhC8RM7YHxXAYUQF+N50eg7lEYi9v
d+Z+TvLpsUNXvpNKhfHpnx/mtd90VdJnojjXnK726VEfm8iwT6Ko8otNg6+DVnosYmIMJGofBsoj
BgelZy7Bxk1zHbQSipDOf1fZPpY5Ksf66ssUaW/QS195K2teM5T9ri4ru/JjmkPPGBxCGUqDN77/
a4Ov9uN+iTUIVlPlF9ydgPeXAOaYqRfOtk+6DlrBHYcLeZ5XvpXiD5XArfDMIdKftn3T82/1y6bs
1LFZ9RPGn4WDRhPN7HgjJ33+8OfRzyvPb0pDrgpbH6dhsZ3W8gHsx10ZQrwZ+0JeIrvd5JePknNV
23pQI5idJ9uHbrgPDLBsR9/6aVebrz4ixa1qw/R704mOupNWXisKZdtyvQ5bwdZZ1Lo2YbZmiRsS
NK7rMN2S8IcsZHV6LkzUSgtOLr6ACaDS6evn902AgPDPn/WVKb8mBNughHVTa5avw9SzlacJ27U/
j/zKhFknrQRGXNRqNls+UB4BgjjfvhNDFnlO3Gtv1Ks4F+ZvJuU6b8VUEOXhz2b7uUWHCgPWlqCv
7rHqrM7T7Tg2d5MSFu/icvSGpf6x0Hs71pNcnme9RXY+V9oRQTld12QozEss4eC/BTW8/4hIsrBt
v6gSw4eggjBSxhf4Czk0G4zuoqmxV7mcYvHuz+/qla/wk0v/S+kaKerhuFM1f7S4IskkM9GZw4fe
NPo6OQY/hbCplaDwO4G1Yp6KbleoRbAlXIQJulp2MC0eqlosAoZY8hXi6HU6iPttD75ac4ZRz6JQ
qR3fUsb3ujndLUvxbdvQq7UmKwo8VpbS8UmDz+kNV35AV33bOg+Y8GIlznFEiHAIc/xQWlfm1ajl
b+x+50vt7+b76kwAz0LYHYP6lpWpt7LK2n14Ng7i+wroVGX92Y4qSYyU9lYi2ytVvI6O0Tunx6Ww
snyUT/M10UnppYNlmxd2k9xt+hTrABnb0AZZQ9Dw6dvn0L+yG8wCtt251vExWtHKNMIjxgeqTp6g
XtUf+qDZJE/XxTo+JhcBR3TyAHw7rS/xI/9UieiNL/3aez//+19WBH2GOIaViu03cCFupQ6VR4kU
cRXY/Vty298LSHn8VeWmUdXbMNptf0ihSp3pqG5lCrxx4rh96gpZ3ltIfE85Xgn2PoKuf0zjQNkj
EtROS1Jpd/nc1bu8xFJ9qpLi67bpsCp64j6I8a5U6U/gUa5h0Nk1q/fbxl5VfRqbJj7CCScMJz3Z
hER6VYLj3bbBV1VPa9jWA6vliIGfN5EfanKIBueN49f5m/ym8tfJMItGesCIOTjXTRg7VaM67wc7
DLYttOtwGB3nV4IkYuGTjCj3eHUNrlKqm7JEAbdW93BYmMIatMD0wzTrLqCZPWdO3W/bfn4eDX4p
lCTsjRTzVdOnx/2A/00Iq1tumy5iVYSqNJIxS+hNTHCSYXBh3ly/0fpbIcX/umqKVfENgzScEsam
nxhjhhppDL8YvRU9mgEWeUmfAIFqptM9GFkQwoaLrUd8Tb46YZE/kRiC2MOc7PdRPdfmtum7DpOx
036CtiwzX6iiAljVhX0fD4a58TutSk8NCZPKyyz3a2lCJBVfFhNnq02Vt0bbsQCH7GWYmR8WVnLA
nRHOupptCjtk+q43XSeIFAxdMz9WLPMG/z23DI122wa19iHREq3F69nI/LwwHqH2ADDm2/bVtQOJ
YlbSChBC+ByEr0FhTE1uiQaH3rAq6NRAebYQqeU7avZliZdDq6XbpslaRJ0vOXER5B/4iqJ+KRqx
kPAzvyXPfGURXVuGZItswylQedkKnt7mwH1qTMRbQvDXRl9VdIva92ycF/jBVAU7KHC1l83aJosd
3vlqW7R6U5u1OF58rUK1BJPAcMPEfguJOH+532wvP2lav6yiIJdohgPV9pFRfF8w396PoH8PtWWU
JwibutfGy7Kt96St9smx0gZjsizbnwkkuipFiLRIz9qNo6+q1bFLJcvIl/ALwXleCbonNXnL1OeV
L7z2EOlDuENFS4OiTyrrAiF5hKTAGrYtBf/NLmTo03QZg9RX0CkdczEcyEZR33gtr3zgtVkIIK5m
JlUf+MgTEgEpM+tvZD9muE51KJJdvYrt80EreosO/Nq7WvXSVLmMvR7M/DaoKUe3F1q3iyAedN6m
NV9d7c0kdAU4UYjE73ol3lVGfUDCqu23Db4qZUWz09HQ+9SHYF27+KvOHh5a01t7/3ku/qba1FUt
48TaJnqp0HSpY/JcrQKPXbQax7xVA8I/2+6yHmBtR5peuGXjGN+7kriXbZulutqImyAQ6TmE1c/x
h8VG+gT78Q2W9WvffFXZaV2rtTp1qR/a2a6PjO9T0G47iq2NSXIlIsFdaxffyGoFP2Dh9X1ubHol
sABfXraiRUGelbfkhWhm4CLfKbxRvFF4v38nEKJfji34dGh+A+zqVER1Gbe3spbbrhyas9qIiTUb
qglnFB9nY/yYxvDWnHJ7U4VpzqqCWfCxRiuTBOwbo1AXcF9+7GZsQbfUGGT8ly8GbmKLn5AZc/KJ
jpXTe4tVHrcNvSrfiuDrOrSN2FetmWCyHEcETtOxsnH4Vflay5Blcx7S8ZqqEg2X89hPbyYsvjZf
VuWJND6NwkWdfJQ2MPSzFHrNtK0xpTmrAq0iZeEGH04+vLR2L+bRgVFNiMq2177aeqOKybFomuZn
VmJ8m865KHU22Jt6pOglXs4XR5GzUZNy5mdR810TtU9E2hvr1nnK/ff1GAOil0MLo9AGtRo6P5rb
+C5oxt6tZJw9N9bYPm16N/aqUp3MxHfDqjsf2Xxyr5Cw6EUo2d9vG31VqmgKRT5Lq/UjboqnJq/s
G26Vb5n7nUf53etZVWoUDi05SnXrW1FhfDZ1J9slY1Id5zDoj3Ufwqz8869xfhm/+0GrujXHWAZd
UzZ+3RHZkFaN9dnCwOPdhMH7Q2fUVeiSQxi+sQ2/Umn2qoxxwKpQbLf2rajlIUaupcTbLhpYar2c
UDpOtkukTrWv9jMpdLY9YSg0iDde02sPvqriBFF/gke/fYuP+nWpPZL9uelip63VGGZpwDWoDft2
SXrkouN0XIxxG9MDQtnLlxIXtjMsUcFj60bozalFCuwcNNsWZWtVw0aB236l68qtIiOvxO+aLuXu
z9PylfdtrWq30PHsGglduE0sNIeLcneOXNg29Kpw4z4Ip5KO562JB36pIS8Jk40vZFW1ZxulsW8W
hu6LR7WEgTHgE7Dtsc9v6tfrYgJsXUaqchvhI+JFEbb7XU7Y1rbRV4WZCR1BfioVtPQO3PFU0dy4
nzY1GCDmv3x02TumYbW9cqtVAjuisibBNjE3fs5VZQ4Das9yNlCqKuOzosYeAU9vAAKvTcLV5oqB
XTCgaFVua7vcq4a8SPLi46b3veZ3mX2LK6XNU7fYFGndO9LLtr2PNblr0HoH7+1ZuVXV/HpYmgM6
/22TxFwV5WDLZl5IZ7gVnXE/NObOtrptJCNtze3S1D7th5bHnsIaKf20J7r6x7Z3varKUOh44zqd
Anhnh4QqE/m7YLa9bfBVWUqHcPGBELzbEsGdu4zTnSE2ZZnrmrkuymlWsLZj/sGpe+hzE9BxsLqN
H3NVlCYG6ampTszAGqGFJFxm3uSHy3OvStJEXE5wmOPcTgPRNfPMZQPPoOWw7Y2vqhIJDhGJ8chM
KSeyQQneJLRt09BrilabNnqsGGpw21nFvoGqAq3njfPuK2vJmqDFFiZa6fDU0VDccoBADLzttrum
Z40pyT1NgFR/TgjuO2/D6O7SbbNErjbLfGhZt1vLuUVY9QPtEIaWS19tfN2rwqxDY3TKPKn9RfSK
q/X6s6aYbzGbzoP85mArV4XpdCEph9rS+OlSvosTmR1wpH9wDKls25DX7KwWXxryGnN+QIU3Uiwk
YieTA9a2qbgqT1lpHE0ME9JdFIVuUpAbSZdn4+CrAiXWCr1hbFV+Yvc62UV4Z83ZuG3XXBOzUvvM
gNMJDotlnxFd29gXKJvfQljOE+83n3XNzcpUoY9LDotSS6b+k3RwdCyXqidkMZVuVlqq+sbkfGX+
rFlaFcFTNDtriIN6imFAQit33ym684TLMDX256/82g9Z7ajBkC2zSvaF37Z2emcslnVlx8mXIl7k
G0fS81n8d+9rXcBVqoAbSbg2pIW4M4QKe7eERoLIa9Ee6iZTdrUj7QOePku8bXqtyU+xPQ+W0ijn
PVF/CvD89wql+frnN/bKOrqmPsVWUo82GVi+EGQk9zWCuy419G2XMUN/eVK1EqnoyxJw7Qgn58po
los6mbfhbJqxKmlSniR3bbKNiIGLbiojUB8WDcPKbS9mVdNkhwYEvCykPZvJkzGMH8de5m9M09de
+mrLDSGXk7+UtHD+0ju8CO8Gs9rGjdfWbKex6HD9y5vWl2ot8LqpMI5ZNhE5sWJ8+Tk7nGmMOslb
nxiXr4Eq7rQs2zj0qnIxEwrrQWSt3/ZleI2NI4Gvita/0Sd5ZV1Ys5zKdkA/rNiDX9gDBla4cJX7
WB06rKUwGt1Wpvr5h/9yoywrLZubcye7InXGNQvjSmv7h02zcc1zwkgcU5wZLadKYqMSWB97s/+2
behVjSrsKISA5fbt1Cqm2/batdnq6m7b4KsalWR7m9oQR8Dsc4KTU/qAxmfjlFlVaAd/dRjGYIR+
0t+lS/DJ6kS18VuuKnSqid9NJsW5beqOcDrR3ksUz9teypoI1cVLH/dV7txGMRNl7gosvZxM3/bo
ayIUh4UEL8Si8xfTvlb/N2dXthy3rQW/CFUguAB4JWe02BIl27Lj5IUVJ9dcARIkwe3rb8tPNqLx
VOE1cWEgEOfgLH26xf5QNOOL19f8DwqqXNimQ4LJ4x6+JQL7W4hSp59TdFFQZinAombk+FTF8s8y
CsGagkKeX5LjwqBA4YIQLTk0IFbmGVTIkCS9ZpoXIigXBdXja7YBBryf6Jr8D/P9ZWaL5E87gy+0
574FUxfaFEtIAhQ7wa9wtD6aGZPhNlr9nmnmWKkOkhVDKUXzlOhlvoPAM7QJlb4SMUVvR0wusqnp
lgnAqQE9OJ6EtzWBGJiqYj88A4iAfnW6agqrZl2q5glSWhh/RLMb7Bmeo1qBC21SfS8q3c81OvTy
hZQQXBbUD0MC0Ypfdz7EoPeCkEX9tB317REX/xzErH4+wEU3YT6nGw+oSTwxDXK5uPke72BW83IC
LryJtQG6Ynypn6bC8kdZz/rPqArJlZf6wm1x8U1S1YrQCKeSNOQjVeu/s14Wz52//uZPDzSf6paE
dV8/9WYgeOnonE5gafO75y66aYI2gKogUv3UCfoHSMy+2G66Ju5w6VQcA7XJDMY6acqndge+HDqn
d5EpSj/H64KZ6ISp92V6HYkldZGJDeQRSS+/+N0Wxz4B3mONjrFzWoPbUsQKFJ3Q1PTbuotm6o65
mhaxFLmEgi/474UEI8/uWU9x0UxckX4nakLdrZF/MWHfmUA9ex2Li2Ui5QR5yKaXOYh7b004vvAu
8IxDwW72yzWHmi9U0Kda5KSJKWTeZ3CBjbrxPHInyo2iWrUBZGJQHpN/oAZ3Gpbks9+hOPYJrqLK
FKzkeatWiLuXO4RTW98TD389FYAGZARu6SLvNZnupAxuyd559mFdQBLoTIDemtokj6Cu/BdYxpPv
YKwH37DfwTiRbj/QAFrHTZTvgxE3o42CM3hXv/st7lpoNTVknbcwR1P2M9+H98eweEXo1AUlsQNT
fwmYcfISus5pnzGowXsdCXUxSRb84wQosDUnHdR3l1csrK3Ujc+RUBeTdBxtQXtIn+XRKt6T6PUh
Cr2qeZAy+fUaGtnoaCmDNQfRtnwaQZ5qbrpy5n6wP1Ch/Lr+boTogY2b8/po20yhNJl18/TF71wc
A8UYFWRuTTjnIZl0GobH/+ROva4hZJ9+3bhpixngYzbnYKs/bxWIoHgLHWO/jTvvp2mWcAGj6JyD
WPrusOSjLa6F/28/zWDr+3XfMXAww4Zacj6IEKK+BwiXgVF68du3Y5tVKKJtlN2clyDnThS0aV4F
NbzWdsFI9bTMGwYGpzxpIpWxpLvBHLdfqAX1pF9PRQahPVpozOdzGH0GSfQzX5SfU3FhSO06joPq
iymPm0hiVGYuyueukfbkdyyOgTa1TQAZFK/LV/8qaAVlySr9Hk8qHOs8AP9clzqechNWWxaLjmcg
2Pvkt3PHOgOxtA0Kin2+McnAFwctETaWnibkQo2ieDpg/02fF3JJd9udgoh6Rc6Q7vv1sjSimsc4
qHuAJdhpsH8zZLd+R+IYp5VKxfOMladkK2/AFjmALi30XNwxTrBQRQZyzTrfZKEeVLtC1822XaXO
Xpt3wUZW2souB9M5S/YCoucsAqse5r0PP+QOdfEHpisXSekx5/ro3sUHdMMruXqejgtA2CkBKTiD
ajc9ijiDKN0HUsp/f38yr+by3yYMTRwzImuzQ+mDYu04FO+KOQz/eQ3B+jRce8+H1AVjHWKie2hC
nc9T9X6xU64Fffr99l8N8o3tu2As9HKmBSI/Op9GVC5SkPAEYDSNyTWd2EvrOy6MbWXYkdiofBnQ
rM3CcdPfA2hIffTbvnP6wQEmSgENmDzulv4LGYokXYi6Jr53afOv//2nJD1UZpJVUKocgvEvbWz+
tZH5w2/jTohxmI4P+9DY3Ox/6Yn+E0Xc701yEVnHFBeg2cTK0HDOYuiv6Z36PdMu5Rb6iDYa19rm
Cx0NaBopZNdGv8SCcseFNWCVXZku5rywsf4HBaPjM7KkF6/jdjFZosSYP6O45jXEidMy3D8lR+wF
0qAuKiuZRVmLItL5sBsJRtxuu0PT4tqk0YU76GpTDuEh2jpaxzwYkwHq09BSO56gFxNfY6K59APO
TSwURlOn8RhzARUz6DbjmM47icJ//U7eeVB3aKlOa7kO+ZGUTx0EI06bavwAcSDI/9VAe1vtgjcH
hKBr88g28lQXjRewkSbOdRQKeovNoRB7Lc2LXMZbsG765V0uFAn07Ae6iy3ceEN4hsTxRSXkm9dx
u1gkUMguRjOwOi8R5FUhiHG/TcavnYPpvF+P+7DlUUEkCpTREF/5IArQmu7NUF4JvV5XeeMpcvFI
PD5m0HGQIZ81lf1J9ov4q6+rDeqJM7dZPNoua1TSeYYcLn3UMW2mqI0yuU0EZI83kAKfBJCx4+n3
n+ICnQ7G2389rrFZBBR+pjGHJJvlfx+BocujmAv9Fb1rYT+rxCyQtF2bkkNfB5TZFg/wSAfwA3M2
vot4H6qsDsg0vEOVu9EpinN2T+ehbRBdBOEBCYgGs42iXcgLpP3KLrcjfdmmUa73EIPi6n1N5tDe
LrraU5Aybyw1JARN8O//wAuew0VJWcb7fdjYkFccaiwb+Tpu17L7C8yS1CWvEgUEXCsymFwbeyTv
NtlT8WcMBQwQXPfz+Eoktk+fe0g8rveD1aa7GYsJNHJrP4V+Me8PdZqfXv8JYjrhBGB23hagl9bN
N8yR+r3RLkFR2UOfdgJ9ZX5AnEHI/iao1itNiwvxaOy4RPBEr8UoDpNXLeaRzmMpq+M0H3VjkM4Q
iHr7fXvHPYIVPhimNjS5OKITGM35qU3A7+e1uAsEM4QpK1pm8p0O9mPQcXOubHlNXujCtXXRX1DY
AR1hO8Pum8q8aKXCm5rY1i+wc3m6Er4eHfjQphwKp31KsesEs+uZ38E40fQqMIU3W9wbgyYsaKgh
SMiJ3510kV3HQvaDzTsOvSswXwMBMehcTX4khtTFdiFvspXRm0GFJ55SVsb3nPRXjvzClXeRXbaY
1VIshcmLA0oJFGWpe15z0NKprbhyI390Qt94nFyAF4P6EwVxnMmJkupv6MB+X1Sh7+DiMfV7lNuf
4Fwt3hPoKZ+2je7p1Cp7ZyWdbgJjqw8qXKrT3A3ofG4Nn+6rAmKSFUbqoXCH/3XlIC7c7NCJtbQc
wmAaYDdl1X4fu27J6mLbbv3unuNYEj6rloa8zSES+uEITXWKF8DL/RZ33AmUY0mzctgk37r/VeV+
Pxg/qh/qgtDCcFHgo+/GPIolBMzb92Bi+Ndr1y4GjRMQKsdTb3LWC/OAiychJKjmK3fu0tfkv4YP
0PDqUVuEJ5+a9ZHy5yImfkm/C0GDgnFf9FaaXJrghdsqeSK82f1Kfy70DNOeG3C8JSpor2IXxS40
pIfaF78Tfz2rn97kwlYYoW5RRJO6bzNRiS61Akb0+9VfT/YNIw+dVKiKt3kkZTnm1Nrgnqh4eWx2
qt9Ncdy9U1HYf0FkZa9MDVzwWi7yClIx7djHIxKjjhRZb1ULdUSok++ACvs9Fy78ynARQPhmGPIo
IO+Ql96O4+GXHrnwq7BSepAUwVENSecvLWoOH7ZkmP18jYu/iuK+qtoOnxlkvSTra1S+l96zluni
r7qxrbeVwGrrhfQ33QrOY8izfPv9FbpgtC4CC2XSqK4K1SNd5/9GJeQftkHVfhGpC7xa+7LYaYv8
KxlfZSKhwZqaJfbMh1zkFaZ6iGGt7XNK6vcHRtsx94l03e9cnNfjoKqz64SGQH9UXwcE01O3+Hkz
F3ZVICaS7bZ0eWLI/G7qZYb2+uh3z13UVTlA7RsDfH0O6bUTeL7/aHX3xetIXNDVUfXoGgksnQAu
dqq78p/+kJ4dNRd1ZVaoUtoWQuotBT8ptL3/miCT4vcxXdhVCDJ8skKpJe/nqb1jEXmGkOzq18pw
UVfTuBYSujY6XyzvzzvwV6e6Fp6f03k/yiYYhrh9rQOS+Ruvyvfa8CuJ1wXLdzFXKm6Wbtv2IZdV
Fd6uUFlNmRj4O7/L4oR2NVnBXrehARO0eCPqktxrM1x5iS7t3LHN3bRr2JSrzslw6qIoxoQ9hKj8
9u0EdlEvxCQSvBN00f901XRf7+DJ8VrbRVxBihu8OxKlxQa64SDiycbSMx514VZVvRwJieHG7QSN
X5YeU/HVb9NOVNcCAbkEesE1SZhMDfSfEul5Hk52WAxrqQfoOudCYM1hLiAJFl3JDi9EKy4/FCTO
WlZCkzhH5wyRCm/s9n20DTSL5mN98TsaxzjlxlFyHHkHINrcnYlonrZ4NX5vp0sShTq6XCEy2OUa
FTMSFfe2WP/w27djm2N1QGGO4m3jon0X7tFNwc2/v1/60rE7pjnOJYYdoTGRD8g27+dIm6yBKNl9
xA/PzTsG2vTUbmYtELBARfAcxCJ6bIbBi6eFSRd11e8jVagT9/ko7E2kxgrIka728bhYXPyaDAQ7
CVBHK4dclzFEqk+68pq7xcqOkdqRtCVp6yoHDIimnZ4+zW3t422xtmOlVifxgomZIScGymbC8Kcp
ID7PG9Z+vUY/pUf1vDRRMMIjoobzFcxEj/U4+kQrWNoxzqllkOneuyEXnf1id/ExHutvv7/kr0v8
J+3C0k7aFS4inPuxf20RzUsq5YBKd3zlRF7vwltrO7YZQqCuVYMachPQIUvCKvzIA9rcimSWJxEX
KxjqKclMaa61MX4kcG/9pGOz8XKoeuKizzsz71/3acVsb6WK5mwlVOOhQ4lfXwKolJL56NJRyfaj
PCjC154PfzSj2KBSN9sM1QT71AaFum27Zn+hKppPZc0/hpDjyvp2OLIJkooPM+bZ07Yd7GmcBnFb
DyPkTSD7eNPsxV/9pMgt3Tda+jwxDCLHv16whRZxsM+7yuMk+dBJ+U9QBD5DjrgFjiMSsS0jQvWQ
hxTKfphBsumoR69YARt32HLkAN34OsEdmyckk/TgR9qMXmQ5WNxxRIsEfJqC1j1PyhJcopCj2mNI
k3pZh4sxg+AgpFl5q/N9D858Z01aSKjW+i3uOKO+X6CHUW9dHiigP0gsnmVY/89vbccZcQjqYn4y
VnkZmK9JLO92NnixK+PEHZchzKhaIWA0vCn/KYn6xlZx9tu24zF2zHvKwuJImiCeb1p+3lB6uPFb
23ENNZ8D8CzwElRTrL9ntO8egkVOV4zzgq/7D90UJwv0R3qVNyzobnfoBt8dAAsMUCbKWh6RE4l0
nK5L7MXcx6SLCiO9bqsF/Y58XNhSna3FoFysAvgir+NycU+24mqgg9ZwCew25JiRIUPvBQvF5p03
ft95MhcKqeBS159JtE4nUx1eul1Y3LGrvRg0G2GreUTHENpWtErr2Gu6B4s7hnUcaDVQVrW5Qck5
LVrWgZ+bf/A7c8fDJ1E4zp1CVaIn5mu9RSyVs/aqSmDnjtmC9ZiEwFP3edUsBdL6hyMatiuX5fW7
vfHsurinCWANxqAnDHBcsUcnOtk6wzSBycyYsPsI+o3v+1J7hkMuFKqG5NQeYU4GsPz6U6Xuo4T6
BOQ4I+cdhG5sAvjmrPJ91W0a6mSFso76+Puv+3r/3jgkFwcFXQK9Q9YZiLZd3lRSnuJG3FLZ/Rkc
11ABPwo1b/2G8xrqOq7D+YjwB8yCbuc1qf/Vsa6fSYfBS7JUwcuxlsn7MhBzlLYLbR9CsDzYVNnQ
PEcFx06GYK0hRFxAwHeZgu4abvji1hybB3VCYClQZnkdHJNJlwGvaVcWw0OtwTmSqVD1FErSrL4b
kKfcVnwMHyJoKn7Vex2+46bd78jaVY8958kJwC/j9wy7AFXJylothqj84Ht8gjoxho0mr9IrZGod
dzHTI4maCO+wDaW8iVfWZbsEFvP3N+rVL7z1tR1/AZrPhMz91INIbakwx7TqUwHeNs/VHYdhRpaE
Vg8oOwSY8p6P0qbb5Jl3JM5LH6HMNQNZj9SXrjxNoB4BglUv8jCcuvPU66Kye8KpysNjzfqOfi8Y
8VIAwdqOi4D2DooCClWBbuK4KjpqUtC2XcmYXq/FGx/URafRZRhJ0mv0Xkrobx4V2zK9h+L91ikv
+AsDBQ1++qc0tdPg3ov6pM3VLMRpnNW7Za+vXZlL+3dsHFxcUBvcFoXJPbHeC1CHZq0JQhiz4X6p
iotUq+sQIXjfqNwk8fS5W+vnkMz6i5dBubC0FpRNioKpOEc3MgD0TX4pZyBJ/BZ3rHVFJ3zT0G/P
ge9Id94/dII8+y3tmGq1RcsoCkUeUQVP0oY2RcrF9O33i1943N2mMjv0yqZAt3k3bzrKyqGlN0kQ
Nl96A5IQy5P9YbNhd/79r13waW4nrFATr9jC2rzYrcoMHV+mjvsdk0tBsPdVIxpM9eV2r/oMD5/M
5nj29AxuLwyIAZ3szQrLimj4aZWoKIAv/Zr814Wv4ILyOoUakB5hWpB6Oxfd+F5M+q4PxbnGrBxL
Kr8Q1IWw7cMoY1rAAtqy+CpL+SD17IUYhutxXCeUndkKja7XtZf/RbS6K2X88vtbcyG2clFry4KW
dQwkIgp7BqX9Khz0PQUE6Fa3Vv5RRqL99Psfeq1ZvOGhXQCbBnk0lMhll8syhnxOl0AaBXLt+nY+
6Hqvd7MBm7/1YyoK2gIDNC3XBlF+CJi88dNuO1TGWld47hWq6MPyuK07/cjnCARGS6lv5pnYFPAP
mdW6BhFsXJKM6aZ+STSvH9RBvFqE0AVxXTyFd1kTfEQdsK911/7VDl40kVjaSdw2bcGV2aJNEHF1
0yrM8uox+vv33+2CW3ERdnJnpu8PrH2Q/UMTzmE6rL2XDgU27nh2ExxbDaU5+BXevy/KuAGWOZlv
/Hbu+HaUrPsFfTuEkFbRrLXz32j/etZyXGidAEveqEbR5HXFgJhMljkN6+FKNHPpzJ0wzAZN1fZl
2aLhu/+zBuOcHWvru3PHmQC9zUgwwx82M7tZZvJtrhcvem8mXdhaXFVmTTZ8T0lFBAav/utUxn4t
CBe3tiz9OnRmb/Nyo+FNUSRxBjbX+tbrsrgikURCbYk38BH7NJJPkCx41wfLccX3XfieLnRt2IJ9
VxEeuGg/qrteiu4eJf5r3eoLsaNLbdbJvjJIAZq8olF9jhNQLAdJXJ73tvesFbsYs5Dz8li4bfPQ
gONy6z5ivsTPv7jwzyHWdhLbUqPXMbxsY/ttt/2d3zd1zKhr1MrMOrb5tPHqvEy9zTDFU/rFWy4c
ftV1D1kj3Jh1s0laR/JdRzEL4bV1F2cH8VgJeRGkvyzq36PcUuGux14ERBhldjIZimouGyD4lMc1
UAKSNim1ePv9du48c9D46xezoZACEEL8IFgnU9qTazC4C+GKi7EzQWuQEcUtmJyDlCzxH3Mxneio
PjeyWT3/glc7+ynR26uoQ9E/avMDU7FjDc78tv7T73Cc9w4DNWw2g4QdNfozeIt1tnT02ujOBS/j
Au3iGFh4Wc4Io00zpMAlb2lRzJ5lbRf4FXQR2SYLJLUKohMEVD/vLPI7FRf2tUQ9Y5OAe0yO5etk
btTK/ZxL4ARGa4CCswIRYd5s5r5bm5e2W6/NlV4IaF3I17iJaV7Y2IB8Xo3qvRk4/1yGujr1WoOY
lDYVuKCScIpTriv2bbO28Mvkf8iJ/nRBRUg2NjWbAlN6BCjxBKJnCGl+97qiLiLMRCFoyWSIK5ow
fot6R3Q794v1sy1XY1AZ2UGkZmtzQtjdMhY6XaRvZOPycCUzMCGRpQib2iV8aVkfndi0LFcihAvP
7I+hr59OPSnHOI6TCkmY2eRdUu3lswTa+vvUwSllXofvgsNENG3U9gv+grGbUm07VPj05nf2LjwM
MtjRGI2Ih4e4+p8qRL6CeNFz447XX1Y0qutxatHvRXtzG26bNvEiB2fyP3RcvTiSsbYqH0synFnC
bgIeeb7iLkRsXY6B1Qoxwihe5bVZ+Wz04Rd/0P94+6Vb1xKmtMYjWG1AhtD8bSygDn6Xxclv+miv
x6hB6s4wqZlNiZV92jBe+t4X9us7GCd7MKloUHmdRJ9ovXZI2qUXgzM+qhObcbyytalRGyuHoM0i
RnQal+ZaU/mCrbpKgU0nrLGvkR8Db8Z9dczHHWkVy+KWEa/sUrggsXBmcbN3c5fTqDLpDK0hGlyT
wnh7+8LFiJUMIF90AlvU+MdOp9CvH8+m3fSHuhqWK9jcV8v8b1FEuGixihYdYPgjSv30GM7iaNfM
6sAiWMMFWjn/aksTXPmttyMT4aLH4n2FmHUIsLssKX/aK6HuRR35JSfCxY+NYKXtOoVUfOmG2775
Oxm3s4+FCRc+thwtqZI1bkDCFNvzEgXxLTHFZ7/FHfMNxzWGmgrStmLmfZawUpy2YPOZ1mdCOraL
UYLVqA2+oWBMZZTP+kRC+9Vv547tarV3UhRHk29R8o8a9hWsXdJL2Aw7d8oT1Mxzq5IZhRUMkt91
UTG/izrtVVgRLqBqBDw60tBzz4epWNNllt+qcPL7ni6eCkAnsTJOm9yKWd5v0Dg47bTa/NyNC6hq
upHzMQbMmMXbR8PW5gzpKr92KIDWv3p6PtJjFBRpCciXyndVMqrnqZKT59ZfvdxPgdMOyaphomic
rVP/r2Db+15ck0d43eAbTsxF9tm1T2gTNrjmhh0zWq0SnfAjgDQbtKWnO90HyZWY+0eb762fcsy1
PraDkgQIq73rujSpyyJtORV3yzTb+3gEyflcbv8LBzmpLOpIlCrKpxTT2tOdgjzQw8hZcgMtKXZb
jI3IgphWz2Fio9Nuqf0gQZIEWooiuAONf3LTz7S5KSzyoiyeQEV+YvuxnsuiCG9WOXRnLZeCprWZ
oztuV4w/z2DRPkfH/rkiWt2MzdZHN8HWD1uG9nlhUrutYAUsu4G9tDWDPOw2E7WcgPAkj6w4wOkH
QYUzpa+zUzXI/m7V3ED1eK0OLlJRxd19nQyBhnaSSYqvkQ3UJ+juoMERoP75RbBpf8Y0LLvnAoEO
pXx4BuWr9ns+XHqz6kj6XbV4akHekDN2nPSor4Ror3fwra/quLIVPC8JCUa0P5Z6ukkwtAetuY6f
Y7KU917e0gW4sXAat7bGHWXiwMSHoX/0w3wNP3ThZf0PmI1HDceXQtzNucyOLezP7aoGnyE1Jlwo
mzIgtDBINXMFNtz0M42Y16gKVnbzBXGAM2VHQXFq9/BO9TukxHA7vbIR4QLZIDEueoigooKzTDoT
IIA8r2Lqz14f1EWylePSDOEwACbHep2FNn6aMGHulaQJ7uQMMeG8QZEVoR8p7xKpqwz1Fr+IXrhI
toB1qM2pHtPw+3QTNssDADx+IGvhItnoAsx6DABxvpc7lD0JLT/LpYxefn/mP8oPbxiqC10DujpG
axLd7Toq+fsQcfH/0IYOTxuweOmxF/RLq6Y9mwfa34Zwhjd6pWGVmWBP7hu9bjX+Jf6V3wVz+1Zx
RxpQaqka8Pe+eYgK9m0a2+WKw7jwqLlYuiQowiXC9HCuCIEKORM7AzcqOk4nM7+2TpmBAJrfdXOh
dSJUa4L0oslFVTz0cfUsNhp4ru2UmWXYrexVFCFfy6NFsKWQnvY69rNCl3tRo85DkYA1mKOZthQD
exEwRZtXrwlwm19DlmrYbFxyXoPIJ6Sgiy/x8qnILx5yoW11ta5zx+GdetkHWaE5XtFtvZZrXbIU
l3uNQy9KdqNBiTzap091s8W3O6BEZyCRJ5GOKOY97NBmelSbggSB6rpnLcYpxSxyMWZD3NmnbVzD
K3f5wvvqKkaukRLlYV9zMyn+mirQk5aDJiiRbtOVN+qCtbh4uAVNHiKruAbhhNozihlcgBhKjZEc
ES9tVvWDHzhOuOC4cguK7YglCr7J8bDgT0vrLrzyV1x4xx1w3O995IU1XAwcH/pkhLQlbDlZUcpa
G0RurfUqNgkX/RZbNImlBTYcgkHJWZp4P/OWfP79zt8mzmLC5WhrjmTdAMls8mAK1gzxJ3gyqmUB
DRF0coAY76a7UZquSQ8e7Sl0GsdH0oK59Pc/f+ngHGtnkD5QdqjhSmL2d1O2t3BcV9KGS0u/2sVP
uY8OdzEnCZL8LrIf+A5xQ4j3eWkk49Ref/SnxTtjEKsafBM9bSBXm+fPW3+1mP4DHfPGi+sSpVXr
su8FQZjT77SDKKMpkk/ThmmwtBGHPtJVx/0/HW+nIitWlJNPddgUQ9YedL4LhiO6jeeCfCmXFnYy
dsWJFSF7twPGBNz/LFII5ZlvY8GoX8XD5VOicbByEHrUOdjwbsTcd+DHKL3gb8IFe/ADwkHDfpRg
EQp5KqNdpOTwK6ZETgYSAsdwVGFS4Zht1u3958gSz6WdUsoA8Ovc1UGVgwQJdGqzaR5QcfKiDmDC
xXqIaTWEd8gfK6nD53mL529dy1tPf+MUsFY2sJHYvcmTxb6IRoOFd+siv/DNxeqpMowrRL7AHNRZ
vWGqMY7ZtdLzJYt3Dp3vMlobZM+5Xdl+3hhbQAJZXnGUFxZ30XoiGIfWRJjqjZX6d0fPr8A4o1+4
5gL0EHVuVoCsMI/IEKSJKJ9mSj94eVgX+2bXCECvHiHt3qj7Ao8UGhW+xul475jJ8Wi2rs4LPpSZ
nIOMm3X1uyku+o1D9mArrazzpZz+nlizpGEZLmevU3ERTYAHxxM+J8DHcfKpFOq5l+aj39JOft22
mukk2rB0p4dMhr04TaHw8ysunElglh/l6oQ8ykYN2aZuh22a/Q7cxUyHQ8waMIaSxwWT5llAijqN
hmH3u+MuVKritN0QI2Hn3Rw8xLCil8Yus99j76KkwPUaFvGyVSh0tudqOMnJi0MJvtbxhu0R4rWs
xiqPhLk1/Xq3R+s3v5vivD+RMmG5sLUCh/3OT1Ey75gwF5tfXOuCpHplDkUDbLw9kGNEAXKdsY68
qMKYcFFS0TGioNnhc9pqpQ9r1NBMsKTwCwtdmFQzYvq+WRryOKq6uIUQ7H6ygA57HbtLRVZywWeo
1hSPbTk8E23fLybxvOUuSKo6MK0IPh/YUKvxtnWYUiHD6HfJXSKyzR4swXBxlZOE3cVBX94Nm6zu
/E7FiWjFUOKlr4c65/vRnRtaiyzW+zU+zAuvpwuQkqFCDL1i9Wl92uXfc/Hdb9eOdUJlt67GAOFE
WG53SWIfTX1t3vdSZuROXgwLV0ESEISH7RR9iMGSnbZMlifTt+L9uiTfy1brR1NUS06sXTK7GM++
qjuWMeOlq4ByqfKtTw5wIh7Ludx0c/I6NBeUvyc62PYpKfMYhzZVe5u2tvTzOi5WjQT4yiYSYEKh
9ZCF5Hi3hbT03LjztCa67NaSRGUuxvo0RDaL/HTKmXDhatKuHIWgAEsXSZM2+vgzrIxf69OFq1ED
7kzSYu12TB5kbb73GpQPft/SMVu7JlULbvAyZ6asU0235m5FVOaXCriItGZVZGujEavP65IGMjnr
wu6eW3dst22TrmRWl7lqJppWDUkyO0Om1O9gnMcVotPQtNxwMMeovkBU7LOcKy/mQ1wWJ9Eoe6kA
/+sQ4gGpfhcV+nMV8c7PEf8HiBbocVV0wW1hIVqM5N0K3JjXmbgwtB4BEhuowLO6oflQ0IOlq7Ce
rR9XFzIutUmgm1HmnOxxNqwhgshqjK/Y/mvZ5o2aiAtFgyJHC/4OSR4bEhQpWoZjakS3nQ7QF3me
vFMxAomBXNuAkccZMl2AHpfgiF89czwXkSZIL5O568q8X2KdHWH9aQrMN7/vGv5ajWI2QP+6Y/Kx
QiCzN8udCKSfkVLXSMNyaHq03x85KP8wPyXt3czXyK9y5ELRVC2Wta12+Ui2ocvUGPCTKXa/jN1F
ovG5jgwaneiyi+lc1Nv7kesrp/J25Zu7CDTFWhCVDSt5BKpA30RTv943RTjfL8kcf0Wlqrnx+bDc
bb+DCF4V5TJKEAiUJ7LtO9hYPMGd3IW67fXKxYE07xHaYvZdA1m6O4yXeSXY3MW4iVIKRQYE2cWu
6Hk2INFbNAmvnP+PROC/3oC7sDZ78LLuLEwVBd7mRCnt37V7k2Rru/y9rSPcD2XbI7g763Qt7DOP
xqdO0+K0y1dtdll+rNYkud12tWRoywLP0R+f+jDuMmNiemu76o/OduWnuDZ3wTw+TQ1oZGgMlGfM
l+ohCFQDZJf44vWVXRTduu0l+ihH8VjhD2KbgbRzYl781nbig4QxJkRAxONeM3OqiuoZQJpr/Nev
i7z1FRy/czSdrje7I5OK1IPYwJGlcT2vfONLizuep9cGaiWgZ38sBv4wR+IVHezlGbirezlrUhGV
NPKxG8N1SruNkiEbokn5zRBxF0kn5dqMFQvkIyhe52y18i+0+72cPXeBdGFgx8DyRTxGJS2T07zU
a50FmvArEfzra/fGR3XBdMH4f87OZFlOnOvaN/QTgYQkYEpmns5Qtst2VbkmCr9uQCBAIPqr/1d+
I1t10hmhiQce6CiFtpqtZ6/F8Fi4Yk1umnI8SYizPK18ri9kKg+/xcEl6mi1UTVOIi1GERZ66MDZ
Jq3fJSF2ibqdq2NfNCo+IBgj2gwF9JBn2VJTMq/kROwaYdapgd6F3NLimMQA4TndPXRBl9x5tr0x
7V2uLqZy1gxafkU5b3+OQfjPzrhnx51wXY8Fa+RhEFF0P7fdJTSV5z7lHLaPA5KdkekRUIw9cMCf
KHQg9x5obzyrxy7GBZiha5a6xhdd5vq8qTl5sPSwp1Zu5oX2VXPGHqm/4KkopJkehXxeYxNchjjV
j7XGfrnAS/jO1H3d2AP6BemvZy0pSDwLE8kiNqF9MUnTvaQrkm2ZOsLy0iaaDbjLlONf4zrK9gSM
PFoyvoKGOlMi1Ave69S5ieJhzlBsvL+05TE9XJ9gVRZWqnkkDTTgf7/234hkl2bBJZnM1TgkRTdF
3UXSKcqPbhMfYZQUf/z9n7gxW12IpWVQ3RdrlBSqZF9Lar4Mg/Dys6Cx65Mn6xYql2OLravq2Sns
R54tm/A668cuw2K3AzyBbZKi7OknjqLM0xyaz36Dcj01/vQ4LFIgpaCG4gJwh7hU+nhE+Y89ezXu
goEbVLGick7SImTBm9TOj4TrP/2adtIrOLIFMYtx2hwO+qkbJ7jSLKNffTr0rn4dlKpFJBzapkU0
sz8bsz63CFa/fl/n/0/jvYiIjqyfsGTK5J1s6ZclpX6rscsEiprayBI0ben+UsvkR1DHnk07q/E2
VRw6UgidiHfNiccT1Aohi+U3JPTXIanUYPtFJ0mRirU5yxmc9DY0d9bAG0HvAoEsku3WI41ebAno
rLBpDwjsxH6T0EW0Ung/RiEo0oIccn6UELdDySv78PthuU62V842LqDFFrpteIJOcN8Uy+Pa1mHG
Ynmc9XpghalJeudee42Y1/6O822hQomyWjYnOM3PSCWssNqroJJPzFmIsHkK0wX0agXnid//rBsf
xAWxtiAdjr0xcTGY8N+0q98KQrwygLFLXiXQ76FVMMZFhwfHjIv57cEbL7Yjdsir/yfSBGwpLGeK
kW8fjC2/wDbX76jjAlkiriZR1hT7ku3l51lU6hOMbr18LWnsElmCsvTYGnQ82eVyhujc3wOP/djN
2AWyjnqhRko03gxHkuUpA0z2+2mSvD4rXRmyNWIVreCbWwx1xN5ENatfVF0vjxEsPzMdDeqhIXPw
0IWluRNvN+LAhQ8aOVVbsg5xoTqOPOagMtWWP+ItKmK83JypXj7+/qfdiABXBE2rNME9dI6L3TT8
DxNYctJB7EepxS7tFV21piuxxMURx+Ceh6uK6hb47QMu7HU0wwyEqxbIsGl9LmdtL3a5p995a1yc
faDuq3EUsREFQIpcb81jN8pvfkPunPm5qpYGgruiiBKVno86fddf3aP9Gncy7M1sh4PNgiOzgNUa
N8TqA/ib8s6DzI2nvdiFeThEN+jU9JguKQv7rKu4/btKefRHutnPPRn2S98c0wXBMmfDtkxvcNjy
UxSLXdhnTkK7QVKMFyhVKs9TFzUPjGrmtze7elTz0tNyP2JekF1G2PRD9vYI++jeleLGBupCOZpW
IyxqY1GkYwWJkV3UZ2hU48Yix3B7f+CpyPO86HL+KJI9KE9CXgjC7J9c2O20cW3ubNA34sJFFlVJ
wraumSh4lSaXEbqJW+h5Gf4PsjiVZF+OiRdLN76UJvpWzvdqMW5124k5HSpUBqP8uQjtPl843aNn
y1dz9go65gYdpvwMsP865Nt86lnLzhzOwF6Nu8ziEkRiaFqGUVnXJkNmL3iO2vjwbP265f10BSjH
zowLwWyJSQ9r32Yjj0hAf/XrunMvUotCkXydYjEK4Jvc0wKvfn61O7ELdM3pocumwkJnRRNm5pgf
xrbyXEVdomscJhSt9wcvShuEZ6klagDgIO03XVyiiw9bvyuxYcxX9SNexHoyJSpl/MbcOUH3EiUm
WrSYi7qr7SmcQIkKybhf9U3sYl0ayVksjhrjvux/hsjfZRNjnudD1wl675axJ03HCxUG8nkazbcD
usd+K7zLdZUHx8sTcPkinXb7LJekf4D8x72qzBsrjMt1xbRRE0XlOu7S5N+QkXwb7Offf9LrdfyV
S9F/oC47oY41OWjBmoa+77awezajHJ/Kran9lnUX7cIRYR1CeNHgXc4EUByLM9jPC79blst2MVQ9
Ed4GrIgIZH9K3j/wOronNX5r3K+D9tMCFo1H0obrgMbVOmWQfnwR3eF3z3I9JgOKvEvAq+tcD+Fa
sCLfDq9fzxSJi3aBv5IEqti8qBKIFrX6BCLVs+PO6XXmHFNG9LyA5c73sa4/N5TfuZncGm9nJ5VV
SaJRo9dRk7w9tvpxIfe86G817Wyj0yGrzlSKFpHu+XlbB5MNfeDHEcQuvKVltcY1M7SAX9tnooKz
DdmP3wfojY677BbdOs4HBYOeOYU7B1yuuqwv2XH2a93ZRZeFHiCAe1ZMpPs75RqzHJCb333BxbfM
jALYBdfbAs8BW9bUZZmphHlGvgtw8WQyUAxZWAEFbJPBfvd/x9b+4zcs14/xU+AfQ1yONl1Z0bfx
DzqGP5KBf/Jr2tlDR9UnqVoEKcwIR9IMGpX6r44li1eOEdmaX3u+h2O/lOFAC1v2PGN9+KZJJ7/w
dMXKRpqIEeciih00PIuuCU+6qvyYudgVK+unVYWy7KKCS/2N4clFa88IckK/hNAlYTBVL8KDvYN4
7JuUpJ4nRZcLo8tay3JYSTExCFLEi0Zet0zkk9dccdGwbkhVurORFI3WJ7ZD1bH2kzKIXS6sB3DQ
RGRA04x/T8vqzxYKGX69vl5TfwqejuKhD3A+LQQMASCIEXw3s2fm05UnS8ZxUdG604LUU3hp++Rh
SSvfxp2oD9q0rIemjIqq6z5FRwuly3r6229QnLA3EbR2lgl1lL3ddLaN4p1BGvrk17izJe/9Bk2H
RNMi7kX3v6gJqw8lqb77Ne5syseg473uZ1qMwb49RWvzvp82z1cLFweTMmRhuRBS7EOwP0R2CM7J
6ld/ghe+Xycii/ZoqCHjXkym+7jEA2x+Jj/PNeGiVJVRLXIsEymWshlPJZwms4MAzfAZc+GSVOUh
23oyuNTqpv+xlSsiqPdTuxUu2ASRp1YcNQ0LVbf8MQ7a6RQlqHDz67kTQ6UtVVkRExbt0Z0nTfOA
1f/za9oJoQraNIZ2OsRqeBQVT/5a2tWriEO48mDrSIdh4/Iomg2euCdUyrJP07zJj7/v+euXLOGi
Te3E4G++hmERQQoVMljRtKFqW0bBv2U1dHeyLTdk/YXLNwGUXXR3lPgrreLyxCKj/9RhC2PJo9en
BPK62cY6qJPh7YRQ+ArAi3ILsIweQbl/5aaqLr//uddv/d87pXBlVcK2MenA2qNIYDb6mATi8zAn
frKjwiWtIL1fRXMq98LUwzac7AgN3ox0JIEFh0w6P30x4QJXZotEbMP0KLq92yAYsYpT63vsFi5r
1Rk5GWsx39p9/ZGCQDmxprqz01y32VdG30WtuiVN93gjRxGnwPhZTfXnai7pZQ9b/jKPfc39Qt1F
rkKMR6lofCBLxvfPseLjiUA2/t5zwHV/ee13OCuJOZZBJbU6CsjqLxcUsNTf1ZCIrwEovmcRrxU+
eziMl345yFlwWLCwmATwAzvqyOskI1yDypKOlYWIYlgc7FuMpTgbQ+WXWxAuRVySberxeBIWkCXj
pxY+8JFqxjsd/7+apNcGz9m014DEBsW6R7HbsISYGQQwNqib51O192dZJ+qRGxQGrlvbnSQ7SKbT
ujs1pIdJl0qbTFjZ44mf2ipLxiC6QMYWb6nVAh8mVu37Y23CqD3LbmzPfmuGc4RZl7anVjdbsUV2
vtgU79pHuPsd04ULRxhlxLUKHa13ZZXhZX55wBvQ6tl354IRBmMrw01vV4oG9Zy7zqqk9NyuXZhL
U2DI9kjWYm3wMtVpiEvCUMKv5y7EB+I2beyOdSggMCGW9VOPf/yWB5fJS/djqlTaH8XC9n8HrTR4
Uu6VgxIub9Uxkawl6Y4CrlpflndHU3/1m4ZOPmRCscmYHBYLc9cO8AIQSEdnM/wu/QbcBa50eGhU
dFdHwSA6+CZZjTmxcb7nWs1eXzJdJbZZLp0x0hyFYBPN4FzXXXba3yMVbrV+/f+f7nXNNNB+GNB6
SLnMRDWE2cIbvxOYyxUGqAPYKy32YphK/rG2ZH8nrA385qILFvY8YS0Nkr3oql5f9I561JRNfjVz
wlXHCmrN+o4MSzEy8j9KxvrcK+KnRSpc9KpsamB0w4a6iXapT3bV8hHcYnlno7imhV7ZJ1z2Ciea
iHbVtBVENPHDJnWkz6kK41w3vP7CYzq+bHEJkiCdJt9f5JzjZRKtBoJuc7FVWGyGEbXe4e6VMREu
dIVkhhqYLecCrML8LCNCHjgKhf0Oti53FbFVCwmV0YKOBDaTKo4fCd6oPVt3tpHVkB34hrBF07En
PX0AHu8FXsGl+9fItVFKp6NntrCN/BaqHwq2eH6R5VJXrN3iReJmVnT8eIB32phNa/jDazF2oatg
OVBtQicLqvZN3GwmA3yl7vT7uqC/MvFd7GrvxpqjRM8WqRnHB2726QLgI3qKYO790i2SfonL5V7V
+o2V8z8g1EJwKa7wQ6IjIRlv0+X9Zm39r98wOeuyTiezHVM0oiZnPp7Bty8Z7Kz8YCWco3+dO7vo
S9RhtWMBl/DvqwwLjnppv47TX5uOuobYPmZDgWqZv3iw/avSwHOzciWNpmZJF9JhynfW9kVNhTlf
lx2/UHUNCHseRDIIlrFIe9Sq8TDM0k35yVUIl4Pq6moeNxQ+FVjL6jfxAZREB8bP1Fy4pFNkm2Ar
pxWCcfVRQ5F7RiHENr33+qIuWghYrj9S+KYXppkegrDVGcwr/WrPhEtRxbjqC7uIodjqOHiyddo+
7tp6xqgLUUUBKaWgaii6jn5AEcKp3bYvvx+VW5kZF5vaUOaETzkMRUSteJJb/DSsC7aO/iSj/l1A
+GVM48+iXKsXPZX1G9YBftq39t47wo1d3gWr9mpDymfdhiIhejcoadHs0Q4J/dpV1ZbDlbUk2aqj
9YsaqtpzKjjBDXNqmLslqSk6Ym3e96O5dB0bP/5+SG+sqK5K3IxxaxIcdYsQFPd5Caa/jfa8A7jE
VbjONbF6MoXt/tqQ4Mh62613tp0b/XaBq7jndEg71hcw/zyPZEJlxL28z62mrx//p+P5vm079Cwa
DMmafHgg+MdrqF0nwNHEyV7rFe2i4AcO803GAuZXrCpc0spENki52EyBZW54iKFWeokIkye/rvNf
h6Thvfy/w3kxx5JkpmyzETWmno1fv8NP491AY23WAemL9dR0YZzZvfPcvCJnzwWrMOF8EvXFWIVd
LoZxyWnvV2eLMpxf+93SwVaJ4m1hFXk+lulTu91Tar41BZ2sE+S021rGR1fUIvkXZWhlNqzqT79v
6ZyOG9FK0CB7X7CEflyCLa85zuBebbt8VQ+qNVR4lysCJmqdtaYucwgJKL+l0GWs0m1moaZCF8k2
Dyel6/20hbvntujiVVXS77KjaVewVH4JlDyyebJ+se/SVbSmlaqSSGOuWHI5osCeG6L8kjiuclYv
J4aix+uoj+ETrih/jVX0+PsPeg3wV073LlylIqZqwnddoNJB/NMnAT/zA+8EFjapdyqyb8x1l7CC
vs8eSdljJWfBR5hZQHA2Dfzua9QJ0QBkZL2JQxdsW5JzEI8lENHOT1JQuBJaYStmUpKyK5Ju2U9x
O7wcMGW/E0q3Rt4JUz5VYuuC3hSQcrDvJ0bXcyyT4Y2WoPa9Pq4LW12d11FTqPqCHginw071SQx9
dVFbeHghi8KFrky5HGsy1Ygp0RcwTX6aD3En43Jj3rjmjlUfHrghN22x0VYVMAeVl3qLtjtjc6t1
8eviXjfTZuRmTdFCjLgxMs0Cvv7lN+7ObpqoCBpCQd8WVdgez+XKk9yYTZ7h+3zvUeTGrdx1clwh
AhIuXLYFCUz4IVhXrbKoWe0bVSfgjYNaXPaKijurxOuDxd2XcFsbOw4QlCv2bn8r1P/s4Ydfctco
C6oMoiw30xbjwf9Kg/591NxTkH+908JV/wrHkoJNS/rCxlZfpjE/Buqn6C5cwCvQMNlFXhrnjr6P
s7ZeXgiRnhcsF/CaVLgM6Rq1xdRXUIAIliYrh8AvleCKfyVwHiIdpGAKTn7sCWjDRQnP5LHLeDXj
YixdlSmaXSK9ldLm2c4Lv9Pza2S+slW5jNdE48iqYNDFBAQmeWGUV/UJ1OQKi4WYl981N34aGcJl
vkaAastuOg0R3PAxnpYPZvEzbxOuENhqE9pE/doVTdt8QTbtHxNAAshr3XGZr34FIG16HEKqtNLD
SYt6/9jY0g5ZDVVMv9O8qwTWzrqRhOCMttl1OSX6gMedvKeMdCNmQ+c8j5MIymB2qgsSsfRExNxe
TDKKO+NzY9F01cCYCnjaThb7eToMb9ZVdrDY7eFphdf4ejkRGpvHvdXkDmdyY4d35cG47cP1GJYO
b2+kh+nBSoHJoYiRaPX99x/81nA5ZwhWcqJRo4otMmiyhMK7gvLST5eAu1BYb6WF8zAaX3vG8pbM
j4Oo7+nEvD423KVvu9Wm2xQahAHUXC5pNXxr2aReGkr1nY/9+thwlztr0xgWNZa0habryUq4D7Ct
/egz7tylzqZ03VXQWl0sovxeBeaTDYY7B6rX5yhPnQiYYdFzlPvaFgNfpz8FMMu/B1R7llnT8DHr
1dDBNzTxY4m5i3Mt7SJHPJzjM3BFHsU2qHMqWeW1VHCX5lqS7hBIuGOpqO13Re0TgUq01/mNuwzX
IrbaHLvRyFhX3XmroreimbqL1/d10amt06iag29coWOanFNh4ksDtZU7G9mNmekSU7OCIQlNZ13w
rf4jwp0lS8fpTgb1VtvXafVTrmWuGKkAseii38Rzb0WVlXB29/ueLjCluiOMe2maYmXJmy1cX9pp
9rr5cxeRmve5xtGE1EU3VJA0G/otI3byukngCfvXQQloyuYmXusClj7tCbRPcCrJ4XUF5S76hHTc
Ns0HUcXYyb8a3BMPPd1p+sZa4JJPwSSVsShPLGBQHiIbrYx8ZmacXtawJ+/KICBw49bNZ79J7+Sk
UsgUdnKfVdEnc/oE38jyhHymvBOvNxZ8F6CpbKkFbw5VzJPs/133aXwoKdlfJvhO3lk6b8x9l6Ph
st5LtU2q6JREeY6tj5MeCDt7DY9L0kxSJ1C2LdE635+Xfqsu2yDso1/jTtjudt2MbUWJmo7lreHz
k7SHn9kPd0kaIrZJMh2VRQ3i8aRLEWUBPJT91gSXpGlQOdst8V4Wazr/01SwEI2rD36D4oRtPOs5
piD/wHbzT9KOf7RR949f09GvK4JkpZkSpdH0mjzNuv+b6uCrX9P016ZhKi0XWw5loWYLfR524Aon
/PA8qLL82riJtsHIPgjyWNvz2trnhZi//frtnCVpsIbIoaFpSegnegiT1QEs0bwad9m8AXv1ImpV
FgFSdpcNQDIkF5QfVsT/g0QFy9wrmgY5D7t3im2FnBO/k4DLQ5UdqsPKjQZ5okz8dtr7+G05S79N
z8Wh6LyW7WSqspj7aHmbVGy9DGnCvPKu3OWh9iBeyd7zEjwUuVafK+jEhuTL7z/oja3JxaEqhfhp
I3RdzSqosjRgw1sOHecOcv90epzxon0maXDvZvv6uyx33QCBXi4Jmdcgb4ZA8dMW9Orcl2L6kehJ
PCDZ1j3sZghOB+OV35LsAlIkgG2dilWQ78fc/wiSYDrjQiG9qg+5C0iRbSHlZmf8IGK+2Kp8F0Pk
7Pef5sY26OpSVbLnLaSDsZeIH5DX78+KcnpnE7zxHVw+ikUWR5EuKIsugRBTK4x5OMjUvGiN1yAd
pXPWoqz/BW+1fglm7mJTQs5pN002yLsNszipYdnZGL+iXu5yUxVLF8xe5NbIZi6Q6HxnxvLO2e3G
V3CxKZlOUQ0OMc3nZf/UrvUfR737nXNcSKpaVhV0KFkomNzjzKz735PkfpPH1YoK1x3Sch32XBbu
L1EsfrTp6IczcheQonSzSkB9Kp87+6x32WaUkNBvh+HOtjszaCHzcpV507TP2rLPO+pXvQLKJaRs
FUfTUkZBDmbyGzGreaRk8lMK4S4gBTu5dhiPLc2nsP1REfDCI/JpfoczF5BiGnObyhFbgIEsQ6KX
f+Nw9nsL5v/ho1IzqHHt0nyv988wmnm/mNXveObSUWyalNxCLnN1QCb0iJYv+8jLO0vv/02J/yaS
uYtH6QH/VWIjySG20xU7iaeHZUrmP8p6DucXhUvE44CS+QwGu/IxLnnwDktc97zDmlJnjZIMWrdl
J2Z4RE/sVKpkztJSLmNmlmb6xlAH8zHuo+ZrLQ5WZrRqxPu57uIy61qBRE6ZRvMPBUDwnyhkgJuC
odFAHVd60WWiT1MSzl+qxBwPeGFAVfDatm+rigRzttXTCmdWnIQzE6TTnFWYM0Uv2AHXbEpPokw6
CCrpcM1YVeF1fh3jNyAv6s9bElTQ50wW/kDXo8nLNtCPAdR0n8W6GnRpTf2oOe7SYYZVMIaIInhC
N1ZlR23xlu9n7chdOmznFqD+mMqcw8WlX0WfzRSryO+j/PXnBe6iXybuqma+dtyg6P3HiNveM3xJ
v6u4Lf8oaT89/f7P3NgXXHktu5mRD0zInAzho0z0hxVn+js/4Vbbzu1ACQ39m2VMchniYSfQ+4Wz
wc81hruwl24TcYCZkLmYo1xJ/gkChX4nVZf1kgsSNDq1Sa5JIrMo+BAQcq/27kbewbVKTPq4DxE8
aS4b1MBP0V4+tnYmp84efg7H3OW+RLvYuR1ggz4J22WC7UUNA1y/b+pyX+sBOrcJRJIjK/NMjpqc
+oXUfvuDq7BFF4DQcXMk+cSX/Xz1vjoNTT/43Z1cha2yV1NQQbA9H6z8pnryFVavf/4+im5cP1zu
ix8TFKrCSebVwtqzKulyiSMYbNcJvHvSLjieD6jn3/ljN8LK5cA08jIb5NJlvpmaIgvXveNt7JcL
drW2UF3Oxkph1dmn1J6GdLuUa+zHDHJXa2vhzCYdt+i4DPWDCc0fpZV+cnswS/01FYHaFAonZnzd
pUsYtAiS+sJFm5x//4FvjLlLgvF2E5ANwLHIWiFPARnqLD2o8QsqlwSzJobvY8zTnBm8+8EEZMkO
Vn/y6/p1g/kpBV/WRF39r9NcdDN8WMJvikm/hdIFweZqG5u9xahAzvgpGZ76ePC7rrgcmClhHxcc
JM3h9FSgxhaKHnz0S3O4AFgcjN3M1muvBSqsQ9mc4iTwqwHgLgGWNOTohvpI8x7GM5UJtozB1MBz
njgbKqZdGcmOpfnWp3907Tyeq7BWnlPcSbipPbIQFSjjfFPdY1dHy6lOKs/Qd9Evm9SVblQpcrWp
N1Ern5PN89zvIl9bpUQveCXyaC3HrCPrIx3Tf71ix2W+DKkIrA1qkTf2r4l1b5t+8VvEXYmtFkLa
YVwrkWuFaE+peA5Z986v19ezx08R32JlIslu4I44BXmw/Bs1xwe/lq/L408tb5K0XUiuYx2IMCdB
HTxtI/Jtfq1Hv7auW5iXjXsrciTzOJQB1u3UJOTOQff/ptor1yyXkZpbvcHrAewb1IoR7ns3h6et
FuUzfFxwfOfptzSIq2xPNv4m5K34glhun3aLtaeSQ6SysgnXi4gmjnfGgMZZiQ3t7WZoRfBIreVp
rwfit7C6ZEgUJ5FYU83zjWTXSW39Xh5dBESUc89rjXZDIVYImfRh1tV37rE3tkgXE5PU4oJHoxhx
2LxBsWWUwe/Fz74cVg6/To3VdCmvyC5y5Du+irD9PCMavWadS4l18CoHUJfyfO/C9azCcX2I+HEv
Q3ljVFxKrKnq3pKy5PmwsA+8MXUG6scvEeRiYVtK4NYjKM9Vm55wvvyabodfxsPFwoIZHto8YDxP
cXmGDs2CdE2TeG6SLhiWpiVOZhaqFtDT+74kEHVjkZ/ZL3d5sEM3EBxfQPkpZgIo5gw9ZCPuYh43
KsK4S4RpGo29XjBbrhRStlydKGIB36KMYH87dWUSvSslHT+GEo6pJzmlo8pgbJU+dvu0nsg07J7T
1okIaYclDFJJr05xfwSHyVFa5VXSz1zSSimkF8Z9Zrmtorw1fU5k6dl08mscJ2qfRWeSKA8XwG4B
HJ+jqb7H070ea8xFrLCmqXDuIpobNZ8joR/JsXjdTNl/CCvDjQUdSXO8pF4Ur95UG7/T9OsZAfYf
mJkpvCikGGnRmw4+qfuPyPLhfDRUe118mQs1D1R1emIBzXGQfj6IffGNNubiYX291iFUsmg+tRgT
Eb43OvWcKvTXqUJwEEi3ZSd5lMg5iwP1hhyl1/LGXBIs5MoYQ8iO5W2oz2k1xxkkbDqvpzrmsmBB
ZCjqkaowNxv9to8DHkbUnY7fmCwuCUbnmO3xfBy5qtL9jWmvk3xa6mxJmd8pjLk4GNfbUc2GHnkv
hjZLpfxs6vTePfr1rCZz9bPGcexUmQwHns/M8rFjZf1er0P1mW+qfGJDPfrdCpjLhh1IPiLU9g2v
AekHFFgCFp28DjrMZcMkbQFErnzNk0XvT0HZ96d4jv0KQZgLh4UpXjFIj9bTKD5PiR0etAqZ38x0
4bAp3o8GsqoYlblFVr6v4qzryJ0rza256QTsoedmPHCJzBUWm1NLOv1kVVI+LlVD76yVN1b4xL0A
R3h+TTqUPpc9YBYoe53Gnt67Xd/qv7OjBmGgqdnDNY/3GLbbxLQ5ZFXU20Uy43X+Zi4SJqtmgAuH
XfOoGoanlR0oPot2P66QuUgY1GV6aGRjdCLwCJmm9HMUz15nTRZfM58/3fwG3dfw+tIbqlZqqBqk
cTbCt8nr4sdcJKym8zDCt2fLQ94vDxEscB7DFoXLPgd85iJhbZiSxDTJkoukO49qfLt29s5yfGM+
uoZ2yxCl0rTzknfB/i7RVXKi5Wz9Jrurxoh0nZ2YCcdcT8F57r7CGMbrVZ3FTqRSxsWij83m2Blh
99n1l3Vp/F6QId3360xZBjZtdA/GnAV9eWJl8j6oKz+vW+aacA4xa5M67G1epZ+asJ1x7Wk8x9uF
woJ0CVHBgLZn1n9Wpf0T5a1nrynoEmG6Mc2gq9oC7AhUBj3PIZq0X/C4SFjVRkh/8dLihgk8oqLh
KRBD4rdhuEjYvnVtOS7XjlfLcTK9fBFTRP3OpS4RtjU9hEFg65PDZaxowvjLntYf/Ab8GrA/LVfH
AL3UDfV2uYS+S1ZH0zuVeu7/Lvw1DzO20aQd87kNv8tFfAz1+tmv205gInM8NuuEpqXVf8j9MZys
13WRuYDXzGVlUvhE5xWZy7M2ipxg2nDvsfrGOugyXhquyoOBl2pu8QoGsVwiHq4pfL+F0KW8kKTr
NS8Dk+/p9pF2pKhM89FrwF2ci4U1PDb60uRiF8eDbsNvwRH7VbPATceZhIcZmhplgPlUbv+DFez7
EpaMflHv8lyxTNPu2FWfr6Amxnm77OvmlfRmLs9V86qB8P7W5TM8Dt+kIl2eQ9L6KUAyl+gy4D1m
Bmgpx9FWnVB+eGYbnPr8Pmf064hHWilCkajPO0gjXwzr50ucDMQrr85cpkuuGhYNGx3yfU+fOc+j
Rdw5olxnxH9z08xFurqF0RpvGF2eyiaYLsPSA+2x4dx/jeFs+54sVfIUr/ownhHlHHXjJoWnJ5kw
TkyEFxnP6amx4xevj+BSXpS3EPIVsc7jMfg6dHGbJYNs/fYMl/KSKBwlR5C2eTn2nwgcilVK/A5z
LuUlyvAY1NS3eRDP0dMMvW8tj9Tv5O9CXnxXKZXT1Ob2/3N2Hs1x41oU/kWsQmAAt2QnNWVZzmHD
8jiQIAkwAgy//p2e1RjPcldxMwuPDVGIFxfnfieAKHnyUCUsCDKG+7r8dqX5z3GH/VF0ranUY6BI
d2jtgPJL8Pl3tu4cpnbpSgWotn7ciuibatfH3AAX+Pcv//fV9Q9T39U5QX8kYlSh6kf0jrmEeVfq
pNfDejC+Uk9Ae8lT0NPteZgj82qqxvWoaEsfAu1Vj0sUTTAEk4063DbDOJn9Jh9TsBj7LK+Mpcdg
gOqL9WpFbwNHnTY+woG2KuwrWM7u0/v7roaKGDg29RKrl6/RD+vTc2/WfbkGF5dVsqhaKezbHsc+
T9oO7pqB8fel4X1XQqX8belphTxSw3JYcPWv83qnQbnvaqgkF5ZjL1sz26pLAyPcX+Xclj/+Pmlu
E+8Pc8YVUcVbPVtDqy3zpP2hxvgws3ifFsN31VPGz3tkqestKwkHd4qOgFqhPGmf56TvUiDapRaL
kHmYQYTwBB3lnFRt9XFft9ySbv/ZBUi7QIG9qi0Dob5PF5RdnsfI38eF811xVjjnnojzac0is7As
91WVAOlhdgk+fFechSSyEJ0KgmwxenugvJJpI7d1X1zg6rOqOMejdVFHmRfY9xGSOkkZ596+7dHV
Y0VwJ+rKoAjBOuFBMiOSTKoi2Aee811F1qTwItmHZs0gKO9P81jWpznfZ9zqu4qsIQBlbYwoz+Yg
+lJoefLHbl9FtO8KsipisJUHNc9acFrX+IPO231nqSvGwjOACEMtWMZjrP2oHHiKtPK+i5KrxbJ8
RIABx8DMq0yWG5hsk2hnVYDvYrkqHeYa13WWoXR2PYxx5B8qvjNF56qxhIjituxHlm09HdKlRYYh
BxX3zkH9wp7rKrKERiE3tfmStX7ZfFZMzOOl3EhJ9mUaXHmGh4IwQDYankUlituETBSp9wmRfVea
UEath7vAhm4PuyGhM1CIN5Lmrl3XlSbAAa4JV90tGZntkrTlGB0GHFD7NhdXrLZYBqsHeHJlNS1k
AmbmtRH3VKsvDamTbShmeIpsjYfNvJVdMnfjpSf2w65ecVllsV19Dl8OlvW89E/aQxGAjZF02Ne6
c38RM68Bz5uWrJpWltZsesi9cZ8K2Xe1alpu4WaKiGVh2qy8S8Ji2DsRxe8ntDI8CrY8Zlmx+BcA
s+CXqe4B3F4YTVerFq99JOo+DLPGxO/nKT+hpu8eue2ltp3Iwqouqgs9Rxkt+TNKit8Fa7Tv4Hfd
IDuum6HS8ZINXtEU6VCxG+M/WGHIsWuuuGiykK6UDpGPFQQu59QFnyrTfNrVtCsdIo0uQpnjIEI6
Bu4kUxvCzjKU+666rnQIKE5I1mARlwUMl6ACz0bPclnMZd+331IR/wkWq45xrltEcq03jEnUiRPo
zG/3te1Ml6IBLt0bDcvMYjM6zZd12/bttq50qN+CcI1XyzIQRZeT55v4dS9msjOR6aqH4mmBCJai
z7sVAo8259V7EXFvZ5/z3/u832JQvEO9ZM0U8ZNAyHus1dLsW0muaJCOUoEv1K/ZVFI/wTv7nGiC
Wq59Y+o864CpWMENVi6ZCucKUg82XDQeB/bljFw7wcmPpmYuW54RUj6Z2V5XG+37cu7KmeKBtGwN
vTkLLImvcbnaS0gXf1fKnrvkKGVhUQTDuTmrNth0TXXZfIj8ITjs6XXuSppo7HcQI1UcB4Y4hDk5
whZsV6kHdyVN4xxJX45qzaou7BMPeZ0U7kf7fNW5q2rCrSXsxxUfHg89e4jFqo45UBG7FhJ3FU28
D+Kq8NHpJKjlA5VmyHK13WMS3rJm/59e4K6oKbJzyRvc4LAJFNOJkoj/aOJQveOrGe78Ared8E8/
wgm9yDQ0HpjiNBsiLV4XQg6HJhzC46KEhzOE7xO3clfoFPdwK+/niGZRW37xo/45z/muCI+7KqfG
s97Ya59CCleT11xwnRRTGO5KfHFX6GSZj2udvLU+R29I7KnEDOSfXYvKVTgNMuhAuJqXDLal9QfV
lPPrOeIAjf+9efHnsXU1TtFqSAQt9Jwpr1vfdRSuNgmcnbtjUzPvsHE1PMuhQP2DKkv18e8/83Zq
/2E+/R//YsFRBXKXydqGBufVw9VVet6JQOT2CZa+6/NEe2RC//7D/hwNcldbtU68XevBx4Ya2Leo
AfgWxXLXGcZdbVUflnPQaZwyehapacd/im7beQ64yqoKtuA9bJMs0gZNmdrO4u1A7DMWwWzHwPwn
nAqihoDj39uM1aF5gPebPeKu2e+KYblL3qK+3xlAZGw2DaBO3B6i4Mm2cyG7oireREgTQG+TNUHL
E0Hxn2K5My9fmirORS1gebd4PcWH09k7LDclyxCpfbAn7sqpKhJBDUYw61UBEM7s2cSQeXmza5a7
aqphge9GA//kDBfY6iIjL0/M2os7L34vHACunmoZGxS5dM2cWUDV3k8MuLmkqYYOEvESMLup2sk6
AiPj95npTd6aoxJyzuTGvkzBlOQWee19fXQ7Qf8z60eo5WqtQ5tZOQYJsCg1dLT9532N3+bUfxrv
2qCB6ne2OAIKDQfc+NVill1ZPu5qqyzWkqrn3mRxtDRH2Ju0SFFGP/Z9OPv9w5VpISSwZs6Gwh/P
Y7cIQDTgFbOvdScQhyPBDOfefs76oghTslmVEBEMO1t3FmybwzkdD3E222RvknoE/F3F7T2G+m1e
/OmYcop0zWjitgEiP0MC1z8R7MiPhd+Kyxrm9b4TxJVaQRtdzrYoxmz2+BOKAX7NNNxn6Yk37N8H
VtOiCvsa05111XQMDFmTIAj3PbNyV2s1qXjKpzyfMs9f2yfWaXuppyC6E3G+sBO7Yqs4LgkOqW3O
1qFrk4XF7yoZvNs1JV1F1O3ADvOpstnsk4dKfbXFvioX7lKvhF+zMCBsztp5bdN12liycdPu275c
URSolVzRGX3CSWOPZJ3kwQ/4Pko9d0VRtLbM62NsvIStVaZNCRo+nIP2fbsripoNp9Foa7QO/PhJ
buOQ9mLcdR3nriwqruN68Yi0WS/oB1Amn6KN7JuHrigKU9zoukKft0zpY6XzZ0289bRrIrqqKF9L
oK0InzKJIvq0IINOe32n7Rf2LlcWpQJTQ7URmwzehkuquqE5L9NYH+Rc7cvJcVcbBcJMKYtJTlnF
BTmNyLqeZRPsDNtd3pUuNFn6TUwZ6K3bY74tn6jV7R1J8Uu945x5m+W40kZkyZARresLOH/Nm5r0
1cNYsPDeD3lhD3NlUpFpNfyg6ZSxarpo6n9ao3JftOdyr8yq/Obm8JG1dODJNHhDUpP1TuMv3Ahd
RZQEvZnAPBj7owxQXz/Y+DgvBratUDO/oxPTKesKkvY5yn13LQRXJoWKLAYctbXZ0A0sNSFpjqTY
9qECuKuUYnOwUqBChqyS4+MSiGde6TvptBfmkauTkn7TMTIhbRxq5j94cw/pu2HdoQdI6E6E8NKP
uP35f+JKIiA2aCI82ImSLT9bElfH2WDVJYOO74VRL9zHXTSUAA6rZRPusXFfme+mKsnRjLw9VHKl
D0U48kuwkmZfoOw+b3oGY9xsRZ2tW/tDV311DAkuWvtmknOxjQkgrGLobKa4+FR0s0yGAjWt+xp3
do0SKlaPLMGIV8LgJ+rGryga+rWvaSdMbisfabzpdoRBz9MmXNvmn37s6D5XFO6Kp+pQlrSLozlj
DWteF3kJ20/b7qq24a56SledDEw+jplYknnT8sfQ5OT7ro5xxVMRzDisMvGA9FT7STH5ZmjFtm88
XfEUh1cAlAFrmxm5jslYBA99ze5kBF/YRLlzjy2nW7FpH7RZkdMp5WXGiJaJ7Wqa1MH8Wkb5dgqa
fS+e3FU75TpEahnwuAwqOZlyWgZJKBq5Lwhy1U4xiRUg0qvJDC/ar0iIkIulQGLvG2FnyfI1ti3V
GIURNuCv87XOz9Qu5Z0N4dbff7jDuXKnhfjGejE12eSvvE3aWfA0goVMAWEFTjIVMW/nbHKWsB+M
ArRBMmb2BhpsYS2VsHzV6d976YVjwNU+haHybN1uQ0bCNX8nNTwEmk7T0ySAALnzM2732j/0lauB
8lpPm00UcxYvDU3XCAVRK9Peq5mZ6lDHZXFqkXlOxEwZ+I64te7rOVchBed3MtXhSK/BknfHDabZ
R2/Zp4/grkJqsJb1y2bp1StKnuRbAD3zzkoS7iqk5sbH02KAxpuy0Qnwfm0g9p0Irj4qHHjYcYqm
4xDcEzFplUyQd/19Nr0QmrryKL1u1rYRs1m8zQglOEjNWV9Hy53HuhcmqysDWqUMi8iHrLmxpcmT
fmzLx0JHPFOL4Hei1Jd+BfZ7XFR7rCOLQn58CeUvvBWlcgLd4u/d828s8qeV4KzlUg0w9S7GIYPk
tYzR8VAxr7e3gxJ2o0dUCXaXvKiHh3mtVDoVnToRq/Ijb5X6+fdPeOnXczJbUd0oM2OUskC1SS/E
tzDvv+1q2lUM1WxZJr2ONvPoAjOnt1W0D9vMXbhV1W9wTfQnRDGqfgbog9t9akEkC34f7TmAZFLH
eLAIAu8Ncp/f/GKfGx3/P7aVLnPUVA1YC0T+CiPUIo+i/mdfVzvBu7Y5TJ3Xrb/Zq38blzfMm3Yu
YVco1DSzNpMo6VXFCgHdcuQqvnM7fmHuuarvnPKl0WuBrUdB1hB1c+rP+tO+HnGXbTxupZ+j7cJI
6A9HjQKIcJ+mhLviRhR8VJy2ss6M1l+4CjLJyT7BGnfVU9wQr8ujmFxLs76Lfe9DZOo7seILMYor
nZJtOGs9eeRa8N5cvA2Rg9914kkZEhxANNre7+p7l8CEZzPdblFOrqBmJnmdPwFv/WFf0064OyL1
XsGOkl7zWP+sRnkw8Ja9sxu/MB1dEVXlLWsQzoJcUQPzk0TR53XI71EUXmr79uf/uV17eRcWukCX
FLp76hULDjDFDY/7OsWJbLE8MQ8ZPrxX3bMUPXw043EfPoi7+qkBpsBVnwfkGs/D64Kbi1n3Uai5
y10DHi5WokbTYpGp4MG3IiT3Kqhe6nDnXGsH33b+6OOzOZ6G4/a7h2vSronCXOlUzTsBnjgn11DU
73XTfRStvhPR/PmzmaubkjMDAWrAZ/ONPlgZn4cx2HX/Ya5oaoChViT7W4+U39phvQod3kkdvfTR
zqIkSjPbUPQHa+ujmNJFydOemQ3c3O/LhueV1yPyve0k9UdSb8na7ashA7v696bZCmLoINEdQ1W8
1k2dSN7suscyVylVrKYM4ACmspHYLhFq2Q5bOd5zWXmpt52TbQMoZDZ1xWDDWLwvvRX8tG3dd7lk
rjKqLNnMySDZNTb5l8rGX0S97DqRmauMMqKfF25vq6bPn/Qs01CTfVPblUWptoxHO2Oa5Ab3uamQ
IIbl0WHXHHR1UU1c1GuBouNskJ28gN7PD6bi9+7CL4ymK4tqIHknnqJY8LH5YpvhuHRmHzSJuYok
ITZZtfVWQ23IRcKV/083L7tiN+ZKkirJwtwrFIUk1Usma87brHY27axMXS25FNarMgZDJL9KlvHL
vpF0zsmItSrOFzSMog5ssG2qjNgVlzBXihSAMwlbeLNdbWB5UoXDgkpJ0Ef2fbhzTVw8VucBjavM
muoVrZrvfdjvE1EhSvh9H5z8rY5kXukMCwgCKgIpLU+AB5v2jaarRoLPhZ1rMjaZrcvtEhZcHUK7
M6XDXDnSUtRjHIx1m8GWck14FTxHDOXAu7rdVSM1Xq4atejtCjOSMFmZJQmT/q6gjbkCpK1vLasi
tV0V7w6+yj9wXt7LK7ywqbhsp14oMkDbrTOP11/yDXXvowr23WOZS3cioxBt2xp2NdOyNGkwVBF4
+5Xd5y4Nv/DfJ2RuJXYrOjRZ7gVfPQA3KlLtC/GZi3haGo8MtIg0npJzQB+7cTlxGd+rp71FJf+f
zWEu42keyQiSWdxma9e13+baJ2+H1sh3hY35ed+UdFarACTUFxvX2TavX5tKvWKS7BJ/MRf0NLCe
5BR1xlncKvnK7yLyUAe9uTPd/0W9/6FzXAVSNAXVssyNzoD2VodoUf2Jt/56KpqVpizwbVr0LckT
KqfpwxaK7TxjDn+bvXn6jHeB4jPDAZ8f4Gyen2tbht+WATmOkA6lPgNSOaWw0KH5kZFgOBRyDE/b
GOh9IYCrcOKl8aYY/X7F69MBln11Miw127fLuAKnlcs18GfAU4XZkkp153q6VxD47+vDnzr9NlP/
c+2sNh+OFbRtM+lhD04l5NAHoBlNdKmgk+nSCfYwQUqqHvg3+H5doHn1utTz8iW1ceEfx9pHWjCY
Ku/AGkGrBDUd43veUJLlhZXnsrDkUINrco5QSv7Z9CJ6QpU6KsllHA+HnK4YGHoLazT36cfZ5OUp
YMHwamB4X1ZyXB6AK2yzvO/vPWC8sPe5qqt8lHXVj+jOUP0Y5jgjZp+DDHPV5BFMUozuxhZxiU/e
9HZaEjbF0a7HTeZquuRk7RQX+G64xzyF8+d6p5KZuXquGMYluCCgPCkPiwOqH78IL9inHmeumqut
YSeZB16d9cvwLi5zGGvld3aMFwbSlXLVkccaVBGWWVfNdTKJoTrDvmdftTxztVyKLZHumq7JNq/n
r5aoXUBQ2Wm7wlw5F3RKQZyXsczCKnoKCYHWpNkXxLpirpwsXDWgcWUQRv6Te8OHjfr7pqCr5eos
DGA9KWWGrn+OPKQ0I7XsM8XFhv77VqQq2fowMpJZgUtJsiq8j3VFtS8D4Yq4IEWnkadm7+pX3td6
QsoHhTI7N2gXcFVMyluLbfKufJWfWNFmfrNP2sZc6ZZsSr8uWtzlp2GsXi1aPvSKh8+7YgVXvDV6
axOWwpbQ/I5PRCubVGO37y0VUNPfh9PkS+BHfldkmpXLwXQangnFtu++4+q0uC78AgZmeO6kMj+i
CHJNldL7kgWuTEtzWNJ5SMdmqvGWY8tykaAc7N2uPneFWtvUiW3BKroibTU9BGLbDmpg+96YAST9
vdPXVsyNKam4CjuWj5Oe5gei4n36Neaqs1S5AjUNn7Hr4C82bauAJ6a03r5Unku00u1A6xmEyOtI
4zod6XZY+nKfsI+5rKm1iEYahau4em0rksqPvgbdNKX7xtS5fY8DgD7wARZX6fHyKff4Vy+c+p2z
0Q3oJ9r0goAbEJbVu7zl87EJtnvlV7d58YfwzxVMibIZwJ7OwyuqKv1T5PPyCglVf2g7bvcNq6ub
6jvq1UtJwuu0GHqgPVvfx8sQf/x717/AQYNPyu8znm9bz0nZRNchGln01adR9G5uYpI0hhVvOlKZ
JKzb6WzbIGKHka7v1tK3bya4zP6YYAbRnPwAZM+8afgpqMb5bcRy8tpHnHqC4Rf5QFVcn224xakB
HfoB5QDwxt5gTPv3738hhnExRUFpqW/7OrgGXHVPAJXxV2MbAuOyr/nw994BmxuymTwMrv6cf+69
9h1FdLqvaWeroR5myy2MuXoNXa+b6Je0CON7QfpLE9MJBrSIAanrl+AKModCyWcfbikLB/qWSqv3
xQQu3WpiAVy1FhMgT1GsX4QR6zFqynspudsE/NPScrLwLYGvoYan1FXiPfxt3RfLQ4V9s0h7E488
Jd0A0FDos3tsytuQ/unnOfsEHj6Nbbc+uM6xiA+oZ13PJffqA3Am8qQRoXy/M+63Bv/wg1xxFqFb
PVUz3oZYY6h91/qiGtJu0PQgmkGlLQjkycqD9l2hYDNzgFskQ3kbbQ1GcBzgVKBA5zvIAYQ13Jun
9zJYivd1vcZvIPsa28TvLcd6VASqjW3G0x/s52/x7BtBmvJ1NXnFGfSt+X0DmMqD0UM5/uvjmyFj
8GGr/OLYlm19ViimGZpEcEvP8arXc889/aHhrffYNuE0J0HEq6Rt5PipYLDjvNM5L/TNTYT5n+u0
hsFwI/t8u2qjQVGkejlGkt9JlL4wwq6AjA92QNqiDq8VVvUZEILqFCi/Pap66N6Ocq3uvE79K6/4
0wg7u0a5jlWv4w6nAtjE5KFTcw+zD2glkhn2Q0fom/QnYAr67yiMCI41K39SVvsJVWuTSDyCnMdy
FXckCS9skP+n5PF7WhfQDF/HdvsxgkiT5Apdu2u4XDGP17fg/vkDu/om/LqopBmnO/v6C2Planm4
V9RV2CBuJ55eEqvlkBIyB0m0+SIdSLztm3AuBggu6aGkec8wVDVPvXw662inVpv9n/JvLHpghyN6
xVqKfnWRyE8DSNX//L3zb2viT7PM2eKNWYHmMtS/Bk0cf4zItFx5FapHv4ra41gU7WnuxHqNfDHv
y426asCB2DW0de9fK2Rerz6m6gF+ivm+25RrYUnLfi23SfnXPvaHq4RBSDJIGr/7e2+9sA5cMNja
hpysAedXvS1aJ0OLiKSYBfvw9+YBE3vhyGXOAYJcd9dIZIuvLQnLwk/LCmzYIZ27KSI8iWEfYN5u
sw3HHxIp7Fgn1VYtoAywavYAEpKCBfmQbDXOgy6BrZ2uwucCD4u2SYeRGlvCEz0UeLLb2nGldepF
vPE/Tv8uwWRa8IT6qzB9XCwJXhDM9lSFdVB8B8igRlZqKWAaQZNuU5V+YnJujsMas3MBgrp3HEmL
w2KxRl4UinzFsQTR4/OU98MZT/iPrF4r2BBqmDnbTgck9VUZHIBuBBSOljiA4wnlb5feE8FjA67g
GypJ7h/IJss5MXldngBL/lVIb/uR3/A6jZmqpCfx9CmPlvypLZrwi4oX87ovNTmVEYjo85ar6tc6
rkObNEvY5K8HoDM+KyGIdy5Rod28jsyI6ZGMiP4UJrmsvKTmtH8dy3o4jIpUCcgsGOO1tuIwmEDh
msv7R0llCRfmvkvqsHnX1Zv/GON3ACy6nJa0GWl+CL26SuvKqDfRsMCakQ19dOownM8EeBn7FDf5
0qZ5oIPX4MPnr708kpfGKOolBhzwtN5AA75s9cK6d5Biw5+9VPFnrwLOTURFyA5csQ9+Icn33Ge/
wrVur10lh49BLIo2QSkSkSm0Y/UB6u3goLpxPAz+ZE6VKEbIP6SXI48cASY42LH72I0Ng/9HU8Lh
dChjZi5zuTHyOvYWCPBLO/fzpRryhX/o266Pjl6r8e/NGiy3FLSv69RGobr0MqQPGIAWX6krCOsf
urkAFKabkfiZEglbvupjXogZ1LGxjtfyiG2zrabU043Qj1TgnyZctjbdhoI8S1UQP21QTXXKi1bB
R9fMvvEO0zi3xcNUN7J8rRcznCTm+2Ozwv3Q8G6EvV3URQc9Sp4EuI/og27U0L2JatGQUzD2ETnp
mPHwVAVLPOSHTm1IByTIn7fdax15RrwK+rwvP5qaxvqfAdGV/Z4jcCSpLnXd1/iQvvHOSBuyTadS
4xHpGvraNCe2jvNwQu1swb/Zycrt2cs1LGEkFPvdZ2bXeoYpWMvZ3CcMbxU2qTtr9SNjpOGPC56k
5He5FVQ+Ujniryp0SfAGBjbES1aMRXAqZaDDEx+HWFxmnQ8i1SSHtizpCAx0UjuusXiV6yguvkSQ
xQ4niNyB5BEt/sFhU60HHsG8+FP+BvYPIHlB5x3Op7LvfPkTfK8Rr3i4m9nidccxD8/CWBte27ar
YPDWKYlMQ1cYPHBP8Ja1z7UwxbEavHyGsLvobZSM8TyHnxrOefelX+Ea+Ub4KkDAQgRWp29oxy+b
9qPlV8VKz6LQcpY9WO6LVzxwBQrDgZZVVT5MYdlNP3k8VPyVIFU9famHeBEXlLtI70Oh/A7xYztG
i4AYo+J+KqK5yz/iX2nz3PXBRqJk5p7QTzIiozmDthiao69Got83kb+YVxHFtAYRWHnRsWfh2n0C
WssEuGg2JaYxHDLic1ebuH+18WIqL3FVqf4z2QRTr1a/Gwua2qEnpkjgz8XDhwj0Af1jyKtbKUmL
gpJzRYEluTSLWousg9qSXsIyRuAOCffSbA9LrOxcpHUQtPIwkcW/ba6GevaT3sJ2OnWm7/gjw2a0
BsdWtnl1rSWqqT5ZPwwB/wl1HDKYYM25XySoooNip8FWoR4W/E7VmwFlR+0xj/MxeECtctB80fk6
RtcSDpMnOZRBc25m/H3wx7c2PwIEKvo3OYM7VZNUtGbtBVHMOqtDoC1pLqg1lIs+bbEATX1tMDBP
XujjHRDmskaFZ5xDKBmgsZTTw9yaWf+MYPAZXliLqshEgllRJOMQDsOhG+uG/tgG65mzouDWVckw
RHZNwjLwDsVIpadSotrefGtZtJBn3ehaw7UcNdIFEFOU9AUSVCESSGODM3FLNtrifIoDJfN/UMQ7
e2+jnlJz1YDyLGdfNZF4pDW14nvVMko/TKAZ6VMV8in/zOkws1cq8vvprV9hkv6yzLPRQ4mH254k
nceo/49P2DRc+OZ7JBu1XXQSQOzf/4ystWuZcAtvzU8RkyM9tRKK6Vf1RMLlce457kZJYwtRfzOT
yeMnQZux/LJgIdgy8aN5zD+IVebeqcpnFp5YtC7Fo0TtgJf2fKVBeVDM56DuebN3rgfTB1nBasaf
Y5h8dSEKlyytxkMuWQwuP8FZQr7DBI/IA36QquvDbXGMa5r7eASaE6bZQKIj3p+C+lEyOH7LdAOM
w/7YVD/W3yodVNO3aZNehNvZWq0fRCvq8j1vIRD5aRrJ1/YwCC80wSmUHJmk4zR1VDwCHqeGN6zy
yFheFFB4Yk5RRjr1F1P2Cy8uU1uszZZImAOHn2XA/fyIms9YyUQ0YRcsSbgpGYRgIqPg2E8m1nn2
kYle5omOcz/CYZvnYzck4TANAT1CERCK8VByHbT+OTJ2Ml9GCYZOcJ5hhgAS5+pDJPe1MkE/rWlo
LJ7J1ZqjBiwRqy5smISaesKiAkgu57wR7Vifc7AtCnqQYSw8fUVi3vA3zIIbOKd8icP+W6W06bqE
17SU17a88aRSX9JGbUkj5qhG2ZLttvAg7KSjMo3xGknOlfZgowRQHbQvD+BLrvUl8jS1vwLShdF5
ZtLrziUyT+IQbOEwp2OkKsRLixzLQJ5oG+VFg+cYG+pjWNltPTfhXLMvXl7q8bgY4f+qtkjTn5Gy
vL50C8VbHBKwaTNJ/cy8JSDIwNHKP8NAuRBZXDCyXEYvEMt6CTbKrwLA6xXH9azqUz54lnzQvC62
Yxh7eVCdC7bU3uM6epZ+F4qRi+9TvzoLWNRWR8C3x8CmsYVB3ytZEspetcsKTFCKJB2DkKif8+dC
FRoF48raHrUPfH3wzKCPxWxAqu0M4IYW+IBzjChq+IoHXGjWZqRuhH8GTnVAprvUSxwdBRcQPSWo
0I/1efSgwI8SWUmTxIBfvhGQX+k+QVA1+/q81hNjb+kWLoV34hHpl6sKW1m98egIeh08UhiiNSxd
CjxHxHVc/lN4vB8uQkZXKvz2oWRgS2GHjdsvcxcDTNaPWy0PVbQy8RDQcRD4f+P/OLqu7Uh1LfhF
rEUSgldCB9vtfDzhheVJEkEoIBDS19/yfZtzZo3dDQp7V9WuWqK1jgDCDb8m32P0Iuw84ncorIvs
uzW4uZ6g7xPpa69CPF13W2IBFlAmgNKwI7HijBhyjU9STnnYLnh/x/QSCoKo01UMf0A34TIc+3Bh
SFb8R+nKt7V2+7Kr5wyW3NsDVdyPTxkmksiTPwDrvvkMCtwLJIpi4PU+cwJn6jnz/oQ0hlX+rZIk
IqeZ2bj8kW90c29kg8b7rWfC9L9HfFZb1BOlgf/sLUVaOrTCgRdPQVSjxNTkPNsY3ywulprH84C5
ijX32L9m3Y+kAWA7+FrGOWXXEsj2aTwktE6wblLDOZ12uuKsOKbxqS82FqGgnGMEXELQMFQCYpFu
L0tkEJMi1nvSxIMw0dsm9aBcB0qiJ+oyz+N8rmiJq9rSvqx4Y6olylCcBUL/9HBfy3RT7MrFj8Xu
yHBNj0BkncLi+hxEPr7RUTDkK08UbdxJjjIfytrFWyxueWkWxetpLIV+TPtplkm9Fcj9xf0cmXTF
i4vYGG4wK+WbbEblfY3/H0FWNRO+vay4IHD8QUPbm6Nm67C0mTeH+kN6H70UIUfzLuCwd7+gSrcB
J1pqAuC6PGLvWLWwPqVwtHTXtUQNXWOKzMePyF0uQcP2FanYQ4EcwBwlwy7LrcMPni8TPAyOd05V
5Y6bxqWgn53sPW3nbZ7jFxQKQ4wpyslbdopEXNDXrUK1clpMsZUvplLcndeN9g95aTExXBF2RsnF
JkydxFMlzlBfZ8lTQBkoOpViXcnOYLx41dedSKI0CuoveI8ne3QbtlHv/1Y3WvrLwWXhwxVp+Re9
KQ6zU+UFPIb3tD+2VsFl9I9HOlMzgEQ82RU2M31jyp7lS4PDJ9t9NzrM7uhzvgHI0FeGLGeNQdBo
y7YOkYs7f+SKM2dbcLFWszbKQ5khBGAz6fZMqtWlz8ixjX4M2pUQyjA0BmWT+WWYyg80xrAS2SaF
+MDGO8TS0maMTBHBMArIak5ani8Wvl22sjd+ZPHnmhWaq+YYozHt23RXUUJrMWII4LtO8si1UXYs
24S0cdfvN324EVkttkclu4Hoiue0Ww/Wq5/loErXTdgR5LXMhNvuKk0dmRuQPbYdtfJbna+lnGsR
FV+pdQsMcVN0u2reP2VGkuTsy68wnoYekYk+cMiKwqB1jSbfBY5EFFdXJj1yUmsFT8VzMXHCb/4w
WXZxCCDdkFkONxVeWybAtqwBxAR5Q7DPZB4EHDHTCgaAG27SHngDNZPE9QiI4K6YvwJLc5gydqXb
SLtkLEtbM8XHj8GV0Zmmaf60bD6K2ujAfwN6z/5qDFSrkx31eMNaKe7zcqpAP1kfNXZX2VVkfn8f
j0K+bZRMRw0rswrdGnBMWyc5gnTqGMN/snov8vwAC7Gov9m4Zg7IOsQm2hyhPlhVvJQ7WiyUJHCg
S9AVngectBChhRzTe256XjODE/7oQ3Y3SGHusbvWpJFI0QHOXYXrBFeNprDBovp2+4XEVtfDYZDx
7UvRQEBtzqPaWZuQsF7WjPRnynp3Nw44oMpkl40SktySBHhNwtWIgg2SuDLvDYzvQ9zR1SQ17Pim
pkwz1yDuUJ73PVc/1n3FoQVTsXbsadLBhqpAibDQOivdN2OrCW1Zzi7KouMO8xp3fMSZsaU0NJMt
XF1KpJj6DHgHcsg/Mr5bLDlo3nFQ9F0E+CTFM4j6k51ig45J2quPjt/I5fyqGhkaNkHxeQY5HU1y
rD2eP0uTtRGT1fcItk/RBeTbP62L5D814/jIh2j/McvVNTo3xXNh1PjfmI39FTmL/d1Y6gXniV7r
LNJFI8aEdX7IYNySFIJ1EIyjbOKVji4YMt5ar0eUdMjCsD83P5a16qGcHqEQecfAGPiJImOnEnnF
l0mhCITk7gh5QyLRw68PbbOH6ugMdVdxnyI6QtUE0N+Zyb1AtG6WWd4dfV4KOFcRxNdpgwIYzW3+
rCc5oPunh/oL2WR8WfPIv+aY+TxLRvcJ0w4BD40NpGWjjrs50+r3srvyfiuK9Y0dKsXKTwdwKQWA
ZI7FcNKEwXJ7VPmFjEx08MnGQjdiucyD8aHxlXUnEemJ17Hu+V82i+FprDL2XbqpqNM9EqLLeCI/
5qU//GkS41rcDbGcToOwxdYm+by8EcbUi8pn8tknaviHKLcIqVIFCrOqLP8LMoqyG2BG/rSbpb+6
lFdRfcB0osVMOmoAP23yPIAD+rQ4B/WlCEC52pGz/jySHmGHuZpj3oSh95e+ShjvZBxFrqbxNCat
kpIA21p3b4AcjdvSTri+uj70PvmxigP3cj3MPr5PchrsR0os3PYrskdDN6OPWTt063ler6Hij1mg
7JYlxbQht5XOwJCE/x3HXvwooDS4FRF83vDu0CKirdyBJ+CejDpLS/MGAzXYe5oNKSf/+mGcVBOj
hnpkY3oUEJNapIjTKazPLEGJacO43fktRdjXkpSaPYIMU9NjQPnLusnm7AmpL0vVBob4Xnx61BdN
iav+sygOeoXCT57SIjL/ehubAMjT9XdQ9X5lTqNWJQ1Wx8iaGXDs2KSQmz9l1GEbuf0rw4wmBPP/
s4kcOaUHoaY2tKrgCbtSJTDCOWb6OlPcfp0Qmf7yI1cDKkhBXniq1+IWGVv+iemw8KZAqpWuE+QX
/4hVTrGKQQDEHaQwKFMo3qrs5tLbn6jx1m9IfOv/Sm0yUidlxNKmcDlKY74tO3TgB7rMxu/VvmGz
rPH3QbrtEYdC8mk0d38NWLlnV2JusI7jCWsycsHeHJq1O8cZ/13MlvxCyUa/LbGg6MnYskf3Hsbn
/3iP+q1OVe7HlqFOetzDykOTH1l1n7A1xWFu1/R1sqje6hjrn9dhn9l9igqEN3pc0vXUH2tYTmzN
d3ktEinudPIFgVD8sqrGj1gs6k4BUGPWfG4yDEHQbwjozueWkQ0S4xTzBaTZHOIHHy2JJ9iEUoVZ
tOf1oDjZyhzn33MIWx99P1DV3RFz2G6Cr13RhvgA4Arbo6nqIO2wb3BIhIF+nB8lQQpNz6qXAKr1
AsQDvRkOxbgHMFTO8kHbONYNXXx0oRDH4oCWuki/caaqp5Ae8l0mMBRrA7W9aXKE/ZjW6n4NG66D
Y9Vvc5GH39bCg+2IyzXvIi+W1wwJ5D8jKehZmtIO95vOUP4RnU/rxbth+CjCkO1tjH72xcFH8+8Y
pnm6QFwXtsYcgPZOhcDEJkYhZvFjhhD6CXNXy6OiGNjpeiK56YBZFHuzoAdhdwyg/HbBv6juUoiL
lnNGk2Js88JIvKd40Kw5ytioriigLm54TDl6Dqg9bGtNnr1UzuOF4mdzXVO+hKdYQLVcS1wWyPHI
DlxZEj6Zy71jo/scyLqaWvs5T+tC5+U5zo0FgOI9ivB8ddAf78PkKLBZxluOMObQDdnB5N0QZuzU
CUqN9IrnxoqOZHa8DhUIPrfYJL6meHSf0eaAvM8oTG5VhpmEUx+r1V/pNMn8ulQ5/W42uU/PtBiQ
vr5NYcGGwM1W6CvAAz51hgIgu4To2Ism30R53/PDY6YEESVAtYt9T55Qe3mLLmG3vCn3Ix7Qwo27
a3udfd2/aS+r6sIsm77lQ8zVS2UTHr1Qn6S+QYEuj3O0KtizT54mz9u+jJ+TDWikyeABZ8LNZQK1
kuTJ75lTVCCwml5Zl1gF+XVsTLbd8jgnFj3tHh/toAf6pMZo/2XsNsCca5JVhw4PwAqmetSMDCg+
f5J9zFoatjHFUvc7b5cClYFBYyZPZeX42WDSktbTQKLfYaf0BkSiLM4+0/76lVk5/s6UiV93wwR6
IdOLBxVvQj9TnsVXQJDPfHbZU4IcyjuYwuHJSi8xVmnSngJsXATPzst6QKy6DBv7oarZj3WcZPtV
FHbMm3Q42DmkMK//bpFF0MV6Ne9cSfeg8jFHl+6ORbfkICw+RzRR37Ra06pF1WskVOtyU2ft9wlX
8obGrFZTWnYSQGVVC5kgG2TPubqlSTnaekVlKeo8E/aVL/B6wOnixFkmc/jDsw2k8Mzh7fqo0t3Y
rqow6XtHNI5+oLwlqgsyLOuXXVCEYi1ONbxGakuGnLdHEeTeQYNZjZepiMuiATqaiROcmIRrl7gY
qsYxzPAXqytAefjCy7oYgNjUSexwomb5Uj2SMjqaKC+H30c2TTt6jCHeT2NsJEUg5IGaJ/bsVKRL
NdZRhRgUdA7w36sZl8Jew6K8bhfpeVnPM+ILW6FLm8C9XU1XumXFE3Br0o5zxh7LPsc6SQf6UdgU
eFWJNreG60UvPlhkYYk8HdWMUm+s/p/IlY9TS8A2fn0VaEBqV21M1y7J7DlblhDXYs3m7iBE/Og3
bk+p29D081WAZtkr87oZ6X+SeCMYqhcgEBpnUHJ32zDgJMDkYhk/cxjLv88hTLDf6tX0Gk1IYnrU
JZJk0Kw7eHxIUBO+Iz36wEZDnKzOEgnLWYONR5d6VTCOr8Gk+VfJtN9aYPq4B9IN+F9tVazsNWYz
/WQVn5Z/IVNurNFeAi2IlcRDWhCRe9+bbEybZckXKHF7HoVnXbB+OhsZ7RoVsq0eoNK3z/0G37Su
WIaybAdo1mx70GoKjek1ez0w07E3HvYK7yDWzF+VUI+8lDEZL2ROxjPuedxMTIs7AVwM403oGr+Y
hZ0/DQ5rCj51fib3XDu+3vmBFgp8GnCGy4YY5qObRz9/aoDdHZP98N3lxf4DbrD+j0djcwcAHqsu
88c7jJswJjhjTKc8Tb3Onza0NldsrcG1Psv13CwGo0robmaawbUoi9b3ROa2OBdCzur6JY73DcgB
97jkkAXcg8Baqp/+CAnIOIPqGweGEX+VMv63CTxlJxfvyfvIwI6xQSdXCBeK+80lPbJFFVnPR+gH
VOggY/7awmAVsPJIoJ7JFAUvXGj0vT1CWkmxltcdUyLvpXNPaU/yVpB82i8oEGQ9pp6jptD2TyWP
db8haHVJu6Vg4X7Ki/Ra6sw8WCfImcclcocBy3ECzBdBSi3SfI+rxIsGQAoL3augKy44VHPDWosj
N4AdAJcivxEjEmcI69M/XINUqfcI5Iwdxv3fjsmfAUf9PtWSDf2Hn/VBsbxWKlsWmR0Hj9P2RqJj
+CfyCkUwgdk7QYxCDpaFssHdlF20vEhbTm9HxMFxYlzsvwNXGy7jNQwAMI8cPLAul7teVMmrjzKY
I/Io7naVyi6JwZWNOGNw0GWoDLOS0y5LY3YX1LacXIZfn8SWn9ZBAvOrJlwyAiRPvdCSnwALK1Y7
ug+63YCsvU5ThU4MDptg3k3c39QgUfLu02E/93HSbW8Iwa0SzaJWZRpO/QBzP3BWrG/kXqUXR5f9
gx7bNjfW4AzBrAm9OUHVJfP9koPbGYondGCgu0GaNctMDECAnmU/1nnYT1Yw9gLhQNnagrr2UMR9
26LVtykY51dNo/lJICmlAcwpL5z20Qd2O9SiMezza6BhyXnrTdy5FQAC7kJ2nrNtwg4aerQlJbLQ
GiEG7EsRFpRwHpMeheOfSaIxeElKidZt2B6NgNyz7FH3NgmorUu6AgOIDRtuW7akNSDRAy2nhU/i
YXJTI9wKdstVnrVe6NcdopA2zTBERQ5KLkL2xyVPQMYui/cPaDb86cCOeN5JNFygSCLXeZblyUYi
nGE4Mj/YmVTdosffC8R4Df4pxrGU6Yd6kxNSVr0cfCuro3qeRhJ/uEGmLYjJ+Amg7vyoBpH8xmLP
2pBz2WTZ3vftIWOwHCxltcx4XPdL6Lt+2sfPjAEzzETMLuuQ8JaysOIUj6JPqM16AJrDZ+ILcUZi
annaS8ixsC7yPxRDhxvvArJyWDsiH/uF08GegEiDFu2Po80M3c7UehrVQ7//gsseoJlxC1ct8z8o
uP9q5opXDOgiGxmOAo/HCM7KAad/j1lMgeRPaTtER3UtKxM9rk5/FkqqbtIc7Arrq5OfRfQ9mAwX
De7z/B3IwnoGaDXdxQTjatAcalzkfvyb5lZegEMWL7Ox7yudh485LpDItqEGwGzS2sOZbZruYZpa
vibzQNtggEecoqIS9cRNldZSelF7KG7afkl+Y6JsxfPcSRsqIyBf4b6g3YJ5XdNAyLLUlSO7azjE
ExyXPYYWWj1B1aQPy56PaPiRjjAQ++RuyQ6YhNJ4KfKOIdax2XjgIjs7u+EinIoIfMyz9mPMHsS2
pll08gWGqoBKWcsCwQYQZP+2h+pYLijb/PEGKHWUIKu8yav/+Lrnv8nkJX+K+UF1J5PSm3+Dz4Kd
6sNNRLV85Tq9hQpOyp/loGN5h8eNSXWSQkkAmtso/pTCJT57CEZMbc52kX7zWRL0XTolYtZ1Zh3X
rxWGyQyuvT3BLRnPOnH/VZvh+m8ZuUL7elFDYqDmxV+g2oDXpathPL3xZstHBkzXJ9XPzc6ooXNa
skfQn1PSmX3p/z+HOHYptfadu20QtVtLE3X9rkffANSlKC1zC+U4bkTky0JCqmTKP72ecnBefZQX
8+PAev2BhlKhRppx3IhmmIP/iGELbl6qoXT8BE+rJG6qWasbQJUUcoapn9S/HeK95V2NxC+vCbz+
TVMNuPgPBH84M9YDNuv4IFelRVMlMNdE3wkaK69xLS/L02JtwJNmAWhtPXkA1s3sEgOqIcuhmLmr
qiz3D5j07Nl3G0lfPqHaiocP70hQddhy5T6GRWMxpSmop6TLvEt/gHgtk2coUSb2j8P5799GIcSG
uxx06kO7k7hENyuBMFyl2ZKsAdIUomeUPpZ1a8mj98phlcD6Np+4jiFMGOjUIzGbEORmR9uwIMzN
DsCNLdlh6tyUvNyON8tBzrTDCtFTVFMJnS+ktNIeArRv3Mfbv8QpCPg68HkyJw/HzJEUtBY9pA+4
963pEFscbd8nEi3ubwVIqUzhmWcOhHSnG2xcj0bjWgemjOtpAPm3Hop9y8YIjDisQbIyugrF11K0
o4La7G5OoTiaQMYjZ+BWeSKSC+Q+xl9XE61CtnQV5fy4HuaozpSPpdJXJEcxlEXI2w0/830TrHFx
hjlZtmxgmlohYID7Hwe0lb0cSENQuj1WuhU9fDKQvA7L1CSQR2R4VNtfgV8/tHGOJ7TXpIdgQNVR
xI6HNUE8h7hHT4put15S+KT9IZ4Qsp6yvRgC5D9cArK4x0gvk+Z0DDswsC1mxXzT4MPm3yCwlvBt
xYFF/o2JjUFMFsPshvgSYwA0F6gVKKRy4LYmfPfWpmIoky4kxbKgd+I2sjAvDUkEtOEs8DLZfMV5
ggYOCXcyDd9jtlPVZqsth+kVZIF38rGMUyriFsYjOvwqElYcnzPd+ASG2xfzrwOIwKZPQ5YxflLl
cGjVrCkJ+sYCCGxYTReYJz4AD4hz+Jqaf1UBMYMg4HerG/ChDJ0RnCRjjIOOGE+oYZqY/gPeP9EO
u28u97a03twgSp+XW0LQmskT7lJaIvR3I+hPfIZzAk9azOoXNvOY32KbDrrWLnP5KRktx+6fkM7a
7MlawnrEVv8Yj4fPHfXPYcFzcVKuDUIzK8HOKmdhfu2LFdd1iJFghcOkGK8gtwR5m8ph659cPO/2
FimIU+/GUSE4rV+NaCFZJx1C5glqk12Xf3g1TlV9ZKPGFmUoK1Ayaht9CJzZssP3n7dugDJ6xuR8
mXVJEYftsc8B6HwSFgr1E4qv9I/OjlACWgCBCljblfkDAUmNngPURnbuCwPBVSKr+bVUQ4XwsKOI
i6Ld5zg1MBLI5+8cIpvtqUJ74RsQo1TfuETq8Mln2L+dqkAC19l2BJU2mqeUfDhpXdZVSXysNfqH
8OSldEHWO+Y7QjOOwF+fI6heyAkUMzJZxswTj4Lk0Pc61dvR9P3c8wvs4jhYSe4RlYPNgzlOmR6v
mkUu/xa7Ij4+YyRbJ63f0JADHN39x5Emu0FxDMfGH3tSybN1UKxlrKDXKrOA/QikpU06zcj2KdMY
WwlAxoiNPlAg2BUCNJoK91hopawgmSOBU7jnYwGk7/1EgBKpOZphPj/Oz2te6uJpRbWLooXb7egg
JBN30zTQcC0w3X6Fer34Taoj5h0EG/H3tKD7G8Obheug0x52raKAGJTG5tVAI0D/FMDmf/U9dsvl
mBa3tBiYBTJIY5SCVwr2Pb+DKGF/yYfcA+QXS4mcJRLvj26Kxul+nLhEtZGJ7TNXVXY8xkelfoLL
O/6InoqpqVTP81pueQ5Wj2FMJIJ4tXFVv5fNuI9c4OJAiApgRvxxQyUMqgkvi9VDiOabmsuiW5jY
z6SkxwibeQcYIv7ayDKtwIZ4ZX5yZ8PerKDTcVfsilFAoen0ka67/DuDKPwD82MZ3kJO9E8fYerg
ZUQKUn9vzBTBXthHe3XqwZCbDrrJoNpqWQUKE5fx5ZF4OKE1ywAQ5YRprzF6LaDvgKtTmMwvUHJf
MuMvuH6tj0NuQPQPrkDZTSw2PZgYNmaNGzYo4IjPKon0rjKbcKGSuH8CgItRrxpy12n9h1gplnQc
UhYUW3G1VVO7EC+Sc6RMlH6PZS/1B3YVdV/jDwC4nEZ26FMFGNvUeHGC/l0rNf0aEqkTrKGw8RMs
OFVxDw0ZruoBaRWPRTVp2oQoSS+L0eOKqUoAC3aV6mUvUg1w00CqMDyzVObsFUBV8QoIdmJ/ihU9
RbyN+3cJ28YXDJceS5MUOB8wMbWtOPujbY5eGc6ul7w/GG0o3UnZFQefoDqlOsqHezerbP425WrB
ccl4RC4ODRi9VCUgoxMtAI+coPAatpbFDhIV4UuSXwnT0PjQeYz9m8bfHqZG1EyOc4nmS+nXDsED
MNrIGNPpuzgA7h7nORUhayeM7D0ziwCBLocqCesqCCcajnxawLMurSBcqeEJT+UT9xPvf85kHskD
AKG9L5tC9WVeA0QKust0QcmtZCiNnxBLZa5CDlkOEtponEvbWK13tvTuXa1BI2eYpCuvKy3AOkhQ
nGfhN3alAif9Zffb6pDDCAEfCA6cQ/fKrwg+h3w0nt4kbiVo2pfc4+sxBaDyOwmbzDtXqRwfY3e7
aV0Y8C2KAeanxdYvb9Xh6HtcFdW3VGMlN0hyi6N//lAcfyZL/ze1mflZxjuVpwMM1l7zXh2smwOg
4yZCWVb8TnH2RbzeKviLvJauIKHbBV/1R46Z/ug0w9Wk/7OgzKDfgiL7i2HpfB+h1HldVamhQZkM
3tfcEw+OYdtoHUf5uAI4pn7Fqt/mRfPnXC9z/LQn0KE+zL2NHpSAogU35+IfFfLlU4izx2l61JaD
U4HyE/NWgs9zR2jE4QAw20DAlicse1+gm7vKxBbseRGGNw5dQq3QTO+1I0V1MQv0nfsS6e9IDlqr
emYpf1IJTHeeCU5F3obRyh/oTBgEADpH1SUB4iy3ScwGcWMIM5qhW5pG3sRlfuAQW9IKhjDZkeKM
Knn4UfhEQq5F1u1LLZ8+z+sasxexj0a+lcjyHK+Gz/qr9sdWqYPPAC/5PSOvR2EHSK9TCPzOHNW/
sDXtfYD2BVjlGzqSSnbapPtjni7kxlSvrxXqBQgtqijNXqFoOfIWzda6foQ5hbySukLM74Pq46Ub
2AHFTgIOBoig61f2GCMX9GlK4oWAYZjW6cRcL8rLonYyPEDENwIg3rXt/4FSGO0PXc1KvveIhyY1
CimLNxDEeusByOYnSOBtCehx3/CXq5X6bKCT57iIwDFdKml3d52h7H0dN4g3TypV/dyCGvbsOQk9
qG4eQYz5KECGwVpGJOjN60ymsXsN0YZlryZmLYYkcPORGwhufIllSCFUHLGrMCNP1qJe+mD1LYNb
vrjkU+ABBIuFlhMYeTivMhKnGRqfq3Y4KuoR4xZ7g0LVPq6Iu74zJcx4FinZS0VXeWf3FMG6VVRA
DRR5qKcMuBbSEQSb3hj4r0ZuEUI0temz7DsqCl80NMplds0DCf9GhV307sI83OYj1T9XTJywepQI
N2vQrjt/s7YqoK/A1WEbELFQ/ikfJ+P9BnbIdUJH69XB4BAfU0v6TPovF9wv6c+jn9Xwy1SFOtPD
xhhPstkRX6DgJ+ZUuUBhLBhQJDfLF8pzByyzB47T83DOkWW6/y0rQmiT7y5Zmm2wyxUyBPOqZZRz
1Js+91VLJK6uBjIwx5/3LUCFgJ1o0arR+B+kE6IRVqZTh1+uc9ANusjuMx2p6roKbeYW02CItusn
9OC/saq3nyx420HnhWmEvOil6VQi0Nvns0j3U8pWhYIwOp6I3svTyMbJN/u2wQzMJjisWqlje9Zh
lX9QYU3dTib3QPJEnDAwubUHyruHjQHXlJg5+OkqOWJBqgkWSEHJNl+teE7GXonzPPjpCdSIuPDk
EE86GrIOZ1kKzvHw+8mgFqrHKlQXokb/jKdstw4l4aygJili26DDhbo0U+y0MfAFLwqXjcELRMrz
W3wgHiiv1NZCUgEf14NtEKvmpoKiW07UABYMDvfFuubgRKS55SSwH0TlR/rfaBKb5GeHIaL0uzHj
gLyB0c0P6RqTt5QX5bceyjfWYMSo3+syAklMq8DW2ogx/XtAHRXquNrdjRPpLnM2QQQjAgjaxXzB
BjBOv4d3esnw7E32O5NTIU8gVzE7AHp7Fs2+wJX+ygL0EyJJmbrEPakylAQpvKpilj/gjaEMOEwP
YdWUaFgax/ljj9BjbC+VR/ZEMJzzdHBvb/gh3yHbgqUJLAjCG0YPMdM6lWZKmp5v8SUQqI06Nk+R
bAz0cgF+TLgryrCyK3PRUSu0X5f/cXZmzY0jWZb+K235jmo4AMcy1lUPBAlSFEUxtIQU8QJTRiiw
r47N8evnY3bNdKeqa2pMZvkSKQWlIOHLvec754KPq8em6O2YnpI76QfPr2k0rITyNZui9wx9BpiF
C+fSZzy7k40cPvfT9axfm70gRGfYI3TpZVdzJJrvpjleBzRAOhUhjQkYw9m2y3U7UOfqe/rCwGps
LJ1sd8YqqpmgacFZseLrafaLWTvGtkMdTR8QlxiZNBoBhcUGca/jYpmbgREc4zyNe2CfkuoogDiS
t94wopBqDugD2yBg1lC3MQXm3EwX6nnnLWiVi+PImdKFmdFO8tUFbjuantFdJDlezs5Z+0acuW6O
8VY0IPIvZlYYtAVNw99588JtmYfWP3Q8E9zbuGCnoaR8RBYTjArb4uka9aby3Ka/rPWcxjTzFtHR
+VZJDNEBW/vITWUa+btZgiWjbOonEko94zi3VHw7FYju2XGaZcuGkjwxOoKrLZF6GdfvbA1cprMh
SaUbOG02AtqJ7OImIsCZXDwuXajy047PWLyZFCa7dHSkjDgqYRUSsCE0r4Kb9KafC8iTWUPY3k1c
WN2Q03RRJ3LouzwSQCD6IsZOCUQTJt9E132YkTfIkqa/kSUUQ4iXRKS7ZM1d9zIvWMM3rdsu7n1Q
SW+9B+RL5xu4iOvQApNVdZezVKvj5EnlHHTSZtR+5jI7+6CJRfpuYTkgKdDIaHWkCK7zxixi/1vQ
+I57YcCucljURmrhNGrKZOumJtPqxiUu3HBgU6jDvh2wmWw62Lfuix44e9n6kxIIKySn0axDxQGC
GDHGQ9oFobaBbU/B2PUSiJZmtvHM907OzYLrmJm4tn+q+qaJ70Rvl/Furpfkqz3W6RvuMNrdTipn
b9v3WtK+DRzHH7+ixjr1bTV7iD60KcE2wVk7uGy7U1FrUkFvJixTFn1VGIBtAR1Ps0ipZwvTThtV
ysvMfe1703uStkGUuqtqD4NNvbBhJqqOPKjPBHVmHM9dM4xVtE7a7x/qdSwMoJcsYUZEnLZ9upuC
uvhhIOKrc50mvto5TqD3rmfMejM3ZWps8qvLgPtylUQ6zjLMI3iVQ3dx/Z9wZs5DF7fZKW08FFA/
tahs/TkDNlnXQUc9V4klxCVjtk/otrz1RuKZdOFJes43STnZ8WFs2io+28ZqXs2eQ20DlJvQYncO
0YT1t2ZW2X1d155mPrArn2TL5FFqdNPPT5bENHk3K8SJ96Tw8Hmtdeo99leMC4EODfno0NGuIiuX
K3KUsax3PEiCm3QxrwelZHwpV9DKx4qC/eJw6MIQYKvbxlIt68nKs8KLfGTu71y2SNOzanbRbAPn
vL6YRbveNDFu0B8WOS7jAxMMVROZsBzJvV/4VXlem3bKbjwMfs9zEchHU9XeQPuJGno/VVl+sZLA
Q1XMiynD0hZkcRImReLpe8Noa+x+Hkh0SKBeJV6czmkn+vvzUL4Hc9bmv7ewZ/5BumDFLg3njG+t
q7l4RGCVy2uSLzNNLvpUagtyq+yfFv+wi1VZBEgnBo21aIUExatkj614wpa71hfqs3l5QBGbqohk
y/WXT/8OLanDJHfDcMNWFmHRW98nAPetl862f64hAJ/A1HnIlFWwq9FCLdtHNTZD87T4Kp9OXMLj
6QZULZ8JS5GYJ4q8PQc2A1Z2mCSQ7ggDaPTej33D2HEy4lLUwjfv/HawfjD5tOmOHj0KwP22Tt91
Opt3Gci52jvSTLqLAQ7dbYyaVPLtUKmFgmJO1E2+rup1riau/hM0dvwF7VY1ADtGdsatmPxabIta
p2J2MFHmI2I8zo7VvYGwn+LXlekpxZY5cxOSV8OgsADcp9wESR4Xd5g0bHqaFebM82R3k7FbFCg6
kpcJPVHMusgfjFHkXIedTt81Q8191GKCYwK5JnFgyanryktuzap/TrgAOtxs8iwPGz/Ga1oG0qVx
ZI7MY+2HeEaUmFMQE1KV+IdOrhzuihHkZmdVadse/RiD0YaROO3NGMd+RRNS1szBMEUL0GtM1f3M
2zWFnBSqIapR6ydmVWoZ+R02BaYBQmKVf6jFcWv1wFV6FD8SN5fvXJ4hNvRUqSjvgDMjODZDHwNs
c9u4te2ftefVnAFIDDwY9D126VJa+J/GsX0xsJjqrU/yUwtKy5wSHNVJQ4OEzI025n9NckMzz2G+
EfZUzKMWhbg9M750y5fYnz1bJNyKvDGOnCWezsAeJGARvFPnoaNy+h3oZy7ieeI3z/6ErWpnjbO+
T4Yxr3eKaVOPrpnabwUWqN+X0UF9XgK0irMJrp+/ZbGgFSk0IGHA9fqXCYyyc/qxXN8zwmoiNTij
f+9PAul5MMrx1CeguUfmaphflaKS2aXS7KBEhtbLb9IEGbKhb5AMxTZWOTJtlpObtMec51ePmPED
sVM6be6AyYxni+HkUxTUTpdGjYfIERYgMUkEby5/tmnsNnvdAVNvUn9hs856qzK/FsJ1xb5nco8V
6pKLJpbraVp7FzCEJ+y8jEZ8VHpagi5sB6oyrANSxDrkTjB3J0AMzZsd9BD3VBz5JMHCefC5puCj
i/At2zlXRpTYJeqHQd4Ynu6s7xWaTTiUsZgeMPd5w9M8+0l6szbW7HwhfGddNkVnlOaO896+9fQf
BKKK9T10gF+eqthgkdPfi3N1lqrLF0ZBotdFeLmhBpc+c/yt0bKImsiWbreFU7QYsdB7ZtvyrUmj
R3OrU8+cv8FvXjvKXIYMqPS28TG+EyNwKklosr/WKz+JnYwgUNCgstAvbUqRnt21rrKRvepuFjuz
ImdK79WqWXR07gt5h5/emkMKgA58JoDbnB6WoeCkLFz00So2nXYJc+mo/o5Oq+8DJFeyT0ANPAAN
nF51v962Ixvaw8oeZ92brgkfGOJIWfuL7XO1A4STMngya7MfNsvkjMuJgky/ySZAL9yAUo9Rk9IK
DzZ9DPFwFqUn3WnDHuI1B8cV89ZSBppOtSrxGBDHdecuPggvNeRiQ9E23jP1qv+i2cH29JO7o102
+ku/2BC7S36AAC3ux95zws6Tzu8d+sj3BMj5OHaOs9OOx82xRXhHjYGYdvvY2GELnfFCusVFVCIN
mTlbbKTfo1jOg1vtZFW0JN7l8YjSHJR3Om39pylxgr3TDhI8pbBCYbFJZ9CkrwlbIplG0mADqyRF
h4df++gw2ukX6pcI8/6qpKq4tlBI3PJST356WVvDI+67qSO3BIFUKi8l9XZcOluUa+uiV0PfUSwW
UFxXS8qGYcHqWx97qMlpK9M3W7U4BpmfHa3LoLdJ5bZfl84EEXWm5QURtX92LexQm1LW4nvQ2fMh
sGck29rNxicysRQ2yqxfQjpuC89GM89niwGMr42N+YSz2gsiu/D1LdPcy69O2c7fCwIt+jBlVdjI
MPyoFbvrafV6KBVRVV8HVtxWMkKIoavF6H3ByCR+GBmjHTDkOE+rlVV3henlyaZql/Gl0qCB8NzN
XnIRO/lcbQ6qg6fbaDDw15apNQ/drHsAUa5WkcN2QE8aDyFTG9P0yTSa5HudzqIMTTU620IwqLAM
bPHYmup6bPkkm/WJAaNd2919kRVsNppRTd+cJQfPztw1eeSk7Y6wg+t2qhf3p2WYXC6prvyQnCTO
h07Zx5ne650SlvVqO+VyqT0gNhOy/NRb0hIgjkOMrgnC+yXp8TBhmcl3o9vnOPOt5BLwK56Vt6pf
2HMw5dhYpXutuRvl9IMiBvUkt25LqNDGTo3lldtofx6ohugU1OMWS3T+dYCpfU4m4W7Jt9KRmyQV
HkRgLHPT+7Lvd6VhudUWt5A6Z0QkuGeQVaYPUIvRuXmw5sH6ns+mbBCkUJa3uCt7M9JGs4aiWMRT
VdAynnlOlsikyTB9o8nuioOFZt1G+I+HVyrAV7wZYEE2zpRuw5AkaH7ppf62qBuXCeh2jiPdRGpK
7lKj9aYwzrtuq3Rer+EUt1QJdVq1UW0DIe7HtZ/3pIXSqBhJ0LrqaEHw3fUTI40MroGsSEtPV2nA
adaDMCcFEYJB/twSaHVw6tSPGhOa5RgbA+44lPgHkhqgvLXdmjzLXjatx6Gp7ShQI4pIZvR0UCmD
wqIbRrbocdiJ0Scboxqq4tDPV9Tm6tCO+qp0KY4CpxhD9rVxO9GiOrRqnn7PNEjyIgekdJq2tuCh
DqjGOtzXZHZPTIYzmg4kyc7n3xE9CTaxKBmwFiBIX/MW8y4U3VzBIXqFxusUpz2u+D4XFOo1gExF
j8OY+ri4kCWxHrp2AjjLF+PI7wUqNOkrh2vicqOQbnexF5c3LsTZkXANxtCnWKeWFCBHmQvngaV7
xKa8bRgfjFQMBhcHi/wBMzIrbEpD9zxRAf8sOY5+T4l331WWXd33a9C99IXH4tGzDulE1Pva9K45
GXlr1FtdJsZjLoP2XVdWtYPGpEk9GX0TWh59Gm/1rxnjMugdzFJxR0faqH9WWOef19hDMJGD23Et
WWHjYgltWKSi36X+BA8QWwaSuPuqGNN2qMjRPpN6VUAs5nKv6KFFnEfxRXlaPweNU9PSy/NnKnb/
aawwH6AuZlUVTYr3Dw2R7muGePTQkr7DSgfsf59t9hBDOUAemLl+rLJYgRj8pg09mJpNlQhaDXCH
NC/rPsnDKZ+Mo4k2se1nc6ZR31uCAbIWgzgZY9xvfQssa2/a6Pw3dK7ho63FNjJaLQ0NUBpSvbmd
PGiHm0n01YGswPKLnTleSPpLHuK1BF0OWuiUxUhaQsN9sb5xKUZgD1AXMwqIQz5YxBesNMzuOZz1
S6Zl/2B0uHyxpDRFWHMJPjiBnS97kt0CEdFbXpObghSBlCe7F3cU7VcBkcbeSXLufcXePPRRO6p0
oC3uVq/m7K/Xu+ZKJtea9FbzBU3UP8kgG/KvSTvYRCnYediXjX3obaf1vnHRXiv2HbwWYZY17WF1
MTYSm4PpdZakmhdrMy4PlBK8dWllWusWbKxXB1lDzgBuCJ9KPjUHh8ZWqZ5KPeYVNJ5FH3LoVtKU
yDnykr1r1tO6wcZdVs/ET095qLKkv7IQQZ78KOc440muu54WtkdYSvw4adz1Zqh1m9mRsOuqw6cW
LJVDeAdV+Y8py7vq11B5qKk0UYvyRl9f/dj52jQOGlam2kLSLhTPPmXSNZGmNvqTG7jC+o5L1PNY
el4t24egNlMnpeYo9HQsnXn29kyhDCpG8/GOhCnHrBumg/CukxNmrz9g864f6GAHDz1jpJ+GuV2s
Xe9pIAcuuUt1ZwzVON9iuMu/1MwQe1knV5chY4PnLLLdao6jkoCQQ9M67W1WF/S9RE1sBOovxPHC
0gzTovO/ZkMP6e+AGP3ImHcbH+2GK/u3nCAWFyKdtEf4KK3fNBV1x1SKWb0B2ZJcNY2WY93KPoi9
PY0+Ge86EMG7pBDZ24IJ5NE2tPMyUFAgTIIZUI3KNHOOI2Z2velJECB6Rovef6RrO3ePedyEiPBl
NFZsRq0f3FK7dTs/p3SOfHD4ZUe0FRQ1sv7w0NA2i6xhNc8aM/gdAo5EgUddHvaYVoKECi5m3gH2
CY6BIom5l6TzrxZdYu82QmZhNcrxJo+FHDfzTJQSpt7s5+gm0qSR6s9vdP/yR5y8831AZ6jYdnKm
1iDWgurNauQhFnZRb6gI268j+U/7yUvd2yrGsl8ycu3X2NLo2ydintmmDWSPitc7B4PvWftyHdRZ
AFQuu8WFTsgDmhC7NKZEQ1rJ8Q4GoLZ1UNmRD24oj1AAfC+7UWNuyZPzWqRI9MGNT1UOGEE4y94e
arkdO9hZckC4vLK07WGzthVbVNAt8NADPdnf0xWPwgYH67LvO89EmFj1zVLQ9aWdlMTHuEfQJdl1
euuYG4mbuRiC+WYMtBf1lG+R7PP6niqVrBNIgvLY5AwSQUSZz2VVdEc3jtNz3eQxzMJgP3uVIYpj
XlbYZ0fawGd/6IK9nQdkxhjySZiNvnFiR6KAxEVwLLiZkNah54OXL8q91F0cqDvaAVxksJLnntVs
O70Q3xMYqcdwixWmvWvjC2aM9U4rFuYw+k2klKhIY0IbJu2iOmINdKjvaiDelCCPu4yGOyLJ4Irv
pDJzN46ztHqPwUFRb5f+e+IMZRhcQ0PCuiu9b9QBYkencN1i1lb3XdprIAURm0kojGEUu8TOTYbw
2mlxmqG19o1FYJfZSfW6YCI2b3IOU+6SY7sdWyEPzjz2LQRvOfjbxisMAi9Kdwch/1JKDH+u6F4q
qxVnQbgO8RDrvK+DVT6Nmal+MIC3v/RuUN+wNppHZ13txzQlfYlj03T1hqEfXrbpmGyEv7vI+T1L
lE962X4vYRSrH9jG9a2tlpmYTUqdDYtJsKtq25pCbHKkMmmCEM4AU5MXwun5x2rqFronpM9x9fOX
/imwliriOkSroS1m9XtD/MuJaACyPoZZP0pBUmioWk60yRumvSrW9kYtTvC4GrV7T7CAfKSgN060
nZ1bARmO7YMPuj6aA9xmZ7d1sceV7hFGvBTlbQ2oLMKF1kp2csqyfev6Xhwc2AJKzmSZ9jmRL3u8
TZz8usccyMDNcbNmw3xI6SXd+nU8b302vR+StOkn360XWiI1DnGblvKWkYNDmFYTJ/KscbjleXCw
GI2DwyQm/GZK8+abkh0UdIchYyNhM/ey91l9sem1eucE5pQc/KbonrzeKp5NzK5AQLURWUaLLUrh
5932cAftZlK0PxuF83KtTfVA6pw8+eIP0Xm2OppatAQ3aF8WdS2zPs+5bw9APJJggngFy03zidwS
phTA6TnxcLvkKJR1awfHkniLZ0bsEkFhoXDcJ60rTsvoza+qM3/q1c5ehSvSB29Ii3vXTbttYlH7
mcVYHlB63Tv0KBUxgMgledaP20ObO6SlxUSpoFx1132L1jcwWfI9Tk1r2A3U1QQA5oDqkErX1jqL
Einvmym0fJnVaETG4uR3tBcwnoqx3Hk2KFvS+BPBVyTO/OTg9X64BmC25km9p6khQOblOJ9To9dv
o7Ekt+M65DuM9wIvQUNTozuQfkk7MawyAiidm9Ii0kdHAWHzOab1jKjp3/O8sdpTzmGV4u6YZaeY
+gGyXG7moqtmOoiGJ+OzmRYN/YOSQSPjA9Ba5uQh8RJV+eJT9rAdspwDeodmSvoSqwvCorpQRa2S
XIw4HTAiUT2v6ozsWZTsBBZVwT3nK27RTeOWMGt3yJUMWoxWIhsSbr9rUkT+Cj30YIDsNO//7wjK
f5Jw+XEa9JDMQA0ek1ut2DoHIGod/uDPvfSHqFF88ZU369Y68uZ869RyrHvzX4Ty/rPf2v5z4i9F
mvDKshZHLGdYbPaqHD4530R8SJA2BGp/UfTySIvji7qKAcqc209G337IrE+MmEZhX1jHRI331Lov
nHP/Ij/4n70lH4JEdQxoAuZkHal9ML8mj0YBQPupT9IM/vx2u7OJ9m6BnTdV/Lsz6O8ej/onX/tD
eDMqEtyA7Y20RAhBsRtxkxmfTPH/h4nHNjY3CwTwmMIob+3Mson08PvPfZjmh8BmcGQfdw7Wcq6K
mEaKCJjkcyHp5jUt9r8lWlddi9E9ky2lNfFLr3au/8W7fX2B/yH+1/ywJnvRmKmZe+3RRcs26Dgx
DpVr4BBl5HF+cmKF+WF1OqR+SqgPfogoftltdY+3cvu5J/HD6lyK0c+VqNtjGfjfi765wMz8+txL
f1ybnT0UFX2SI2fqvUkJ10yfm5tifliaSzeSZ2Zn+miS6+0vF6mLT+V0i48jjwnxynCeJvqYMB1u
64jrnIogmT/1gIuPU4+9VpgdffKFZe/b96jP3Q0E2/ipj1J8HHycKlhN5Y/z0Z2nWyWSvdnkXz7z
UYrgw8rkk1y7HkjoWHPXYBDON+UNn3zHP6xM3yZQbRBqOsYMFdwBLsid12nrk+/4h+WZTQL3MDDE
Ueg8PvcLpSsp4NmnTk0RfFiXBWb4Ttqwf+rqu21H9z2O5Sd/8w8LM6frgT2HBE6ZYl4JjIbaoHKK
f7FtXf/9/7htieDD2uyNquUyuQ6k9CH5z4AkAFbikx/ph+XpByotSIGsGKfhAT8np95p3j71IH6c
gGwkyi+mpO+OHaaanV0W3qYTBCR97tU/HJ1OskgifQmCZgPHdG8kz/mSz586gnhf/3wEMZNwtWQx
tsdYiKu9x+MyWxBN87lf/cMK9YUnecmmOSb16hM8MJ0RrJrwcy/+YY3WZMrkgnr5CFxfYHyOI4Fp
8JMv/mGJjqXKqnHicMvM8om0DKrIevxXg1DlH2NQ/ocn3f+wRrHEmLbOJW8MnsMny8j3jTN+RXIH
KmiZWCeE0VwBUO+m9dbj0iBAqHo9ST+o1gh/fvIVg1hxk0tkMy9WAbXOtVdOoRMOgfopF5PxiDB2
1wDvPlx98SXuISLwvD+TWIhXr9cwXiPUltSWPHaatOx5+uEt9BJwg22o/f3LXAfFfWlCg0ECLWfo
9uzoEc6zSVPjphydx6wP7nMG/ozz9LLolEbVWsApUeqtNT+29WpjfvLruogG10x2wxoEUdEH17Zw
+6UA19+VySjuViOdbgQsjHTtDVnU+nZZvCRaqfPUM3nqB7vs52aDTcb4SaSqR8i9nI7QOUd/ImQC
usvetyT7nXD2NXSccoI50+w+6OL4nnzBnZmo6VuuLRxjg7vVjNncwUffCr9/XWEbbpyxvDfqSUW0
6w3q82Z5WwJuBq55W9Fl6My49Q7CIOAEjxr9IT+7Jqd6YsIov0wAbYZaAOVrm7x+kt8xPDibKo1P
WTICwDW3oi1vKFzrx8WP4700QFlcsOAzUVBYhTTI1ETCmmNdJmlfJl/OEUVghQnPW3DHYLANa+So
HfLPGLp5UL7kmZNts8HYC2kul4LAIDKtzm1ALGXV5M9rWfkht7NaR4jBB/IfntrrpPqlxpLGfXMb
lH6ht+TVXhxcDSGQHeEx/aIPg8yJBi9S/0TK3bzLhT4ZeNfwEslQJHEc+nz6hW33eKzog+NJdZd9
TFzjwbUF5HbtRbiG1Vf6itmmnZBFAaRGgRGEZvcT/FOGKYxEo5C0CDNyZ9TFELsiBh/X6m99W3kL
crbTEVuLsD3YJFy3nR5OcTCcG57Ia+Lnzg/IPtv7PVctwklmGVaTPtBoOs1J/TwPei8Kf6x3DYKL
6wRu+aBgW05amnc58X47RQRrmHoBPhBBHuFEeOctlpEhHDrzWVhEajDXCsKwzOm7S78qwKjAFzxg
ZdfHPukke1LI9wi4VxLC511tx18Beva28jC5ejSibkZ8JtsOqXOTuNBgvAuErY7m++qsX4aBUT6X
IPEU2dCqJ7BFLCdEX01Ibs06RmO1iNzdCL3caQZMETChuxXTGXoZiuMw2cdkKeWrM45Yy3rffMTr
757k3CB6EghavcxEaPAmOHOIBBroRxJB7iTNDes5bkbS45ubwnbNU0ZOJp0fZUajFVw6I0dxmfMT
OUmwb+LGtSFhgmWK1JXOwDMkdp3sN6NT5HwEGvIsSwgdwQSOCZ0HO7z6JTAWLF8K4lWias6OQ2Hf
0mf/3Usm/0xuKJE4Q8/y1mu7vq5ZWeI1zzK5J0/dCpuZ+cNTlx4r03Z/ERmv8e2TG0pyfwCV60ov
W6NuyuyTtFD6t9a4mBEhuHcyCyx/S6AznBgRRzs4pNjY1rq9Xq++pymDAsD1mJWNwv8u4trICcHo
vmaZWRyEqtEJMdGdpjX+Wmbu1XSzAn859H8iq2qOUCssEBJNg/HazGqcBa5JkDzW4a7KYucAuv2G
60x8DQwqOThgBmyilHdbgxQoZiRnecmfJ/Nekh6wW2ZtQK608XjdmSH3fCwGzykWlJ2vem/rFz0B
JF7S81mkOJZ0ZtYnpct7sqfiO7Lw7w328bamE2jbBsSrlWAkxB11Iuh/K8hl/ibc9lAX/YEHzLhP
8EFEsZeSJBsjCCytHTZ9BU8jO6KJcE+xpuNu/dnWThMVyi4eJ7DoDRf25FWgmD/mpuO+9vVo3JlN
YKtwHgcU9TJoxh8G+EhPVEndPcX9+O5Xo3Fr0q+9VZqPEo1kPCYGOV+aT3TbDd76wM1ijYA52nVr
gF1ugOinH5PTU1RPLjOuDKh+s8JWoZ3yu9CDZkIkk+vpslq7YIUGSYO+Jga7vwwz7qZiYHyZ7QwJ
ZFa/8Mk4jRuQtxx8p7eYHMyhy15K0x6a42Q4kw4HInJP+TwFXmgHw7deGfXJJp35OFVz4h0L5Wu0
Gnd4G0l1COtgWAGZHPmExxOmasDVhbhcbcmMwKZD8CtIPbkeQvhEGJCVcwjAO/Zr0SSnqZxvJin6
I+bKFMNq51wKz2TydlGqG6M2T4q5IjtbqtELdZVcaD4y9GV1xhlmKbfTyGWQwtQErndrEMXcffcY
9xAWS5/sZeuRkRT0T1NaiheTjxQ+usLCgse/cVrZPhOIs45bHwXT3vq55b2W0zVPuzNN/9xV64GQ
W31wJLTcQqb+voP5tMnZLd6SIoX2IDyvRh61f5FV4D80PdLoUGY/bRMdLqxItHwddW3etsyofp36
odp1mCa3JRsy5v0m9fINF5syTLNxgKXPCBPISzHdGyPcwBhXRP54g2+jJ1lP2F7ETUIYF949L332
uhaKN6/Qa2tZEbXoLGIXWDh77GpAVyJB7T4fpvXimCvVB5oXG1qybnBGotiZhG80kdMSWB/6NfxN
yESNcsOAjOpUmWXPCdbY4oThJYDObWt1m6QLaUCMvRm/zHjKnhpa5ycA8foZL8q4G6SdfC24HHNf
GNt5iJi5og+wRktzLAQzVkxhp5JZPgp1bkxrdqO8bDZzSy1trA58vJMaAAjBLos7ospdbW/nxrmb
ySFFfIf6Luby2VHxTBJ8/AV5xRB4Q/pyb3Gmcs0jCsQe+QlQSeBuWfcccy8L4TDri05yPsPKM/5z
4uC//1j+V/LeXP7z7qn+9h/8+UcD1AK1Pnz449/27835rXpX/3H9W//3u/78d/721FT89/Fb/vQ3
eN2//9zt2/D2pz/saoRg/WV87/XDuxrL4Y9X5ze8fuf/7xf/7f2PV3nS7ftff/vRjPVwfbUka+rf
/v6lm59//c2iXvr3//7yf//a9Z/4198273X2D9/+/qaGv/5m/8WHzCHXLbD9wHX860jW+f36FfMv
nue6bhCQQx9Ih1s3P4Pk7iH962/C+ouN8dQKPMcMTOm5lMiqGa9fcv9iYXaxAxwVvknp4/m//Z/f
608fzH99UP9Wj9WlyepB8ev8MZ7tv4oH7/ojHM+0YCB9lq4dfKhRLF1gKOc0m1sMHdl+QnCCCxZ2
J+pI1kD4lp85XTila+cWRNs5vr+b4rl5n421FDx8avnhVALTQjpjdt6SBIi/X+L5IKjNL1EZSyOv
S/J8Okw43dpZctf7fiGo+cXCUPraF0/DIt1zavdGuitmAhlC7OudddsvvYtSOo4FfNTsrM6GH8zO
Zc685GFNY2Kj5AxRvPEk00puG2alsH+PZFvD/mdWesk7WtubFksqEqGbFCZOxBRJFh9/+mKlCRyV
CiqXkbbzvASbtoeeB7LsZbIx2ikCZcK1twh+eZxrDjUFVUC1aSyXwGaRZ9mvzsvyhzGX2t3xEo4K
x84aiYBFc0+jjkvTk1OLoN10Th8/x6nKiD2EXb9mPkuyopi3qB6twGmNUCcD5lki+LitUYKShon6
aG06EkXs3WKa4NtX/sTeZo4Sv/B/9CNx+CPBd3LNy26fGtdRg4SQc5BxrVt87FsT6YlCxj4aMIMa
xkiRB/F7UFjckOuCRKRNz+StMjTasf06dASg7BkBa7Zh6YCT7uRKXmoNJuCHSSCZyMX5Z6zXoWb1
1ViuY72zeqWsPWBmAQlioLSwvcXe97wb57sstwgUN2tcbGj53XCfMQ9ChQs0/sjHIEt9EyD9DoSD
VCOBlSumzm0dmwzWkr6DQMp26OktJJztYrkZ41+abD9rv/COvmpyzuWXbEqr742UM/JFMOX44wHs
vOV5XgAVNoopU9l+sAb4V+qDoYiKTMU5V/2sBzMDprqQyRXXJLMG+bdVk3tAbK50iexhqhVcvxrs
741uvbfckkJCe9ndxRFiIvBzcIGY8sBfcc+N1yDBzi+uiYrZ5J78SbblFsozGTYl8RU9HmUcaxDq
RYPSbSRlsrFHz74WlrGe/jdzZ7ZUN7Kt3Vc5L6AdqUy1t6ulB7MM2+ZGAcalXkqlej39GQLv2Db1
/3bU3amLImwDS002M+f85vhQ8h2qeaJFGJRA8A35QPngckw79QOMksMc0JeyqUt8dKhST8Er+4vz
bwD4aCakgdu6ifScvAi7t26aeIggF/XxlGM7M0wS3w27+jIsUn3JmyxBbouJmgBmMqkzSHXRX2Nc
JCBqivi1IjV537mBfOZ0gExtRNj+0lmV+isttPkq+6G5aDEFfYgg6n0l8wAqWmVDjC2RSWJQci5q
vT1uC9OF8Fr81reu55ZQEdE1r4gUnFs3qAwtjpBxnX71a2+mcB3RE7Rq7BNNeRxbH9StQz9trBFX
340vMir/SPr50cAKlpmTUNOjHrBTTZAVZjT6xgVSIeUqn/yCXdylpoJ/SxNjmew0sgYkA8HwRQVp
RyPQGJ+SPkzBLCcGmWgE1fK79/aqO5vibUzN9o63SwdHa3cAdLR5MZnblWjnHPNiZQ03ZdJspN+u
VQOC8dHCAC5ofZqgZmQxu8TUTHBAFmG7obPIfsIBprvsZNvkuyR3ILonQRz5XHCMfjm3V3Td6Pf9
51R0JXoMq1XRVTUZCJ0tHZQhMpDMM1uWrImHZ3XdfBt0kyJ9M7EsFPveduB0023np+ld5TrqaGEn
ctvCE+3p+2/nhnREa17oMvQRt7m6dXZWneWG5EBcXof0aXtXbcwvN442znbE9Ca7TxuwKgegToNG
wZRY/blqyHEgJda22md0JtB70Rc1MimnrQZaf1wnOJhBZvkeD1LvobR1HXJZme01D8HSwBPC9C85
t9I0ma6bFs7RUcPGTI6Mf2P/WyOvm7/hTSa/YrEi9F4WrG5ndOzVd2GtK0OMT+fdFtp3BN4+Kfrb
RHsLXhwoqbEyHC30KJUlGzzdwqF7jmMhqz0dtQo8wBgBumP/Rmoa00/5QGUPAX6URY+ywFqSoc5k
idDC/jX6c3LDlpsW22UafPtKJoP7njj+R6HRdfrN0O/zV/cx8PklUrrV36tTZ75/766f9cfv/L8Y
Iq2hzf8/Rnqo0u776/+cYAp8b38Jrdafew+WLM/7V+grxTGcNR1I2lonfY+WbF/+y7VlKAIicpfY
57/Bkm//S7mOrzxFWXm1QP0RKdnBv0LFwgxATPrUjLDj/SeR0ppN/W+gtH6iLaGB2EpCX1fBGhH+
XGeFzGoqG1De98COOAPuJWpH8EKCRsPl0SW2z58dywD3YiFtZ8QtpGMgmVl1JF7oU0Gmg2x8yn06
3lw63vLQqpqzMSyL9hoKHbm1DRPK1S8uHnBTveNZYXW5jX3fobd+ohXnHoigXzwHgaujbwo4vHcD
DQUXuA1IiJZL4dxmytsEuic0ohiSZq439eiWKNRoJ+KS6QKw50tZqir7ywLyw8/89Ep/hJc/h5O/
Wmk7HpGsdGiRIyPG65MfS8Y+gnLIOEnwnTitypqzrnQK54xogqzEGZ3sXTqyE+Ni+lchMCWLDr//
+DfBxc/viJ5N5RP6KAJZz+Zifn1HS6YgVbD4vWJRp1hbO1xRUKOGIQCE7GCmMTbdziRdjB2A5ViL
ru5Gh52MfhnUG6O6wFiwgkVUI5U3NJi7QcO//f4i13LFT9foC6UgtjKEPI4F67D89RqnJLVkYpT1
SlvmIOQuXnzE1kg5kTGKTUVfnfeUgznq/lDJ+/Bu1s8FOorViitkGKiPn6v7GWCPpYLXeGbMYbYj
dNF+SRyofPS9wzml2Re1EZZ9SVJL6f2herPqPn69bd8JbIe0I0cdyRz69bZjlzYHWBDqFRMHv1HE
7cJzn5lIVndeE51BZrTs2r5WOXDmU94KTuebNkkLHsrvX8Ba0vnlSoDEOAFdDZ7r8TTUhxdAX7fI
5ryKvkXhUrnmWDe0Qc97KypbGrDp1p54K7//yL/ffOAHnrOSmELBGetD2TDxMRHJZmFeHfrF8oke
Wzqv8gMS5x6yfwrBxnuCPC8JSlqPY+NTLebBhPshrYUe/zAQPriGc9pzwVAwS5ioHEpV8OFq4pCu
hVB31kuSGnSzZ4Ay1glBRiKhSxWeDSetbUruFHXgFErFVbmg6vtTqT1Am5VF48UpLJPSVLsGuqS8
J6Ku2pffP7N1Pf35Ndm2Eo4jOD37rOHK+3Aw7YHMGkHc8TKZzjAIUF0KHpaYRgV1cjJqsE6avud1
0nRjvX5JcR/9pw+LiqXvYN2Mp58DUO3jZXAMbTv0vvULrFCLNRyoXErQP8yim91LBaMuf25jmCzP
ZeZWrKhGQ3R1zzhTWyRhG1TVbys/1tM0t+FTAA1lynVd/mFZeVPf/fq8eEg+KJa1tcPF6+vXCTbR
v6vDalEvbUQhp9xnXauL/q5ZuhSx99jM9DNg6VwO/Fs9NzBiyRMvs3UatY7O29AUHJMwuxXzZZk0
cKsQdgtsh7ZA66zi3itDanpbqTDTAzhlZbONjJb2Q35rnkZj86dyr70W6n++IenZpEwAyNg0n7oM
1l9viJEJ7hQnuycff6iMjlkRuGvUHvVhSB5u8QGpbDAze1s9qSTyb/3bcqLtaEXyT+B/vObQj0CA
/jShnY+rOKUpghGXBgKp1oXkw+gkZmzLKKn1E4ef1FCvb/PAuaZ2qlbNcz/zOCD1FctjiUHETM4y
MWMDklJIUMdxs0TWmcFubnmkJ6+lWpN6a4AwcSYtwmPeu+vrqVsVMoTmwXeHe41Z4AK6ystxtxJF
sW5aKU+fF1TjTshfYiZHJBKU08S7U24GXgNbHRGj/YaurlrSwf367vIpTgkwmrePD+lqm1e3KNQA
7HsED1x5alVrbNBpOk2fkcdXjT6EA1Sak6PqpbuC/xcZOjZKeqPhSkBNP4sdNtevFQpo53EQAw4T
e4pFxBlDQ7uw+odLOE/fF74P888Bb0ez7K9DQ0VzFZNVKZ5g0lD92kwSgTRNh/j1Feeqb0YWin+2
GknSZIJ+8TUqZe/++Imtwbl0LNX4FcX3OhjH3lmXP9n6OZu3N0CvfooydBAAs2XftTEOwp7POP39
Zazh7C+TQpEzlDQg07sp8IBWH+58gUnTWKFXPpYYVXQKTj0M3u81CEJWo4QWWFDJER3/d0MbxKw4
ZPXqeB8HnaQFMKC2WFA+k3FziUWWd5qUwSFog5m0N9x3gYUvOGXJqb5kECFFpmwTcZ51Is9eJ3si
GIc1BVkS71GW05m/zQfHVbeS/Z4DucoNqPbj7+/447oWAIEVhBvcNXerOBP8+q5zDxvTsWn9hwGz
VIJYOkolQexAB/IIuMl2HHpRx4lhO+Wh4gvQznX0Wp5eh7TqqTxG0LAB0xRb2aRLac5SLdW6RMLO
orenKQbdpscFrR2zLhqRVCoqp0HJ7PRtIG9/GL3yw8pGRhibSo4mHudiZdviw1LNsbTE0aWSD0GX
KOZWR98HF9BZtDowdd/mMeIOoGcH/GXWKc5auS4pRjdsNFZCW9OlTbWXv6qBYObPOB37zlk6Futz
aOgM8W4iOvFoj07UeoszDdjtIbd8ow6aehk1uJn9gtv9/dviTPXL+OTW6PZxpM1UEa5DvPfr2+qm
HLV1X88PKh7WlaozDUNrKSA0fOtEkEPoniHgLY+wutf9sbRqmxcyweKLMSmEsYqXXKisfnwgSgXB
gSYnU4w+NSysJlVqUU0+OiAx19WtZ9k8S6UeWdY6IhI+MAUqxJ84Y9k8ijKmmnfTdX5iAeAv+owp
AXA440/vz2ddCvM/KLg+zFEy84royqe3h2On+Fuoa4+L480eKpCh9GtWh/fwVpLEwUSOk2USV39a
Fj5sR+tHOvQmS8G2BLD+48FLZDUhpJ78zy1dsRi5zV3HgGLv5/k4mXZqd0+WBEOMjYfXKw+8GKKK
kIVFj6c0mqno7nx8NSIskToc7e85hcjhnsZKvmsqLSZ+N1VsVD9eW9yMFY9yQgnMXGEWra8jzlFp
yq2V0SdG5nHOwuFe1GXNlbiQdpdHqA7rOfX3Q46O0Y9jzls3ARYJ2yb7+rcTFeEgOVUxzZ8T6PsF
jO4+V6QNkQJkN55cHDNTXTQezIRQ0p5Jsss0aXMhil5NLlohBDuXWBdZznVUJj6Q9LGe4m8iLcTZ
GPWOt8MMti5enaxYzD0+paV5Hhe7GG+dAWryQnm0Cl29bYgf2/4wjm4w3GCbFk1Y+JSitK+UMHa4
o3E3BLcwdb2JNghRmiXbJNVgwMuQrx2YDAON59QAJsulH/sQSht5FNZqM6ausJN62oEwck3siPgt
irvzLvGJzOhrLkYIASZhKGoqonOEhVirM+9AjXotD5TQlz6PXi3Tx94p4mhHtVva25nzaQ2FL+7a
cBemcsy3sVvEZ77EbbSpxbhcRvSSiqM92ok8xBbAeLHXpLmdh9nFJMWi11lMOMmQkuyurbarrHt2
DL9/dY3nmYfFH/BQ3eAQaCftp3BaCiy06dyFCVHjvwiyJa+VTFC74DMRvNhlFlSvlLTrYdoxVObm
e9h34yi2eTG2uON0UdVA2+Yc4BbeMQIn4t2Etm/RiD14WrZF8j0JKtXxlCdbBcbBtKAeGNKLbVqd
fFKwCj1gKZWjtU+nIc14xVXlTnkT70lkd+NwNbpRDGkLSWqdevduZwyOc5mTxAGuAByn6BYdFsG2
XrQB9HcY+Y7XdDsId0s2nwM9sFAVjRR3PTpMcYpigYXk3rtfaqtHMkTjlzuilhhRppBf6DVRV7jp
ZhWAZCuk7/MF7un6l+RKC76IkFM94jvQas3L0jehHC5ICetYnlE9s/CmRQEIzeI4VZldFhuXEg37
osBNhNuJlcum8jxFsydCQCoJtMTbedSj9u+yyIKlePBzZUl9nuPtFwy3XqZQwpBaR1rUHHzTuUn+
iKFpZC2XjkNfVAwTsmHJvmbVbhL30lKR8QtaIBuo2XdZNmYBHDYIWJiSrWb3XDtL1npJ8wCpRqKj
g+PV7ISmZTDYVZ2w3OqLjCXt14cyK8LwoY+DptkazsE8WRn0KTvIllT++ku4fkKWTdPQ9CR3TtJy
91sNiwLT4iwZ1yemii7nS00TuXUC77wu+c7QxYG/hd2AHg9UGfHGERpPyffp91tNOnfh8TWZz3/s
JVB0xk2R2BwyKztdX4+tnUS6/7aLaX3OGKJl5JKs3kL8dmZVeZA435uGA01zMGlKpLXFmWH2my3e
d25v8QYdWtce6doGxM/zshKAjEm/OPZ0HcBc4FJS3rReTh4ji09Q/FPzQsVrHWCesdY3784Wf1eE
5fpoBpAbgPs3XdCMXMNQtXzs9sf9GKNU80LCLeHv3EnX3il3nShUW2fEbBlJt5/YPIsfowcv9pBf
6WcICgDtd/Pbw+gZNWb7I8YN3QV0AgfA1s2vlUiNdfrxqK33b//PQ37/PjIFMr/G4rfkAuwKdeZL
nno6Nce0UjM3DQxg4rNgVcSpOHEAj+tw476/qHoZsG3ec/KmlntOAXWOsK3Mk2FeyYVw65bTIHEc
icnCrkoM4MkqoiCT43/G645LV/KXQL8E5c73J1hT++AOm/d7SmTKGW2r68obEZysaGImzfurfR8e
HnhQng82bfzE3vVXbsR28qAhNYfYNuvH0GXv8ZczGFZ0J4uVOn13wZ2q9fG+D6QFuBlXyU2uv8Wm
7sjPKdfHvGPTwiflx98fqLWMC3+o4bo4/t4SlN6zc1TVmNEeY0FGCxOjtAeSewVfYM18tCPvNx18
2bzY+AQxfFp0huvNw1BjuLYr2ZpfKIf1C/VczHO2RSXW6QAQd73+ih70ZHzoCwqS6QFKNb83aUB/
qbOcUr7dXar3sYKFWdj5xx+PPMwGw+VMcJH5JewANR+OOVDOPj/YDSrFByI3WmV3uoEqmG4FUE0+
3M2wu6h2XaHJbRYkDEjZ8JoSavV1vE5n+F9roifHay7Dk4xgcZovVNgWU33WObUA7FWEToEAEEIz
aUM7tHu+P+mali8EjW4BJLnn/3M5kkRzxWiTKmrI5Rc3OHNFJAVwauHT7SSuh0cPT11OAVCk17E/
hizl2WFSDQXqTQCGug/2RckWW+4nC8hXe+6GbFXTV+FNGetNXNR0/539SCdnXZGY7NAnOMXpb7OD
oYSitzXhcRzV25xp6qDggaHUyaMFR+agHrsHwEfJ6J1177c+hXHLI1KQ8HPuKI/H1t178BlZ5Tpa
Dfg3e9LrqCFftQ7x9/xp0OYjT8Du5Xq/XUrbOfBQBjjf36SkQjFeKhbyyiF4f2wPSVng43SttG34
Do9GVwb1gFCacfWeZFlwqTXRoYdgEclzLHMWfgcw2DX1FnEsJ2vYuE5OvjSyqZg/lSVnpwqJF4kJ
97LMvXU+dQAnSMLHedCxVOKIQK3vpgVszmPmrLc+vD5Va6pA9lAXqrusqGJ+3MwFd/l1JDyLAK7i
tmFSoIXZmqTEU5flB5Ma5XWfHNJYc7SfaH2dUbuN2i1aDA4tyP0bnySQ9+RA2uJIvjq18PIXgI3c
lVeV67ZRutE63Iw0NoPv/UnSe0smWqUiVYjDFxcrhk8gC0brZAimySosugm9J9ZbxhdUsIUnkDli
vYdIV5BwDxwv1yxVkRKvElmHJb2/T144J4394kwQPbAYQ6EGWE/WbWf9NabQUgBaNKECsdUCKW6s
bVDYvnkkI4nD02dAi1kcb2HEq2S6H31im+Y1HNKhkV/bCMGnOJocDUW4teTS5o8IACVGeD27w8Rh
37ZrYkrfd8Pe7hnlJQwIrFHqGXgDEHQqU9Pux528v8tG4+Togv9W83pbb8sNfpHr+hfO8bqaEP2v
kxdrhPU7qrfsfZRRfsUB0xYW3zHHdOmbbaTITpR7Tu5rbSMtIH/XZzHRYnSzdDOcICxO/HVWhiC3
6rMfQ5aYkpUoBGnCP73nw9fl1KL4Ttu98jc2jdLBHeqQGEX/CIWYFz1Dr6SxHqMyfgjK5poObKkT
8cUhLOuAaArGtyOoP9yQt1yvHJ8AfvTHB4EXYUtrGCrW6f3EVqXZ4ucbqOu98yl/X7Dy90RjE9hr
MtpCTrFeo/GMgyQxBpQQbZLG661TT0sm99yB52IogWNfwzhQknyGPxTrZfVvE86qc/YRNKH9Osm1
XMuMu2qc1jGJXlMiX3LRUpaQFVD5MHrfHwh54HXRywNvDbFQBFnZZSJV4Qd/SHx9ONCTy2F9YARL
FjcPyuGHA33SUUMgXy1PuCGhT0FVHE/MhrFmmW0sZ51BxUDiJYFjhUz4nzVvOuvHe2vhBImcCzfg
Y57V9PBExtYnVfW+NGbkgLkKzgHMpN8fJD8UaZhNwhcIkdHiKf7vrcf6nxppxwBGDZ1i1X/GiMin
GiaZjhzn1g+pWbEie8n6Unt8zhkkjnF4ZT8Wx99fy68pBBclHlkh2+XmKYczzj/UqKJBSdK3WXxC
vscylsKTYIlu2wBw61ITOv/pOf/9AyUCeAruQShJLn5sg8TbTthFKfBUnKDjP8U5O/65P+cscz9m
9u9v0F7Tdv/N7q93SO4WaSMgQmlTjvqQyJyKDK5GV3DIel8xxmRZk/azB4bTPUyownG21dFiPvUj
XU67sq/W9VwZlgarXUC+/yErZ/860rkijlJByOblI8ckRfch0TiHwkIBopp7rHPWSTUS1zHHpz6P
WNfTYEh5BYnTz8xMWIXrjthYyXohmVZND0iO5t3o4OKYAtlnYmmZtyz1Dd/O/IjsmxT0CX6y43s9
S78vs79/rB9fIy/OEUogeCIlSyPeh6fKvtt0crKGm6TN15UJ4xbeoG7dqv80W0Hv/KFN+f/1ea7g
Ra7/oWb98Mz8iWhEBqK/+bHtTXGCGhOoZupiCwES6x+l1lxByt8OyCyycDNV/7YcYIVLJhpU1s37
tkSQvL4NBPHMi6pt1g3j9w90reP8NEwZEJSfHGYgehSHjOaH5W+clwmav5uD8bQMJvJ+WfrqyTNM
mD9Nwb9/FK8OKJMXOJz0/Y9LHYy51e/Gi8/eQxFk7WtRc5JNyZff39WH2hq/HYVGSDGep8g5gJX1
17WuwgA2yiYdfhNIG/8zrSTQK0azUeV6nByDgeYsUTpG+hvfFFQ6NvBg7HbbqWryH1Z2iXX6w3W9
S0R+euDkMHkEqKWlUCxtwcf9RgjqRX6atEezSJG0e+lOq0qiF47s679aegIxz67bmJwvirRo4RS7
6dy4s8tLogikQfG2zjUZqSvpkBMRNF+4cVyfzcQsbn0TTSkkznkbSUphX+G8lBzPTCadqtmXBYS7
bitq9IvlLjAuKcArhUBReXdgqdYVOPc4JKlbJJp2M13ncTKESHl67PxscjUZEpIzDkA+EkNUz5oh
8iNw8i1+DL3ae7jDySFgE/Peltf3I1D+9jTHpASYTks0VLNyPw7SItCuAd8WN5XsedyEfl7v3wD+
WYNM6z3m0hRteW9CA+kDcIevB5j/qkWKme48jQNUv/lPKqZhO6fP5T3AeovsqPiNPN+lCdbgwm+A
ap9z5sk9udcBRi6nMue0M1wIqihpvC2msuWcR52BNoUHRTgeqhtv7pAwn2eesNYkRTsY8r+YsK7n
w3CcW0XPDfJV0sFkhnyqH5ss6YI62lp9DVQG8axC1STvwibU/riPGw+s+GeXhqml/kwdZK20EZsK
6d3UXUtxA9sesuDxjnGOzOGQmMa20fXaBMN/wfhp2uDC9aZRPsFjn7vgxoFRp2HXYdEn91nV0g6z
0SxoGCSgx6fGj3XRzLvdjZNcDF5JFhmTAbW6sGG9zc4cjVd52HbtsqFMTlNaZYU4j24n8EKw0EXR
jS+eKHNImJHDQQDSto+/0peKjBDM1eC9FPhjjWyo08eohEv2k+xQ4eMhe6L7t/iPhPwav84VzS10
/L2djmm2JEqF64qp8xEIMN3K+GsLr7RZYePa5zJknkugQ9YQfmZzqYOTrsA0HsrUjXG9j+PxhB2b
m+3mdIyOUCTVWSrUcl7Cmjgjw1Lf+waPwQmR942fdoUglz2YzxGDGvqVW+Nm5MjkJTNQimOR1ruq
R4+Oj4Fx4EHapLrwXLoMtHjCkhivIdwQrjxI+TvfSRLerrDMIfMnZ4/VaH+LWr0Te04L3R62If2u
eeuV3xLdn4As6ksDTveyHNpujwfFtEUgE58NdR/StjUGnzB6btAb6PQ1bZtoVyQrj9epqp0bhXR8
LrLEKwHWKrAqFy8HOioB3WW0lI78ynOYbMkLqIT+CAMtesX1pDiCmAW+NYeZe0gyUZ80LuELDFVB
b6YFoRAx+RI8Fxag91D15ecxkOleyE5c0LuRpBsME9SVQ/rwYLq2+o7oPPpEUjNFR9Wp8NWmBMU5
y9b2PQLZJD1o+jH3dlt29+3gkAhhKdi1oOYuVGtmOM+YPm4jH/BT8CUdZIhI3vX6b62k43Vf97rj
+JWWybwZlBt8DzrXL3dWZJmLMkQmsXPsLvsEQSTn/FbWl7Qo2802CpL6WWStvppoOLlsPXsdoZG7
1nbjYbyYCLOvhZ8PoN5q6yKF4AitjNXvFaggGtqF3u+E47y2vo66Gb83Fi7oMgUJChi6ligdNLJG
oP+MXLoQC8i+2M3u9DLm04XXxzS+C1unNxDjWIg56m2Hkd6wCycQhb4wU2MOUvcQHvEAwV/SfXTH
+ZuAqH/j2Eyfoe07+r0agTvKVMLtdOda7R2/q27o2DZfZ02DaSYou2P90+doM/Ktn8a4AFu9cp6p
mMPYkkV1rElgbCS9gZ8mu8o/tWBQgedjoPyAlXTzxUwaClkzrZ6WOPPSgsb1UQkOyAUy8aZk2TpT
MN6F2NQVmK7imJ2VetlQfCofq5oeBK0H+xPtncE5OP9gi4tndOGkONq0gTddZdQhBsohDsh5ILc0
DlgNJ+U+vvICeGKbws7DZ5hhAvtV4kbaILK2oavPyw8s9B6No+niI9uvkzv0Q2hOxsTgS4IpGJJ5
+5jpwXvGGehh5Pz+gOp6CY4N3PZN1pRAwXggx6Tz+35PeDqjPA7dCNl3QyUZ/zDoYwNOEWGujw3x
MT3Hfhs+hFUXvij6PT9jt16/DMuwfO8Z4Ds88eS1g+DhKNgpdpiBdifiXmvjjtVwZZk2f1pEXR1V
sULwK9LcN8ksHPayiRVJZGlAnsrNvTOfgtFWQ+4+5m5vHtCcKa5/kBe2gI+cear9Sr6wuYNTbc7s
uQhPZQnzPW6zZj/RDLkez8uULhXRXZjeGe+qNjKfaTByvsGIY3GQzYwnHIaQezSd462tuv5yMv54
no4Tnkl1H1TYqtJQyLEd5SfpmPB8sUx0BV/SfFpkkDwEpHS+4sHRfWbDj8+YbP71Ylsd2iovxdwy
cq+ovOOu3JVhASZ4rhTj3VSI7K36Lqc0cBdPtcb+VhfiYMas+aq7HpJ3hN3klQmd/hIBVU7Woqw/
x2oJgarH5bRXfh6c2dQit4NeHPwQYkXFwFivViTRxtGNjss0JjnlRAy+83tS7cFV7ip6avaiNjkW
2gUuolejpQF993ZxYzlz9Vh05pmfiUlAp/ZjWxLBZL2fYfKQIQt1tZ1eILqXT1ga9HR/r54fSJB6
hPPDQJuRLCA3hontXzqge4NDKMoqvCiTQO+oLztwDKnD74IQVNwmW7pw2JQqqm5qCx3C5Ww1Ps/a
E2NnrhqsuYqDPRl7PMeOobzFotb65FdhqnG5MUm9T0Jt7rM4Hco9pegZM7sUI4idZbD4PM4RLtJH
f2jb5X4OKtMnxzX0EG8QUroTeGowB/KLnFyBKba2T+Sydcs+Gq7J4tCJpHo7/jz6S41Ngyi8K2SE
EdxsmxDxsiNB0D26KadSwzpiAOvTiibiCrnTGewM/8KVk6iyz4uaIwnKF7h92F9IFju4TRjGzcem
mCsDQbd1+1NoxTk9djIuaBs1VoTP19ZywumUKtQ8G5mAX65nG9ev0eO0uxV+I8XVGMI8pcmH+sK1
X7Cc7hDuYXdLxu0ik1269Ww/v8BWZGqz22K2vHBRPH4sRsod+aMyX9VjWrrlbdeBau92eMZ7hSTx
39KIXweUXaFoz7CyHbiJyVWOLY23KSvSz9ulmxo6eMuZgpTfZ/kZTbhuTQuFO17nKenbXTal05mK
HTvY0aqYgNj1MmOf57HRlEl7F98gOVKVxxGuu7Gw1vW3ZRY5uIs4uSJFSC7x0daWeR1CQhNlNHAN
vJxoMYmHRPZySwiX4IaGZgCJ3LiBens/4yMIvb3p8fwqtqykWKXz8qD4p99YhBpMbxNdaJwhGnsK
90C6bD/ZawywXfcai0Wvf6DIXEZnWRM4z/EwPC1LEj/g5fQUhxp/MI4J5QlkcrbHV9IcBZuHYJHw
DGU5f7ksZlncAI3oD0Niwq1uNObsPvJROJqlW55MVXg7Y2hH6WmbZH0dQDt3eIodoEpSXoyn6JrK
ZwCcZWrHZrew2Th3UIXUCecoA8pgIAfFeGDAAENOx1e71vkn3VQtpmO+H1+1dVWf+qbFwL2faPc6
J5tNf5hVTuE53A4435BkD7j0uqcqF3Q+d0l9mUeudY0hlHMpNcXUOqYTKQ85Fu2kjIbnqvf74zJJ
WWwEnZTlDh5W0+7pn6pv0DWO3bk2Y7QJ21FghYM379bxWhDUoY3FyLZGqNmfw4mKp/1M8v20RCZ9
jajHN8eMut/OMCnHlSphbtjl2fxTLy92aUZ8wSVE9+w66aH34TP0OCs+ZmlsP5ERnPCKssNjLcLy
4Gs/u7MyYbZD6SVfBC1y4G5J9HJwO/gwOXGrkl29cVVdf1UiMhe9VNG0ATBL92JK0vYChx1uOhZk
3tNp2HIIV7cZx5KLYbTTb3mi/Kec7qUvOWS0K7rmEE7opj5XpLIfKQrIfF3T6JOHwNtcQx9WxK0s
jusgdL45+XpIn6F6s2tPElItTbXpvvBSCrQkuWvvvHKBpm5bk044tRdLTRLTH6GYqIJ1ZONZaeZe
F7qVLzinQAqWBdewyQo/Cba4FDeraSVjIpm1e156vfR3HOExribWyuOLUtcdbVTkf7a5VjQ4sfGO
dBxaAeB9q8M0qMNx6ixtXPmw6hkO9jLk/SadLX3rulP20g+BZnvg5Hmo+wiVVh256oqSorkELmMX
uMEQ0lxNba9fctlN6bYl/Tls0qGYvtGXxlxhUnJO6zXZ1deBatqwoVI47KsM2AjJ8xgpVzotBPPI
Wb87SFujQ+kn3aUzc37bWIQj3Q4zJMvdW02JFhkOh/vYtUXx1dfDtIUr0e4KYTXiph99+0TVL4Ae
j9Qp33jdmBTHkaDqgtWvGvdTA6qYUA5ToA3qEgvjPaw4rG0frQrBuRQYGho90PmAUoZBhFVcmWRO
PhziwaPEA9wUR93uzbiQOGIbzU0qiakVPqpfQCJV+e1qCNfuOFWsnc4M3nrRW2P3cTEfLQFa27n1
ehUBrLKbVD0XyFnhoA9WMGXRgUJePolrLMC9Otxy2p4cvemx1W3pjGXDdeddQl0Nz/selbkz76ph
jsr8cobBrsS27ekg1neYuClgRxPy87A/mF436Zc4zp06xvxBGMo7dAkpuueGqam97hATq1XnfdJb
5V8gW6bB3SfosspqD3TYzk+RkNSEjhoBF72MZnYskd1lvc55D46FjAt2Vd9TmxiQ33P730sr9DFw
0G1WzbtQJxO2y8aVyek9iWzptRDSFeGaspV2NOlL+uRXSQE6hrU+wzxc/NfYicTkHdF7L8y3xm7D
9CukhARf5SogAWdxso2y0WOLYDnuHkFLqCa46ggopxuRhWJ2tn3cAk0+LlTdeFtseVmdvSgIPpg3
uEUHa+JS9dwexgs16o8WEkyryuikOlen3t5DQJuqC9H3zVyjj8Kvkd+pnLg5aB1krMdWV+9AwsfX
EpEZobsOWTHnMCWICpxj2vklZH+ywwMZXgxiiUaK0dnH1eSkxV7TGV6H5A6qOrhaCP2CfWTRfEh1
boiwRt3YTgMrCgMn5RypR5aPOuiLBwvVT7eRNU1xdHQzd/aoYMpXUUEboXok8NOAL9WGyW4w6Gew
S5YNRdHF6+c39f9FmMbDnYtq94z8dHpVA93e5tLrrzN7nnHgUiUiMrAeR6Wt4gSXb/TPG0I4f6Mq
DX9qwh2sOppOoK6cAj1CDhJD/qoXQX9wZJwywmAkcPpdp5b5vk2tcSJAsIo9ESgnxCjTrns0nkMH
LebJ04u1RNOsN3Y8Nvb/Undey3FjWZd+lXkBVMAf4HIygTQkkyIpSiR1gxBl4N2Bx9PPB1VNNwkZ
RuXczN/d0RFVCiGRSBy391rfunOIvLG8gdz2L1KlsY5dm1gylSgpUlpVgkciEmoQbh2AV6T911CB
R65s2VEDOJpT0Bb4x/oARlCnOYiG9JqoKwKjytI3J7UBylOKp6zPTAqWAgsoqaok/GDanojWvs4d
WyV1TrW69hFJBnKOjQQbGG3RmhDMAG6KaHGT4tZ1yMmb9JWaffhppBE4kpCaCp8ctuwCZl+JxB6/
v6zQ/FU5khKdoHLPKSwAZUJpoz1+Cn4YMYbKxkDzR3AKvIIt/BvzeUZIwbsRuLcLtp/vOVc7W6vG
m4kf2zPdwHF9IgmGbwqiKoqHSRVekcahN584XA7RrUhyuey6DD0+sIOxLyQ41fiZKdKY9kZvJnfl
YAQn5Jvh11BqPHlnmEdkdAGQJ0LeYSVUsTp8cEaruxlkFvEVsNfRtRaQAAbeaUwUqeXeaZQPhecm
5XDUKFrE+KvD+GEwTPyNVkpSaGEmCbJJab2vg7DctXqhPtqy0ci6QR8ZyWzGOdDg38aXNWGx1fUY
9FLTYzbLCoT7bty7/TG0wc8hYZ8XfHcwgEca3IWULzkNQysSk76jc0X/VzUwPHphb/RMvQo+DFK+
K4Hs0QgbcuTDYmpORld1V6Gu9Y6nWmFFqB/Ck/thFC1q6JbIpQ0qBfHJxGtN4BMb8He1sux4G8d0
iGojqg/sUhq4yGTSOo7g9TgJijDKJTdzTgVgM9tVZftpj/DPM9Q89ud65O+EFjI/5Cx55fVG9X1o
osLXA4grQ2tNT4LZor8cYcJXXlb3zl1jSSJ/WlJ4ag4EMVWgXC9PhJnql04EAxL5UgDDSmqBS258
pD9PxHtdjErV3KAhTLZo0/TPuHVglRWNcEloI1sJnN9gxnDkhylp4OQ5EK+7iHg25l9pZJeJppNB
2NqD9VEJcKtfU7lKDYoBZQ7XnyCHp9hFiQHfRpPXJcoX1ReDBZR/dnXcFnWgWrmfa0l0n1qjHLas
m+zq2J97kSFrOAZ0zN4NxkAZ2tDL4NrJcuOxRv1BiEKXPRnA/h9lW5KhFxfUHlF6IuAKe175TD6F
yqDCh2tGZauw8zjJDttRQ93lUxF2ylEmDGpPxql413ZAmVpgSltO5ClJsFRHoGY7H6kYA/gLi9B+
rvQZeoapNne9nPQjOaGtvk1I3Vh2a2qOpKegxCOaxjk0RlTA9HcVNk557I77wtL77A4Xb+xJilue
5FUnxc2wOp/ti3ZZACpCszhoj5BIxkc3aGEhNETmhTSM/NzJgu/InVXPtMz2g8N2f6+ZgfZcoox/
VPkr8OFGHhxWhEe8QM5pRHywr/qWUed0nxFOtzdVp04kXLSlqjEOZohvSsqORjPzPeuBLDhmNPCZ
BKIZ/vbVUOvyIaHY4TkjB5UaKsy8GSOt/Kg4mfk+iQz4TiZV/WNVFRotOhSgkPi+TB3Vf+mnMABq
+cwClea9R28ed9UjJ9oyr+6k2ZSm9a4l/JFZvnGcRTMla3zZiBfGKclreg00Qst35oTEZ9oPJMzR
WDBKdWyjo9pFeTIfEZhP7YcgHgfriwUtLD0kpZO35jYg86slY6m3zIEgTBQF9id6beg2wMjFNmFF
ba3NbBsddYq3MrWlOh67aaSKCTZjtHbE+g7OJ7soWiaVukozkiQGYUWkgrLPQz/hKRNQfYQ2RGH2
yKTZxqP2mvBoM2iQ15sWEtWoKr+pNdC1xqPRioDQbyoyRQFnzHGYomKqwmARt/MO1rRBwiSc1fq2
N8j2iHexMdpSfiydIegTjwaxw7kPKxPc5WuyAkDLeM1gOzZRiJXRNfVzl849ATVchaBl+s0mWzKC
VCJmhkOAfTMBLqFMyzcx7VB1s31ECIWoHzolnHVrEwdOyp+h0Rf2eKm0DQfmy2RqAkIxRtWFQbX7
c3vudbeXrqGgT4931qX/igp88eC/VEjEYD4hGMbiawqFh21c/rfwI0/djB9cKZc8ij9/4uue/PKJ
2LhpVi7eYVq+Cyrg5SdSnHNaFb/EN9gTyyf2f6tqDKuQtOZJ0jI7RHC9SgoJrLCEpuDfX/lf8Rr+
H1BWr4gOv+U+/H9Ic9BUWvm/pznsESl/o3f/NzxrIWT9+Av/YBzEX7aBmgYLPoZZzOYLmfZvjIOi
WX+pwsYDjZMLn6qqv2Re2YuxTVUBYpmqtViLaNcuzCvxFxAH/i3/cTWLPzH+DclhRQmweJ24kI0A
BZ4Ehao1MT9px7CDD3NS5CA/jxmnQETaTv8taefK9tQ4N28sBjkbfur3nd/koi/JtUqSZ8vp8umY
0oN8q/m/DJ0Xbe8f96RhcsYpx/9QUrx+0fO8QCcyZqeZY8T7PFOsJ+adzGUWCtJPSNSHD+6QuY8W
bULtDQPNcumfPhrXFs8CSYUlllH/QveUDboS9CI5FVQIdqFbWFdDDlVI0WP1BpFe9PziRbn5+8Iv
GRG/+jgdcpm6mO+RNy3muBcfZ+Qjk0uWnBwzSwSsAZl/IeG4+BSQ2UZfIRdf//x5ryetv3/tl5/H
G/fq8xLF5jCWnKCyRr6TqtXRrht17yT8458/aSXg+PEb8p0E0iFTt4wfkqcX3yyKJYa6OT0pWdGe
yLDOj0k09e/+/CG/elF0Gzc6PicH+dRKcaM0idvZTXwqnY6gYhA73zEzySs2etkRJhaLSm0PnqSp
/Ma3ey2P++c5oihSLT51MTC+fo5kK4EgC6MTWnbHYDtuGjsDotKdwzp3V4wd21pO+lt21cpdQHC4
2Pz5i//y6bpIxTSLDRMOjdefzwmREDyVz09LXEgS5iTHyLf8tb94OTGMMsWwZUICtlafUHJpkQBH
pxg88xf2XtCR1ZmGappGJ72S7c2fv9NKh/PjoWpskVTN5uPA16xWVH10UksnlDQZZckWrlIey1iP
b0rVCG4dXRmf8Go0e0RxiKoW/sFOMGwWAB5Y5j/fyi+GyWJI5b+8wiztq58Xoz2zZhCe2i4jc7oi
6DfoQHh2xHa/Md/84pMWXSPKKgNVJ3PO6x+SBhb1zEBc9XobPhpjnBylO9ukQybJ4c/faS0yXEak
4bqWqqPhws22ZvbkFPMD7KNX6LmBDPIoP4kqdZ4rF033xSBoQIggIiuezWn6OVA6KNkTm4hPf76N
XwxZhJV82wX/yMq3erSjFVvFkpLF6BHlZs4q81M1p5WfqzNZclqYf5ynLD/mmdn8DeJkV/FrvOMv
XudF1EoEJA5JVtXlp3gxI+VzlAiKhFdlSCdRJ5Bjl2YRpLR0gudLRuNbsIxl8lktJTD+FnSTi4CV
Ffb15xFMG7Hm6lco9zgG5gjm8i2FfQIe0lp0j0NvjFccuLuHWHE0zmqF8SATzr///nm/vIvVC8Yc
jwex0sGU0zWAEBHV3xs8Z/vOaqxNkUz9firdat8abvTGC/eLOYp2F/QNg3fNBsD/+vvbRRrFWEOv
2jGfL9JWtw5aH+rxG9/vFwPIZEXTEB3TvmJCfP0p7SADAtq1K866UI6tXt+3JJluG61o3wh00H71
UYalGzaiYHVBab3+KBHOPd5f7QpjnqBWZU/Ne0F7Yme2sYGPJLPDE8U2mun6pHuF2aRXVkKFHrYn
Ai4xlOW1ZdbG9ZgN2G51SwIb+PNv/asZ1ESRY2gGfADkjKtXzimaSDGt8QpS53RFtJzpa4Wb3ejx
YO8n2Lx3UZK7uyaeg2O1lMlLDsrHoMQp+8aNLKP49buvoTmj4I5IlRVSW92Ii92wrxX7Upni9F2Q
xYkXYgjz7d5u9hhWB3DxlFRjkqvQso3ZLQfy6CCI7ztULJZvGfF/MfUtCnJ+MYzhwJ7WU58xdkOJ
qO6yl2W2C6a0O4UUNd7HeaV7Nul6d1IIEHva1HszBt8dJtX+4xuPZHkRV4+EUxtWeDa0SJvZtr+a
figVzC6HU0yicXMqIbZc6VhJr61GKp60CJ116duCGRfuhREXnCcLo7ixy6HevnEjP7/GP56Ei7TW
QBq9Zkgk3Wj0mKkvQTwlXwPbqrzQGhE7VZ6R97L3kLxQtINVQKFcjb+76HQeHZquHjyX+RihfN4U
vSmvaUeYbw2x5SGsHhIojx8nJVJsrfUQ02Id5L9tXFp6TMqWS7Xb66bJPIKm7051/jlQ58xnk1V4
lAcCH/0C2ixD7S6DsiUZujT6iYPaf45yN39/9ssd+i8OSBryWw0JMrclbLGaxkglHZV0UmmZxB08
CpFXN3PcSK9q2XuEVZXdTW4jt13XfI5orW8cp3SPQV9Ot5EMI+ONncnPG8/lbuCdMOVBA7KWGsGL
RYzAB5CwlnHpZAMyLAGMZCNHDUjrKFvMEG11PwWxm2zMqrieRzG/8fL88uOhhWlo65kF1wrwrrVM
0Qz6ZQgSdzfBjkfO2akpTqqx8aZi6G5lF6r7QWueUiAyb6woP6aNn14PPtgR7H2X8+rrb494rKMO
pV2iWq0PIEDxWKL53NGmV28zgAKfNPoi32Bf0EFJ1Tg4jm52FIljbnSej5fnbvuvTyAo/nkYOHIg
NZrrmSUrlHGxu1/GZTl/hmzAqzpPIawDghYQ1bR4ZMHoFvnBBujv/fnV/HmBxQ6iLZMJjwKHw+pd
UKIB7YibXGrNJMnSq5qLgs78858/RPvlp1BKXNAsPPf1tgntZqXXc3Q5i6m8npA6HCWwgS0zRcz3
E+YOdrPYJ1kQe9BDyWnB6rWdRGSMHkyJ+alsTTOheYm0/M939vNOkq+P6ZomqcXqv07lwj+X2ZIb
4+nohxEb/nVuuvEuGPUQWj0dQLqXxZZB+8ZM/roMtxxTsJOyf9X5cIjlxuqxE7LuREWuXDh26sDD
Lh3ZbquBsqofYcaOPfLOQ164IRzfOvX9ONa9fv856y5bHfbwLK3rr9yCTTfnMbqUUMCujFpRN4SC
wHJJkK6V9HpbW0O5P4+3YV/blwM9qJ1F6OkO4GOyQV2U3sg6j7cZ6oL3wqzfuVox386aJU8ksKMk
6kPaj919NyTGBUFqiV/Q/t9KYh18m398Y5fw84ZcLDYjlkP2CezcljfvxVwmJFKUuBMXer2Mj0yC
QABjbuylBXPXN/Q5vP3zG/Pzq7x8INhBZk5OXfbql+N1IQvNtC9G4WJDp8y/S9P6LfzML74Vo1IF
Io9DhhPO6kNUCq/Eg1sXZHAHN71Y+sJ1gUpo0rRs2gxz9JZP5Of1nPLzAgVkgC6T8vLnLx5jkQ60
OoW8oHMUey5KBh9Ug70DJfEWrRO2K9d6+QJSo2LvS7mQ340vaKwm4LrIujFZUrPn1Gx3dWjpqHhC
tXhQC0Lvt04M7XtDfvH8oCOYAobDS6fTLzP64mg3gX3SBzplGyA1xkEd0lk/IHKV0XZGo9L5nT0l
7xCS4BgBX27vMwFA/Qh7sfzalXP+TRnVpn4/4dtGfNxVxK80dWZ8pFubXvWgTr4g5MB1ILSo+qyN
aKI3rY4axjehTgw+DMXsi6w6kW+qIOp+8LKSa9o0c8eZt23cnd4hE9zKMbd815yx2JYIblCs6fMV
FhcELoVjyEU10ZDGguxEpw9VZemNUGcH3Q19jC8Mfvm9zubxErx5jySoHFIifrIu+95UBWonmHj2
t1IkyR3HVPV7U4z6rYFiFjVTJUk7okurPRetRkaYQlsaQR0Hi88JdtN+0ytq8Il8AZroZZFBvw8G
NblEAZHedhkQFozNpnJPEUCP9gGR3dUmAUU5Xs6JWQ5b8rBIz2lIEYeLELgdaJ0g4eGV2dIx7spj
0qEa0KGSf0O3YnxoSzPCwDvaLm9wNWm9L4qs1faEYIDTweD/gAunoDWmtUMNcCSsa782g2je6ETN
owJtE+K4dFvG4DS7wPpuRKq8UPvMJv0mbQcPNVnpbNq84K+UzeyaWzWeaARCvaqQcjnGcFliUo9p
3WYuTis162eaTUHtCXhmHUeoIgI8UUwuruOCpdBrDGc4NE1uEHWF6EnxSmNJx7NqK3iXy57uHB0n
gCupEus3JtCcaC8TNP9tIn/kQ001kVR6bCNUqpAib/E8ZqEf2Ng+tq4ba8Flj0ui9Dsa2ftISZ0v
xHvFJhIX9AGbhuYWOq+s6D8yDJRyM6rWlIBpkfg3DGlORwOdzRO7KliizDzBc2dFy09ShAj7SWlL
j50u5EcmxREM0jQa93mhRY9RU4/0I5vR+GoXrLN4oGsTHBVwZi9ocZF4+TyNIJMbdV4qVYWV8nZO
1vtBNZUnB+hZ63cpXsRtZWfDJWkSmbUH+x/g92/7Oj2E4FXjizhy0d1HaUKdQGm6eQZ9IhQEBmS7
fqlsLCabOs8KHclKqe3jIc0UwClzHtJUD2PXCxF9IeVUIswhDS9Pd2kmcbn0BQVbc5c84WIPTAqd
+SQJqtgGMmejBHYmybcVRrZsm+U5ofQ1Zt+CH6B0IcuEaf9sJ70AeWqK6JOYLaMFR2egHXdlH16Z
xHDvezUGU6+gu/jIi9zZS7c7e1exGYy2cZnjwgkh0lwZmYvKdCjQwx610jIOo5zsJYFIjR0f+GdO
UuNYyEtEpnO9LfmRe3C0KsnNdpiQLZSCbPNC2eAsGWq6sQe9rNqnwHGS9p0gEPwOsaOebesgRrRj
8CDDHYjh4GNRpaCeyTuoTSzwONO8zIyZaIIBmRZtY4OtUzY7o7OJK4dIozbuu5RdlloiYMbhDj1S
xu6XCgSe6Wdz4Agfa1iOvH2qFAOVbkngCIlAxbWCiqYHUVg5z2GNIGUzURT/gm9fJwOsdu4NVH3u
RuONRMebpkq+13DVS19CFWq2aQrJYat1VfPetmMhvUxSGti0mpMY1MoKZuis7go2tNWywYasgQ6+
Sy3SPxbCNdXuhB1JpxUTDlhl/gB/mmknhJRyCJNydjjPDcp3gXSa/q6JS3BjW6NymwQjByt7You9
TSYm3k2qN/2pmxSUlzXArFuMDzLeiNEdHlStH54sXeonnpSlb+BrJx/4Afo7ogTU93qcKcbWIeyD
sPqwUEsf5YBJvBopf9BSjRGfJHJBkoV0WrfvXU6zS/ghXYRtYyT6lW1Y85PbsfXatG62iGh6dL2b
1NJmFQxKpYZeGQ81wOjemXNvMllTtsMQGF8tZ4hPRlLgWJz4htXBUuboPXTu6oF6i/7cq+X4ZRR5
h8COdJIPgqPrjZlI96Nim8N1iDrSgNUDNgPtimp3GyzhGBjnbIxjT9WCgMjHeFBv1Yg8jQ06Qn4Z
BEWWvZUVNIVNHDaLwoQRe4OJirZ/22bDIYYU8qCDZvtGKTa4yWijATlDYXiHpJX0D0JUBH019thX
OCM1jtUSgMWebT2AuH4A9sGMCQbMm1W1/j6o7A4PzLrgMwdd6xJckZndEZzYpPmm56UsvQr6b3nR
EEPy6A6NbYFtJu3iSORW8lgnbtp7jKuuPU6WZks0nJFyD3xjkbl2RrTPhnzJCZndhKDDosg+pFpP
SFhUo6FBypVl2y5fAkaSUW21rZ0Lp9vmTp7w0neTdsWmhYJ9gmERx/qkMGtbViQtJEWBTDdQWctv
Iy0bMjpLVtztBA4PjakkJ+FYjWlxMSdsJOjBp+9i8leGb5bddweNtabbwH4rOrLtDZSvyCPLemtq
pUMWfRkjFDdCpnQDtfEnU8lT1B9TMYNLKIwp9dLE7p9SacfHQSchAn+nURTbESzsXZHhuN1Mup5+
deiTTdsxGinLUQ0TDgokTQbbwsi7O47cc+Lx4ZmyxUyQf2nsfhx2ppB9cxomYCjHMHPtA2p3dGZ0
Vk3ICFNmfYnmILxuUWd9GWKZ1pu+6NLbJeTquTQQGVFKKczca5RKSkiBblZtNSD17ZYycc2E4ybv
QcuM1zmzPN0s9ussCl0roQYGcEQ2c52pFyqnkZnzpxiUh7yEILdXg8jtjsFQkRSE+jMARmsFEAU1
5h/2hBMHihvT1Hp1axBBioZHxeE3EC3UJf0W/WxmoL5BaInck1cTsGJSapuoo3iOCWbuPtoltLpN
X8cVNTTaUUjLLfnY1FoSeCG+AOj2wo4eYlXaX+0AVeW26Nn2bMYx1r+anRhuLdqEzgb7DiosE0Df
bR8ItJFpHhITIJFEO6g+eYK4BdlHb6x5YDnHzFSpm16EGhsix7AeIyWOrnBuOO9nssTfo+O17g0N
CgKBdBVFGI5drtgAkqhin6iSHj5G1FeXrZoQ7oP113gwp3T6Bvm8rbwWD+P92ETjPRhiI95QxWT+
m/VgIdOoVfAuom8z7CB+tYApLBkS9mdZ+F502woAKRhzg+Cucap+Wwh0QrtlY31S2CtU2zEplrWn
lP2tGKboU66gV2rd2Tw5urV4GzLEmezlmVOGoUHjaxqqfk1YYT/vAoyheAX4N5/0koKxF41E5PkJ
0+/J6vr+frbUvD4mqtlUh3qY8tvMKsWeSSYu9slUmbMfBjYlgABdYbExSzP4FkRqflch5/crvOZI
/kInHTwgi6yTBtPnsEU/m9uYVbH4bBJFVC4soVaJdmY2aJqvq2k6s8Xt3O9aU1dEhgZNnhLV2vPz
TW7eaic3NfVwV7lmaG/RzQCuVLu5wAI0L2YQJEsfkGgHYGBZ8k2k6E371EeJIjdmI+r80glCJH6y
jUno6/rJ+ppMZfK5jcccG7ngN/EAdjfPbHRdMoYaglJ3iO8p+fSVwW+STdjFPbc1BbDDmHKAYs/5
vVrnFtu0nr26b/XUoX2Y4uFDFQ9E9lrO/GmELvPRRJB54WRAsreVPkx3bi4dbCoYP/f2mJLsqlVz
zfZnwlZlUzANDkbf3Pdl4u4NRebaNk7ZbO0NqSt+wdbLOI08nFtcbXFyqGLLuWK9xZTFOa1h52GV
CjrtQ9LnJN/Q3yjvqln294UZqjaMFxWtnwN56ZlArf5pyorpDgJqlHmEOSYFor2uLDCZFa19YHpF
gNZMmppulxSuSzoxgbJxqTMvnadKaszb5vhVZhiwNpHZjKc55Mv4VdP0TzBykQUnWqh/Hacw5Y0e
jWpXEaTMAwaS9F6ZlhDEsJnSa3rR2XcxJ+rguWI2H0vd6iNfgR6lkzZWFtZFnIzj4CnVNA4H9JCO
xsGqxpJb1pCNtpSz055AWkxSB4xnZBhDGSPyR+ksG79hpE5XYGU73qg+sNIdHuo5ZCkO0M+Dn/pG
MQvfFWuvjUkDcTfy3qQz9wLI6neCGfUjtKiAmhfz0dPSjbiOWhS0R34FzBhuV4R+pOvjR3dxJTRZ
k79zwgxUQz60qOebOeJgB32CTN1sOdrosz7cGU2sUXGlvgSWgAAkD8uIfQKM5jpbdoTNAHBlMrdY
eMLnSDZquDUrktk8N0LgscE2zuVcjawxZyhAINh6rtxAxpqRB2LSazwOPcP3OQXAvpNY74BDzxGi
47pwxVPBvzlNYKfvmj7TbsiPbmkB6Glubmo7cB+bjqljVzWt0HBXlAvwD2k+lEckqo/ol6aaBZzm
9A4uW/4dfqxyXydOwhPtRJyxiXJdrkSO8rI11Zx0C9gyGbeGkRF+JxJ2cH4+DF2/U3KruCDJJYt2
kowZhwEfTw0nJ0E2nB2ZbL6bIrL6k8S9NmBkGGcXKlzkfjJ1WTQ+tRjceKqrlO9CGbqo4GvwkptE
ldU1AdEVSQpdzBmzHJXpqZUGyRwZWv9yB0vdASYQSbnTIj388KMs9a9kdb+Vw70Szf1Pi0Gy6MgK
QZ2eTs7SEIRS9qJityRTvoqO3GZxVX1D7Fz8r2OTfS6+vtTU/fJa/2jsNNVdVHE2ahjhkD63RET+
X40df6RTZKTzx2ukoT34r8hO/Yu6GSVBlJV05mjy/Edkp6l/LegVE00e0C0EE/8qWFITq+bf+jE4
q6IguC4iZTozOXb5ZcTkJ/ALkZ1oFtOG8zIH2utUePrgIf6e5g91uFML35WkuPkcYa3gghDUqNyY
wFhJUYe/8yW1N6Z6dO27GlM8ADl3XwUbMzuI+cHprhLxNe7LbTFpIMC/1OatZl4F4T0GyShkh7TV
OLJZn+PovZNeK921qC4ImGxsTg5XZnLTN5cp/3+pBJdz/K4Z945TbLPgUtMAdMbXkq0Q7hxMsdfC
3Ic4k9T0WRSHILgbXFzC70rlW7qosc1ricuh4XBS9LsqO+XJjYmtXtv15IOXvl3cQ5xOja1OsnNy
0OUxGj7rPWD3MtpoQUMC7F0+vY+M+1k9KumDNn/q06OITkFzwKtjT5fhsJdcZ9iRz5xke8u9stma
zdlH1/LYpreUydJ347JK7lBrR+6VRgJ7dsk+ZYwujAEn982kwqD0ouhi7p+Ucpeh8lH7nZHcCNiO
xkH0Bzk/elZ4WBJo+V+5m82HaLzt0vtqUIHOXOb5qbCupfm+bt4H2SmJDgrn2NSPHD8uNuyA09lr
E2RLF1I5sMECBFtpIB72dfR3L+pfzSP/Y0JkF+3Cf/qwP80E/1uyirZx8fnlDLD8lX8GvGX8RT+W
xQ1wpEkPyKA59M+AF8ZfNCh/hEo5SyDGMhf8kySLr+4vQZg9zVOEtaqDKOc/Ix5TyV+0Uyl5Q380
XASZ1r/R1b5uNfBBJkE5bABW3WKz7sqgDKLMZ0V/AKz4HHRvtJ9+c2VrKc2/KPNnVqi2JkRVfG+w
BLArzZxgXjzjX/S6f3fppdP24tLxzM61Ho3Un1xxoxrKDfyGt4hyv7v2auaj3K4XQRqw1eWEcioB
BeAfxRd+3p0vzZgXdw4ATTRZ7KS+1u/UkvNVLN/oMv7uvlddlTJRk3FytNSfx6K/mEnb8LJ0ct+f
d9/Lp764b52e8VDggsfxJsU2JvvGsxXz4byLr5o0BDcKymtj6nfoTw+ABT8PavoWCvN3z4XR9fLO
Z6eJzVqoGSE/FNTC+SqW4eG8+14W0RcPhcdbcV7DLdTgM7xeMH1fjCTGZX/e5VdDU8A8G+ysyPzE
6cbLknLXidP9G9zM3zwWczU6LSpmnZy490j/Uld0ESC7nHXba8lFYNvBKBI98zOOW+Q24H9R2GKf
d/HV6Iz7Jm2ASKR+XNXvQHeEB6sa1d15F18NTlqwcMa1KvPlNGVfZsr9xybR3Te6yL974qsBSpkK
JGnfZL71iNncqM58IquRGTiWPsXox/2Bfh3mMrom5qydN6mYq5FZ0JSuBe0ZPxyTPRUcfZP3UBTO
e9z66+HTp1qL6Z0gXCpUGB1H0sYHp6vPfNyrwRnReJpDsLC+g/XKJfBhawsyu8+79dXQnHNY7WGD
tEuE9H7x0RCMI9q3Qh9/86YYq7Fp06YkYoirV8lV092X1Ruqtd9dd7VsQtsrEoKXMh8Y0Ckn1BBP
e/WGvuh3114NTNuYI5X6HJ0L0ziWaZ5/juhYvaHF/t3FVwOztp2mgf6V+Iltp5/g18N6QsNWnDfu
jdXInHOVAAzThhrTxLsZJ9+BisK4P+tVMZbv9HKRIPtVC1UejJ5lpRcQDXDo7Vact0as9Q0J58e2
SPIAbE1Fx3HY6v3X8+57NTptQU50FLeJ33RQf6zO/EpIw3nDZ+0iKto5UbLIochcqV4+Vp8iDXv2
efe9GppaYIl6NurE1wgSJZycsxcSSO+si+urkdn22J2R/cQ+3pmL3AA5lCXp7XnXXo3OfhFp6ZTr
/ITLqkbxocnzm/MuvRqcxQg12Sm4tBStOLaGoAcyivNGz9rak2YTGL+Gi8Ng2ViWJ80z73o1LMGR
NVSHufC06K91Jm9bJNp5r4m+GpaQD+Wk2hGvCRz0bROppg/n/8N5z3u1bGaBUhUgUxNEaJmZkbLg
TtaTKIeyOm/3pq8GpxAIZ6M2S/xobnEZPxBJfOavuVo2J6F0Y2Bw5VKZLtC1aJu8me/PeyyroVlZ
UdL1AuceTKVnRemuAqt6Sy2+/G7/FXz95xz7I4jwxTRbqsRjElAc+bhU7LtEHT+YVqi/Acz+3cVX
Q5PkqhjHRBf7oRadCqXlEKEOzXmr8loVS7aARtcoi3xUHaNHq/WJA9G/I2H/97GsVk7Kx5ykyIHy
4zYtfEdBTlDm8rw1/4f/5MUzLxTqHLHGxav4yY0qnz7EeZu3tdJSUaskCSGU8MBRmUhCUzhuauWZ
P+dqeLZyQL8E0dkfw8+sFdBwUBudN6/8UOe/eCaZQ8+zy5dfM9NL3wnbj03oOucdOH/YaV5cfOjj
XIdCGPmitTaJtdfLM1fktTGVhghbWnAK/pAgz3UhvnV2mpy3SVFXqyZxk2YbIWaDqlGrANVKml6A
Os57V9Z5nEkyEmdMKruvT1So1QHpajXGbyWZ/mboq6ul0+r7rh9JffSJ1LvOUvC5s/JWuvrvrr0a
nEkgg14HXeZLBcW/a5p+OjfBmQ99tXqaIfC4OrIj3671xMPw1261vI7OG0JrGyggGWwTE7fuKNV2
rm7s6vGsNUJdjU2ZO3MbhjTajViB4Tu4/W0/OM6ZV1+tm2E5AMWqS1agGp42QZqIBs+779W6KSdg
Q6jAeccVugGR8Tx2lD/Ou/Zq3RRCnTK0RBG7Tql50WQV227MT+dc/CcHU4UwhCishhccAy0hlr3X
u45+1p1b7mrhjJrMziOl5uLtVTzt8/6sNZNwm9eHKqGDnujnLvLbcrqqMsgLvX/e41iNSVU68+iA
3fTLDN3opjlrqSQP/fUNF+aAiqyRrMPOSEeJcLYg8s6742V2ebEoQPIpnChCTmDM9kU+nNCjvGFE
/vX8BJzr9ZWzyVCH0WRRqCPk38hyPxSwE8+aQSx3NRTHXIapGPkJS9hG0jlVdXDWICfS+PVtj6Yh
Wmmy3JjTfdj5RXTmS7cahlpmKgjBGIaaqX2ZEC/Os3FeQclyVktk69ph2+a8dmMVdPsgpa9qDG54
3jBco39ygMXNAnLyy1KR/gzVy3NItTzr/Vu3io0cwQRSaS4eFtVn4eBtjqxZac6899WARCUo+wSA
uN8B8d700bhvQySz5937alhWYas6NbYB30pl/TAHsIJ3huis8bwR5KzGZqiqqQIfihU+S26JLgFK
Px3Ou/XV4CwhtmVIrFhwcu2A8AbnWI6Y7LyLrwZnibxayGEZnPlemNO7aazOW26c1eCcloha4L3M
VoVzSIu53qvGmOzOu+3VCE0RdDe2wSw7tXo17TDAo7YRGIjPfBnFaphKNZ847/ABEp/HJSDyr0mt
m3dn3b1YLZYdNGpDH1TmLe3eEs1GG8/rOv4QtbxcIrog0wcktmyRI3cbGUgVbDd/K5boN6uEWA1Q
AadOGUcung3lIYpPRKmeVTr9mW2ELJw6GNNW6jQ3maNoOzuaxP9h7sy27NSxNf0qOfJeu0BIAsY4
mResPmJF6wh3Nww3YUA0kkCI5uq8Rr1ePUn9y3ufcxxs73QlV3XpYZsgAElTU3N+33bd014MTRSE
+DQFO3vnYuvOFyXK2eAgYl0YsWyeF57Oyhp1zPtCthkY2qw5oSCNr7z6YniWKNTDUmRhMXW6PsSt
nU+pzaaVj30xRMNQ29G3BWbCdHCbIMymXS7kuPLel2OUoCp5iFuxh5KnP4Ld6u9HbMbXTejf+wF/
CIY8tEjFbWPEPup1fYu6vHlbTdKuu/clYEgPPqDiGZ4MJPVkGzIAUtAlydbNXstuT5S3E2/20aom
yoKgnTQVpzaIyvtV3/uSUaZTdChC2cXRb1xgrHpRdl2A2bpuwRD8dcwFuwMdh0mJfR2L5sEAG3Iq
q7hcefXFWBVt6ntpiqt7RniPgkHMjQZNsfLJLFbSAr2j4Ek1gBj1sJNJZ6P3Nev7dQvepbrnx7m3
BcZnLPtK7JuJyiMBqv7eGWsf1r3V5Vi9EAKoxTejSqrQ81HWNwP8wevCl2VxEGkIiBohnkwt+0ih
StbMN57lZN3NLyuEvC5lZCK4PCSTam9AFdrWUbauSAglVq8ffOhPENQV+sKmyh+AB67PGuTYdfu5
JdYiQtUzhWJJ7JGazHak9H00gblo3XPniyWVe34NhC9mMc5G88QBPf+WK0BxV30zfDFW+65P62bE
DBzHFd2mCq2vYQzQ+bqrL8YqdAUOvhXcOxoKybmuFNn4VZGtW7X5YqyOcsoHeNHEfrapv0O5k4BC
IVp3lMX5YqzK2pog0inf11As7s2AjQE88nzd/pEvxipDNZZsGVZtC5HdvkMD+K5j9drPfbGujiLy
UxSiYqyicfcwzh5qa7PAfV71VpflQi5q9IweNFy9r8KkrHi1gclarXury5IhURoD81qN7x08rCMC
SPQI0Klct66yRbII1GsU2TtP7P0JtcOj9UjSZ5w8rnsyi7FqEBQoH+3ue7Cp+Z1sys90nMmq3DYo
g6/nMJP5cdNVIb987jDLD9TtOFPVukBvyeflaBtFM5NDkMrZPRq5ixsOX9m6r31ZOgSb4SA4uoH3
eSembaULtM3MnVp568uR6hufoEMDkztAeGc0mpGjNyvoCNe91MVQnbo8ssbhc4+E5Rt08LNEQc63
8uqLoQqYFe0tJXwPI0jxEqPD7KCQgzXrLr8sH4IoxKCmGJkMpEj9nXF8Og2+079YtL8fNv35pBW0
ydffJDxbMQV3XOy7foh3viojWP/QZhumrIfmiQdJxbvuNPXtNVqRKfT2kj6VCPFXznRLns2A7QJg
BVh707mX79UUdt8qNtTrhtxSbd0zaFz72uf7vunKqzbnGUov0brzrz+sy5zzs4e3GNAV8B9dB1LJ
XjrSnKwHOskGnYkNoAq9qbalm9DFbodsXfD5p+IjXvbYZWFizRn6tFkH+SVqVn+FWbks6T/7ZRaL
seOpqmEt4Hs/gpTF4x1DmzxfmVdcgje5F+Wim7HZgqAyvUN822ys7IJ1E8iyBCm/lNWjmSvcoxlZ
YBdHomMYRetOg4BJfT1GfIsmXoDhsWGxtf466g5wo6yZnv71R/QXz/1PVUi8TJ1/CVPQ3E13lAzx
EY2f4brgc0kIcx4QBjhuEnBuuKlCp0vYvuhM0XU1VPxCCv9xQzSGooWOAtfvpokyNCmH4SF1jIzr
pr9lPRLsGmWDrS42upm27yKvK85zpdwv0q5/MYCX8CLUIUKAdvkqO5ilYFTGHAvSiorv6qBAG2QJ
yXCP87psXT5jWabkkKaXNCzDfUC13MLapW8ViETrdr50MYBRmTBHaBVFHqkyJqFQi22QzmDrdgLL
IiUonMXoacRdE87On5tihJmjntmbdYNgsURzfDATGxFfdN7grnG0Zvdza9cVWAFf+PojjQCRLCE7
xf5OVlGYtLH1ul2Ak4KVM/OyXgnW4rnKMPXsDRBfb/soZd/aOBrXvdglmRpC41w7iqujADreAd/z
vuDVryilfzH9LAuWyiYYnOMhLu7G8Y1rmH/Huqz6xQD7q6sv4mkIdGgZkgjvlfr23hH0s4fYRa7b
CyxLlkD/JTmBa2cfWzR/n9LIV2/AFYjIum/+T4VL6GTRcHfGe972cZKi2WdPpiZcF1N/x03+kN2U
hvUR2qRBxO1kcFtXtXeOuzJ8v2pELUuXGPjpTZ5Dyxd1aB4ioFc8wwY6rAtFlrVLQD21kd8H8R4c
P3nSE9TiGdTPKz/4xXhtUjX3ERSqiAlBdvF4ACd5FqiXVU9mWcA0oSQ8dj3FcxdkeovCKAuii8vq
x3WXX0TUAPqWcRFO8Z6UcMBt+VwJ9JSn8bQuWbWsYWrLvIZmUF/MhbKFpK0W9yFKmdYd5F/6lX9c
z+EHHqVrm3Q/+S3dFgBuopRJd9t1z2YRMCsP0tsuVCnyJRw1Uki8Q+EWuJVXv0xCPwwoVXDgzdGB
CRmCRVag9sgRmNx45XtdLK/ZBXaAChiYMuOmfdTAit1CebuuJQ+Y/Nf3XlfoV4LVKN3nGmG98Fhw
a5seYup1D36xvhZ5GtdRDs2nUZ63IwGRn+qmtp/XXX0xXtuggzqdNmRfDCjaE07SPXc4P1xzdeAY
Xj8agLdUKllH9nlc+88iALUbSsru67qrL4brrEvQQW1N9mk9jbseeTfo9oi/ao6HPOn1vdcNaWUH
lNc+A8sRbrQJuMagDL6su/fFYJ1GBXUpDsn2VVDRm9wn5imvQa1Yd/XFYJ29vLbwV5K9M258D1t8
eQXI2bxqZ87ixWBlodS0BEVz38wz3Q9a3hYpVIfrbn0xVtN68A3obynYzETvQKxMk3HO/z3JzH+V
YcNl8fqlpk408Ps6smcALe4s1KwwrAFhte7eF0OVpgHymTMne9tU2XwylTZvghR4z1VBDbQcr+8+
qy3cYFlA9hCWByjYGAbtb2hfeOsG1LL4SYYgWhgkDi5pd7EF2jl9F7CiWDeglsVPJe8bUKow1fRT
a67zaZInBhPbuqlmWf0EeFacE83TPWxqxRVFs9TbKBp+WSJ8GZd/TrEAEvD60Wvoe7NJDWQf5T3P
Nmk/ekAg8h6O8LyE41KJXyLTL8PoZz9qMXhRggbTIxvJfurAbFJZQNFdorp1U8OyEqpQAkS9bMaU
HIzBlceAmGqRXlgVXLI/cdZRCxWTOssO3cAHdgUgvXhWyOm0+1UjbOnXAWh0AlfHMwfb++meB3w4
St2tnB2WNVGWULg7Q9UdgJartv3kSnDUVDF/W3fzi+HLAG0tIKLvDqATtxCPc4ivAftcNzksS6Ig
ySIXqBc5sB6xa66q4WAkfKir7n1ZEwUuH0lJwNMDnxoHtBR8YC/MtdmqXBeo06+Hl4fS/rwrbXYs
KfGaLfh/840o23HlV7+sjXKdUSqNABwINQOJj7r+bHWZrfsql+63GSzvgnm0PXa9ZWSrq0wDy5DX
6/piAQh5/XTKHizHEtTx41BysN0ivFW4gueVH85ixTUQeMFEnfEjUizxAZUA+qEM7LpdCQsXK64q
gW4VxUiOhdHvpoE3L1U4dB/WfZWLBRd4OznUkLGcXMCqj9yX+qu2za+KLy9z+08mYrF47G0IvAl4
YsMpDokZ9mAd2/HYpf7wTQEiCj4n+jh+sXqJ74f+P/lhS1tI2XsUfPJenyBGD7Jrjpxa6h9CCxNL
c55o3pMYHTud9K51pEJ2Uw4DiQ7A/U/pywDrQADncAM8JKBKndJwzOdkJvaGsLBxzQYikgC6C0Fy
+dk0YC0mIfXGKUjIVAt6lau+1PUmmNPY28vCBeVnAoieogmo94P/Ibz8lxGxamHmRzFObXXVpHFR
34R5KEFWyyKdfeibHn70RKtubN94xvSAgpaTvSD78Euk2WcChnuWwq9BlfxKBmKHeQOq3Zg9wy41
QBjOGLmwC9XU4pzBZ3I813acRQspk4vsFr7eMn3U8MSKGwVy+ky2EuWl8jE0PXCvyTBm3hhuJz3x
9i2sAFV+QHtCo09x1Ec8yayrndo6rwIuGgdk/WxOcwtbcuJ7JDfvqa6C5jZScJcXG6DxhT2jJINC
jDwMYxR9rZn2zS0O1oz3vraVo9Dp+nWBjZ4axyhsNw3Nswy/rI3KqT85XNOYbQe1u/95rjzwNJMh
MrLQmykYU69OUN5MoTLLI3QOtImZpKdBvBxSdSunxvKHFuw9XCHihFCOwzwa82mXRVj17iSw5fI2
prOrjjG2QRq/UMrUtLedD0H1HEVF9SDHWg90i1hCzYecT7y76foAR19JAaiRezPHnNpqY+NQZCbh
45zpY+75nHyoAzsBaFWgADEEL3VEmYpCMmfkw5BYKOy7fovSxwDSavTYTUFwPcEnjfyg508WoNex
Cbk8AAVUZR1IwR3hgGs1USqKDQSaTH9yQTcMz31Bo/zZpNzA4B5pcFWKDSRVI5rySZAF+Un0iouP
RUcr+c16ISDVe9Scz6CbOkHw3zYid3I8yhG/lX+Y6rQDWVyiC9/3Er8J8XN3TVxksL57g+qjb14H
r45MCmlSNBuaqG/IezLbnstNm8/B/MUHw4N8hQyuqrdouLBmk0sd17tAD2ZsoKouLwMsNFAG7dC3
rGJATRvl4vGaFSrw272EttU2OwKPVeBtOMjEKBcIo6IeXihSG/2j9VAa/cGYWXsvqi1otaepDlLg
vaVJspZ073ogig+OMHWKFMIEUY4CZFnugG5EfIJhDpYyBkNrQhDa/A5P8quRHdWgIjYg/F81yCuF
Z7RUd/QxMiZE5zA2stVDDTT31eCX3n1M44p9NcB1X7WoyTgHtA82gQnlHph3mfiFj/ihKFL5hpX+
AOs9RBzgtYVxHs5JFoyAKt+MlbLlebDlxIZ+M7I0LrP3fY5vsLxhcx7T4qqZ2hqDR6hMtW87TCZM
7Vo5htDAo6RyUFeVzCZntlLJTJotqyYxvBPE6+YXEqRZ+9y58ALDBQyUAqLdB8zOD7mfIlDYVliz
fLDlhrCUc4LJBtb5RKGWstB7B+92S4+h50AxOqDVEf6IpAYMx3xD25meIDEAKMRqFKeDFwKPAJsi
OBLCXkrzoWgseNowWlt4ODcA25RAVndN3GdxMhNmPJN4EzBG7zlm3vixpc0gPgQTgeshiR1KfnBv
gxvYtwoYSPVQ5F1k3gNtCcsMMNJM97epJ+n4acicRAGPnDxdHCro51rQi4wuejCh4VEs/P2QiXB0
mEHboKTnEnRp5ycVqLdIurVRCmXApqKk89/DUTZBLc9Kwb7BaY1Rd+oUIJXVPixxerKHcqRrb42T
faOSEqaBec9xuhS+yQEM8D7jtfYD7OhjxIsaBgZviO9HDRL5uO9y66qvs4QU/SMgltbHJ0pNAxgv
yaCf6A+l0ZYAaD1rkd2JPCBmSy0Hdc8rmMXqEgoXZaAZD+nXqaxc/lCG1dDfqdRwesCjydiXKoKX
Ag2GEY+yZ0QgvSyTKgJP2SV5VzfDKTJsNiMK5WGbzxKcuWlME5a5hg6bEH6M7JnFvrJHr6Xd8L6r
BtaQjeFFDmYqIJzGDpDsjJ576A1mpZtO5tUFF4NSlY0fRlBQZaCGR5AwKOU/QIUNkWJTTQWF94YN
Y/WOpL2Y1QM2HRInN0B+C6mvp1DP4Q62Kj1e4/SUcA/Y5QagXdSB+2xKUiTtKrgbPTXVn3k1sgLO
xDgH8H2bm5ZpmfQ5ODUlmAFZfifDHqzxKk1H9gncqqqpt7OT1h8SNPW0+sJMxTXedbAsdXd1WUoF
iYQn8zI6NL5rI2/nZz4prqlqvG66GyJ3OaSPYUjJ5ptgnvGuEuPbqi2QVZ281NsqSmpZbxsBqGqz
Mfqy60/sHBD9oG3UfRc+zhM1u3lA9rFJbMuzJrqrzJB9SIniCCDG1tLxxcfvPqdJGFDpvrJhiFE7
NsKhOCQVGRt7hPhqCDYZ/CODAcDbDtGj1/uojs3irnBxgtMw5Bq+FensJgPW4zzHz5gvPegeHSti
sveogJjh0ArtSpBxm5xOn8F21u11SmFXu5ImnIenpppB/mfepKy3saYsOEDYeEWeKxON4Tjnz+PQ
4QPZ0Atttt0E0EEUajONtB7fYg2Q5GMfTiHNEgkwcgj3RBzkLxJOjvapjfpAZQemghw4YFMJE585
rAgARPc97EndpvC1Ko5TMxZevI2d32jQ2gkmp8eBhA5TM2OGNfcBqrqAN79wgx9mr/RcBpJGwWe5
odZmTbdp8UwiFFJmQXjZQTf9sClzSDNGcD9pUL2JG4WFP1E85/YjGQeXvWiZgp+NiuN66KfEocJB
fohLDX5JQoZKBu/AwZfwl5hWYWeVpFE/XwQjOchG/q6boZjAeJsQPvLEVWyS10DXt+IRB94BPIcz
N5XFm6C+QXZYwDCNvFwkLj6UC/f2KmIpl2+ruefNl5AWmk4Ja4IRE0UVt774ghJR5cYEkOCqeJdN
WdpmUGoQRErJiGSNgaMnlxCTYF3L6duuMoVXJoXzcoIHKKzFp5VORZgdeIGol24KkBmBHqkcJz4a
RkAmgWnBthcUfFFXGpjSvIfOBuHu6J8RobDobVBhatzr2b/ArZoZ4LL3kwrKcj8aOlzg/rC+pB9q
OBY7GCVwwzkwBFXdXQ+e6ui9qFkEFLUYhZ+EddOrDYlLWHY2EkS4FDYENrYnmCgrCsAn3g/Cc6fi
ZxvmY4teyi6bPqRz2JZ9MuUkqOEgyT3FbsiMMfHgTVLLINEmnksFE4MAyxh9UpVFKbCZVCY5Fg3X
1GCLDqxg5S6Iuyx86Uowu3SiPR7j39cSh9ZHXmORejdPaRhejTJS/D1o8yP7Mis8sIeytdzd5aoO
3O0Ihnt+lVZNiD4+7OuH6Mo2XWu/gajduJ0H7C3vE9f7uTqmLpD9+1KDjPEmMKzKH91Agl4lCh3Q
09uy6ErYHgeXD34SeSJUb1sPR8Vf5zryGx/uGjeKIaE4Gx2eythAXJm4bND8NBk5FOGxzmSFjtYi
J30NdCsUBS9+X0qO5bWE0XfAJILng1Qh5L+JB+8Q3gLGszHX41xXEOdpLR8m7AH5OexJi75p23v3
o+rRzRIUkJ88F0UBQvkG+6mW35AyLssPFMwjeVciO0L3rcQ4/JRBlGPFpuRpDIvQCGcWmjN99uJS
ReIHCM3aEVutgXj8CDXIoE44e4/sk6qozT9PcRvh18dUX0534QA1A0ZbNdnmJiMTkNk0y4cGimYE
nYnWIvROUmfanFsvH4OD64uyfOJcQ56cuHKC8wRqY9QgEsR2b3vAuvVdnzpXHjppCYGJwWsi8pRr
k9GXEiVq/QErnxkBDaeg9mJZDPFVgmfebT3rpHduWZ/GUMk0FcOcHcHa6Rd9pJ9Br++rE57yjEHQ
zaFF30IvEJE9kG6wyIn3ZdrIneOGlFsXORs+kqwb6RXsOSw8ynmoKnQ7jHF1C952Cc55PWP2eRrj
aeQb1bS9wmqTweEwC9n115435OIRdLnawWDThJXNUDce9eyxtJ6o3XZgIIvt2Rxy76C7GrIaT3cu
67boembDDoSGvDkj6gzdVRhlvtjVXZ9lexlgbF7VcyNS1OTOEpvisPDNOXUwfYM02auivC5qNlSo
rPEBpD95k+2jLcW+uLp1M9fdqc9nHCqLvFKQEvW4N3EMG/QX3Y5QuAfn2sMpzZYLIvVejugoC5Mg
i2bvOm1Fqb5koo66932IWtg7vwoYsOUDup7EXaa7Eo6czrbuLAYq9ImlxmK293vnnQrW+uMZTalA
TyRCWhZ/LFWhx31UzK55KjF+wXOQs28ObYDNz51wHdMIqiIcYMLpRWlc31RlQ+dbJ/CIGzhOIDqj
8sSnjJF560RaNMUmJVMYgwJJBZw/q/Iuy+4uXqPqV8Ezc0IXTQNRVRlHJqlxUP5x3fUXJ3uGphhR
rs1P1eiZa9QTeLdlo8p151fL/i5a2z5EhDSfuMphGOl88zSh2+Bh3b1fskk/HGVDadJC36KGk4Go
6IrmlXx3iZV/ce/f69t+kidaNnhJHpQK6OzypPKUi2zHxHzZs7E2PXFUdnkJOqhktrWCEnz2Uz1z
IMFt8VLEJTZZUmX8tsCHZJHDRdA1j8D9xy1g4qydINgqInQ0bllfR/gHnWZZeqAGmu9ElpqGAFtz
L7uNQsDurzJX+Dk+azhgdrIvpl8ScP7i/EMs8pGjKQPiuqk7OcDRyFVVqJjwLQBHntrGakYOJeHp
zPgWqQACjQ9OfrArRhWgTzjyWbM3wQYQDN3O55a0+7FKu/YY1wHlZ+FSGEh1gx65fsdsSSCzC01b
Nd0ttuIC8ZG1uo8s+LRdp9s71EQO6FSA9Q+xPGrRzdWlhE6h5TAtscfdFZJAY7WrRiVBYW/zaZCb
AZMBPZQio+PBZa0/PNWqwxlIUglXw6yVVmnlldhbYjc9HUzAfWRRzJx1+cZLoeQCzR0MoF2dkbFz
VywaY3dbRyLry9ty6Iam2H7/Tv8t+Pe/1AO8Egn8pW7g8vO+wODXFhmUh//8jz9+/gXQ/eoPO3xs
dnroX9rp8aXrK/vP/8D/zF7U5V/+v/7lH/D/p0m//OPvX1Tf2MvVskI1P2K/AepGYgLj769x4Tef
qk/Tp79d91CG/p///N9defnToZ0+ff30t//1t+Onz6r+VPzhFOh+eu3fueI+E78xD4jXgIMpEn43
AvyOFYf7+bcIyPFYoI4ZLoHL4cAfVHEGFjlcnzSMOZDkv8sHOmQk83/8HX8VoFLEi8IIWb2LnfXf
YYrHrxLYIfI5wmdRjDwehYEWCPPXU9IUl21FG699Fqk5IH15XcNqg7V6q1Bfhv+8L2t9kOpXZU6/
29r/Z5L6/QdD4CBoxDAIo2UJs4h91FHZwEKZM4F5mCPXwp4xE+1I1YGt6Nc7MmCNnmZ3A5sIpJcO
nSOqG1CgGvANi/lhaEpU23ZXbBR7rJMf5Ywm6EIfG+oeZeuBbdxvM0+fBqPvB/XZrznygM2FovxQ
VyWQrZ/zqNsLU5+ZmnddLZ7k5G5ige1RzOddOaqTaMTWzuMhkOJDaBG8cRY/ecg3Jmi6bJN0kJ9z
pg8wOt7Gc55MrPgUZBwJ3jZ6ymoA21v9AY6IZ8bCU4Cjt6oovuYN8tx59iDa8dEJ1Eo1Tscb2Ua3
QxU+FfiaL5dEYHBCMCuTDhCuso3uQFlKsdlPoSuCgoWkDOouPKyy2/eCb9FvcSUp28JNCkjiXJ4b
L/0yadeemqE5NkR+xe5HQk07XJQy+n2cpjsdQA6ERFfS5ZAgIYLeI2e8oyJ49pi6H5FOwt69JUio
iNsenTZJ05ZbPy1hmYrhgDBiG1bdFcLWLXxfZx/1mULVG1ZMUGf9Skv9Hb6z+Fwo8Po4FLkA+OmS
c2M6U/ejT9pnL0L0OvJrHJHuYzPtTMEfphSHGthB31FZPDmRXecIaljbbMoqvC2cw4GqfqNtuDeX
mhGY1t9n1fgWxqCtVRrOTX6kqd3KOd3lvtsCfnEMa/owW30o0hj7Eag/a1XdNsLcq3R8WyNpmOd4
7VKcA0jC/LRH3xfsrdl4bZAzIQN0tJe3M+MrVkqCLRBfevH6R+zK8M6iYFdkUZFUudtU0GaWOSoq
8upjGOWXtr2z6dDT70j9EXVXm7rn2P6EPc6c9YeKt5BKlLch5cc+yB5iUd/XNDzLarxD9vVOG/Mm
ztJtVZFrU7LnvFDHIKbPOI3dI8mzmdL6HkvLbszZbUlb1HmON/Az41hxK0AyzVC/3ubIncbl1vj4
Qny7D6r6FMFShw/0DPPbLwo+/O+wsOWLRWYfk1+AFLVYdou6sm2RyhPdc+vFT1rETxIc+KiK9mhO
et96jd4M/nhXjHynrbyxA/a2rXpM3UGxZpPy8Q5gxkNr5Bk94jtPQc8lVUI1vdG8SpDThcmEPLEJ
QsEqPENydeoDaLuwK8EuarxujTnh7OLAQtCWRwAgOITX4bDr0JaQYibs0howDnZoMN5kOF0XEGJr
oaAJgx19lNuglZ9hZjgPDiBbL5dbnKC9bSO51X2AOxp3qqh3AmcipbWwa8GghYYTFF1tJo/uXQ89
tq036HvGo9f3zjXHifc3OoYISguM4XIXYhZSFm01urtBqyhaGPqtRPlmHY7XtJ13JO/20h9u6pge
Gp3PG+vXGwN1EYbEVqn4NjdvmXB3EOcdVfk1RqH8jP0yGeFgjb60wM4FlFzhJVz1UJh0XN3LHMRC
q8RJB5j5U3L/wyJ6//ub/VvT1/cK+fDuH3//3pz1pxfOA9/HchMjN7WoYZGhqAUvdPeMZ33TW0wp
GT9kE990rDkaM93FAz9ClfZQhem9hp4PW6uDJah2HvEY8XHoRn1gsoZOudAJ9mVHje4IYJ72LWNH
WOE23VDeRnUPjXqPxGhzokGAo6Tiy2WUUIzbDNN+KxycEfFJqOi2hQ/wX/+Sr4+Fvy9uyIZjUY+g
dA/EspKGVdSEopztcy4vHAT8zIH2gNkNZTKm8vco7ffQ5ydP9HtB/PKJXtTZwYWBwMMlYNqRFsnZ
AUspU/aK12ofJuE2sHoTZtfW8Oc0HK4nx89tqzZjAzNiX7vEdzj7CtPmF5UC30PwH28m4BjFoFTA
qsVRz7osFAt4mYXI+gzPg1DJLM2JxBTxLVYy04izA71Ba0QZFTu0ITs6rY8D2jc12u1qjCev7Lco
mLqVFpWyFVbUMb3K+/CscAg7Ns29bLJrgxmVwv0Nw+oNdeoeh5/3BW/fsTm7doZvmoI+18Q9Cotf
s5n6d3UvbwMyvoXd+NyiqQldX1/r2iAE59to6m+8CnuIsnjpsGpTMd51Ej8EIRCy229wxoJ8Wza1
gMebbhOl01tAqyExS/WHrA4e0DEOrXSFeZ6Sp84TZ1B2rnVVD794ya93PGGMaiiKmikPSinf56G/
2DpqP2UFCHLDM3bqxxareFClv7+6fyva/8sY/scQ/p9/+a/+P4z0/QtF5V9E+S9j8UX9GL5//w9/
KIEi8VuIOgkhoohiecKE9d9KIN+PfruMN6QuuR9xfmlZ/yN4D+hveEE4Cob1B1E6vD//bQTy2W8Y
pgyhNnxBAaOoZvqvTc4fIx37o78c+Zdcx/+MNe7h6CTAXsATiOEp9ZbTTBs4v8Cxh7nJBzQnbI1C
mu+uZKakX0ibUoGDliBk1xbhAiqhq1bOb394Vj+bei5VNK/uAL93gJosaNiAYBHLTtxiKKq8tNqd
FcoRKIZlK+I3LAv8HkspeMNXKCSh/D5tUa91OX8fBbuqUEKAQDHzARaCCrirU5wZ/OK+LomAV/cV
Bfil0CqEkPEn94WYm+OMrPLPdLAVZJNKFNmmLcBb3ZSyvBwgyrkVt90YMOg66zHOt1FQT4jJOlfI
ezMhUt4wlpPwiquu/5WrA8UBizv08Un5WAPxNwLVuv6yQ6tDNg8ZZO0OHSjeapeRbvpmg3lyxyCD
sGZndaqajYxrGENjKeAYcwzTZpjyXaqxSl4AikgKM8SnGi2goWEC0kIVIfFY0N2Aw2eYRkeBaMm6
q4rVwTsTi+FoPCKgVEO5xdhesvC9RSIzzd/AVTtohqMZqFnJ3hRjUaJGk8yjJS8Xt+ima03/LbZp
+1n3ndtnxK9OeTDDUtbUn+tekwP3SnvjjzCnau61m5imPuCtUc0Tamh03cIlcohwnvpEkDq9Q+qm
gU5bIfOsVbj3cl2f21GZbQHCUp5A2AujCWzdG3zjz4Hw28c8pFCt4uR+r1CWcSUaHLw1af08QK3+
4AY6YuOjWhTe9OnBxh0sRZ3KP+nefgtB+fKSgUEAGg8lqlAGpEBrYctDHI8MJ8II0A94DEHSYO91
izIWlvhE+jmS8v7RBqi/GLin36K+q8YGaUQ7faub9hOObughnXi4b9Bn/ZSZDs53D2UdGC3+52ig
E1Yw0047nNdMN7AQ3XeBCB94hINkK6z/gGau8tEpz31zko+bSPK4uYoRViTlxIfmIQh8loS4E6zX
2eR1G94IL096ZJ4/8tTP1EZ4sTlTNfGrUdt5w/PUog5TxIde6DeyhvUVvBGEocwMSahMuslz/LOm
76zZCRIH5JpCknJGZUz/lEZl/kEi9Z1u/SjGMYidxBsf9QR3OIl2b2sGnqbKXbxDTRX2F4LBbVlE
U7yBYN1HlRIOdg7OgCSL9dD+X+bObDduJUvXr9IvwAIjGAySlyfJnCVZlmzL9g3hkfM88+nPl3b3
KSvttrAbaOAAhV27ag9MMiJWrOEfqk2bmWTQ3rikXzIKNimwJdWB65gMUHfA5lK7eGwig811h4Or
PZyqcPlii9r2Z90xyEvp8xklNdXoYXnLcAl/srgt0kOMLn20gU3dHyqzfScjM//KkFIcazxL96nV
ZJtY5+Nd4xhMeqd0h/l24g9mg//73Ecsql2+XdSaBJipgWFirrDLZSL9wq6zXTo4GRP7bvTbaVlv
FQT6QCoxYlYhw2KDQv6j04qblLm7vzjVV91U4Waqo6Ool+IR6cGnRWTdJsNAfue01rRZxGx+EIm7
H+3C8vtoqPF3Hkwq5eFVWI0TEuHrvLXyLD3MgN5xfsmwUjRo+LFlXcCFwuj8aUzXu6l3vL2UaX2Q
RV3d4wTePeo1LO7wRonuE+yFb5Bkb7ZtMw9no9bG4HfOaFv+OrVDg/u84FzWchyjre0UYYvlYo61
cxjH8zerTiSzmSHzNgkzy1sRI4FzdmNGOe/jLMyND8kIjIp/iTtRWeHqlsZUKnWZfhVhKr43rJx8
t5ZW+1Aupa2DqaS/c+emUusnD+GS8F1buxJsW7ImaXIatSmz7241joNvyKXTj5rpztcWgHtLdB7a
9X5UbsRwLYHrGFhRJ3Ls2JhGn/GzH8p8o91+VEdKWX5Vh2jldsaSzEwopxiI+m43tsluMcYhJuTH
6xB0wzDnOy+tZHycujx0fRAY/BtGC2gh3eEkg2zD/MrHPmlwb6LSXKkl5jLJTvbCJyh9RlpVezOj
MjveOURiaNhN5ebcYoLUHopwnM0Zww7pmEzdB2/1qZ4jPGKJo9qvcJdQN3ad29ktMtTNeq/MhsIU
cYA1/LYunI/bos7UJ9mOiX2ql259W3psschPRcttpWlddVj1JqH9fm4E36ZziR1+Z+T9CcXY2ooC
OCUmEbde8W+uQGIsa76GO0v0zvhAzgvbZ4h1vd735ezqN4V28YujPJ+8wWd3jvammdza3bCwoXQ5
0motv5VrHhcBIpp2dZZdwuzF9EAupH5hYHVL7UVPBklMp0w8zGwTR5e3ugd4uiu7xnpAI5f1vmnM
clHaN2Cxp8WtyLs8A8o6FACk/WYCeeTbRHnTdxdrMlncoWxKWl2mV+4TE08uzv5IfrwtXUz0grHJ
MsAva7x2sgxArjlfPYbdTMsqsTjYAM9jvxhbh1LZ2dtRwzgyiSMnDRQQsGFva2sCCgBoo7qxc+bJ
J292lHrnze7UfqMfwbIYrlmPXZDHccptOfGHeU82mLrNNqr6JL2RJQYiH/uJvjvBrzKBJnE9hZX6
piDJMI0DM2v3FoarhLzvjrDa+vXKUHk9EiRV9xCFBEy/LJkvH6q4jpK3dS87fceAA2itH4sG8AE+
ySUhKxyKBId2GriL2nS6yZUDx9LuwVvh7dKk35OGs11SDpdjY/hFqJqqDypgPogGAD4Z0jdG48VP
+NgLPK3DGSCV14z7mSH9MWqZg/hDE6q73rLnj3bZhW/FMnqnuoy1PwFhCdxc6HceRxnYQnLk9crd
VAIg3jBO0Zsqz85ahVO+awZzCTd1UfX3wHc/NSPDorxVyT50U/fW6AsMxBTFKC2a7qjn0Hg0q7Dc
r7LmbplV66McWPHI2XxNzZMGXuc5rxJntHwv8XQghtgGJtUAXHRcbW9Czxm2zTpWu8ywvRNwq2Fb
e9Fq+XomsACTzMBLmX3+AIYsD1xjHSSNnymfg8ZL81PsurkF2rapbh0bCeajtyrzSB80PCDVKw6W
QLQbK5Rwl8TTO7FgC73RHtBVj2bgxiyUfR7ndjmp1G7OsgADy5rk5xGLa9/u+dZxXWkXbFJtf5ZR
ndNJxs48n4d10xUD6jLYfr+uVlA8rlUtx5be5Lbs0m9qLdqHJqJT0116f9UaDr6Yq/ihSvnXdSJy
3tr5IFzA/m4NXKAsgULEtfMqnVqPLMGCiDSgVOkjPCpG3zaG8e061W2ByUiFJ/uI1cOCbih4mm3b
T+K7FxruTboo650Mc0XFXuKL3tUGZhCemSa7Ien6kdZR2zZ4iIT2uwxMgb1zvKhwP6jWi9K7cVrS
buMSfBf2fJeSAnZxHJRQ1uWmLt2WZEgybcFMFxG3DXi++jHhsj5FUSI/W1EVnjPks44SACn9T7Q2
91ZNn2HDbGU5wABZjKCtPGATcJmH0xz101MFwOe+t1sSKt7efeibSnDnayd7UxZpNQdLNMqnRFru
28RJ5xM25tVDn4TWMZ5NLKfUMndHs5nJ/NENT7ZrNs6ZnyC2tTM1re3tMk596A8qC7/2w4IVsUga
19dD3QM7NXBg31BveZj6gTItwQ3jqAxOEXDbMgNvbEYECIOuV+BgZ6cXu6EdMKXyLG9TWxb31pji
xo4BcpsMvhrq4WZJ2vbj6CbZo8jnMNx4zbA+WXQNuVDqPN051exZdy70RMSHzaKZ/Lyt0ls749if
XHfp3vZT070moNM9EWaevmrnMD/0w1QH82zmy47m8oRLTtoAdzbyMfcVJkvDzoMoS4dRR90hvaAR
+b6LUWy8OQP+FwLiPsslMrYiXudPxeg427lNxOM4dJ4/WmuJS7wd7bqWXmobRtWOxmnyJivzT4hP
qQMvSGO16lrriU/b2MECHiSQVSKcwFyZMuENsuyjuCvPDXXT3tJDFDSWYzXgUmiT33nkh/cgwOh/
JOBoCMfh9HZGePjkpk12kw3ABuuyuDWapf8yNX14q/PGfSVHJEcgM9gHVYW62FiT0+6XJDoxVksp
+TIlfYbf7c1qpmwxUIDUVGYPw1zjwGNXq/HJpVABTmus6xcOqywC09LlhzxZ6k+M0ycoVe5XWZJg
8jqDO2yN1VKMA6KJ4irx0gMkSbktWhf8q0iib42b6pMxcS7aMhF70NfrfhlBHWKV192CuW+ZTdef
6YtO7g7cbRYY9igeNTP2YCyK+GAsQ70tF/ubPRtxILriHDlDtANH6702Q2m+QVckPJlksb5svekO
oSrlry58jVCv/TYZU+e93YXdnZGCvnONHiaEyuTGUbVztM2x3heqs7ewF0yg1MDcQTYz3BGS7Kdr
/GaeOr+vJP9opvMTbFzOSFOKD2pKzR2oAPOYlwqgZZIn/uh2OHhri2yMGZe1s2wyKlwZFTgW/PDA
OX4BvhKDlzO87cjEg0SnXw7AdfJg0QPlqJFF28KL+maPlOH0ZZnU21q12SnrdHSygSxsyLIedG45
36mxqkfggfVdSuXRbRe9YKc0ucb0QO+sSQK3G+pXsjNL53YpOF0bQ0buGd0FMwFZB/xp2Bh2jzaa
US36Pilt441NeeXu3TFM0kNaOum4qd0+/EjuIwIXTZJos+jiwbRM+R7iKuTApNb9Bso/RZkQ2Tt3
zq2gt/M2yMrQfjAze9qsmZcfk0p+GKaxfphi1MWKJhzvy7qZTsvqRcRsR5xDvfQ+onYYgJvu6KdV
UQbJDFR8ti33qdGt63dWbrxKUvkOPLA8oLu9zhszZ5hUevntYBLD3LZ3zk2s+BGgj78QyrpNFBvz
UzWAmfXV5OTHtSReLz1ZkF9qbWxzd5zv5tZZbjjb+cYalXcz41JzSsPsM6UxIvmUIT5QQfm6BBId
WNxQh7mUNFbNiKSMfYJHkWyyY1HNOMPJPHlMvXq8U6T/9WE0F+kz3S4+qsao3zOyau6Ydlu+qOFM
5UljfCpHVqRe83LHjnaygyuNdUcHaV38yArF93ZSvY8mFbMApaIt4otqiyV8ojcia60NIcfpqPKI
jFtVlUx0krjwu6x6ivs2u5dZ3j7AW8iY7IABjo0FcEdpZLdeQm5mllN3qOvxK5jKtvfHpmPc05UJ
AD0nqz+uTsqgx04oUEvubfbfPDRbsuFPNv/awk+WRGxSU9wLQOOn8HLXmo3szpZq3Nt5lOqOEbL1
uhsl1jNr4cjDGIfnooxU42Mn6vhUNbG1mVNh7fvEmOYtrMr+MU7d8tVgieSTl/ccwGQ1v8c0NMjs
Q8rVCeRZIAszfFRMp+8qDQLMn8kJb0ol+12b1KPpC1HqUx2aDtheb9qDAwNGAwUkyg1zF9Udc8au
FytyX47Zfxtcy75Uk2NQzmO1zyuFmYZK9ccuM+WnlV4Msv0DcYx8nw8GMHzXkrJu+QDfcuU9AYUz
/KxQ3gNWt7D1JyfZMH7MD2JqgNc3WbefmjY9Rqpt/Cia52XTdmK5MXIpBHm0bT+ZIARezyOgPmCn
Nj/BOVPS2m8RXJg/6a4rd8IeC7WdrXalinLqD0U0Lfduw2RpYxiFPeNAuq52QG8djG2f5R/zNZ+6
D8vCKSc78sadKDNerGwr9cUrovkbl+XoJyzsTTcaDMcqz3Q39rSox0ElFlQQ16xucsPBZteRw4hJ
sBtNQVKNWXKmZRRGN6F2w6DL6Bx9xuiqdg4WwY7xbaztJ2lzgyHM2E6xoHjxjBLmntB9czOwsYf+
CSgxU3+9SdQoLbhmvXD7urCCOenieSY1nKfbRcTiKR2ltzFr9dRy096abVZ8o1dCylFHxqjus140
MxYi0q2yqva1xW87jT9qmBYuvL4rs4ZaMh57BjF0YHoNanv2uBoc0qRzIxP+qqzrurxtMre94PND
/h9EN0MoFPTF14YTZjrtmG/ayvTu1sFJ1qBsRjW+ibxe3eY9qtG3WJGb+iMkVZndrtO0hNtQI9YV
OInZl/sSwwBO4AoPbnyDvx5NxDhpMu/Ga1jwh0Va0GN88Ospa8IPo0ZIaitW+/pH+UzgDucvRgzo
GlgWpK/wbZvpzmLUvfJj3SlyC8BtXb8+OGjt0tSrV0y2/EyDVdqvQ9HGZ3eN1vQcqXV07i2jl61f
WHGSLfQGZMx/KdEslFBm5DYEw7kwnejoLsmQXqQInbvctqjj19QOk48rEGpamuFK8TgsVgempZKd
A4Q6NSSTR6uj8M8ACMlzU4s5I7bmsVHIzdKhjBRcULuUv15oFffTatTmDi5nRxckI5c+QplcCuCO
EeYwpjcxOhuINKZPwRnNT3aUIqfni7Hsqm1TU/7tXYHo+J7UlGZBhKCIOC4g+Fw/I6phWqPgaZxM
2gtDoBxPZbcTPL70u5G0NUXQSIZ+rEXZiN06mIBbN/SY++X7Ktx2rTaYdrj6OxN9+Fn+zOBY3wkR
05mxqooPbxktfwzBJ48PNh571KW9Xmm0a/gIyU0ew5c5F5CkoAo6pLbvCcapvCcXSlsyZNG8llUu
PgEg1TbYUaq1lhreamdgE5TGnJza4ztdchlTXxAg/Xhp7Lb2EG4sz9Dfm84Q45sp8yyWLh/h5wBl
saF5fTEAe9t609uiInkqHPgFax1GxQYpndl+0wnc5yEpgvncwB1JEYuIHbVrw5QgJfBwsF4P0Voh
hB7WstyRJi/pVs2yBF0Y6ZX5ZIqmDXK6VUZjcZVpXAJSjMT7MHX6Zd500WTH5HET9FbN1jhwBU7e
zUqqi5uAy6jltlw7BTQZZpN8HavOiDdTwggyDgsMrLsFHaQM29J+15grb02zwzuLdsCBUeVwzDZx
FrGY2pWi3IY9GcEusfRUmH6RlmEwdSKLgRTW5FYEvrk5laPin1LO6LjkfI5pn7rJXd2THQ5lfCTj
Gcd1m+iEDap+LGtrza14lPnggTMYHd0cw9Y2G3/JjHG9MdBSGrGvrPsRAEfhyq23jlN5B5SrywPY
mMaZzWV4d0MLixF8jNM+qFRk9SevE4YRLIzN9zSy0/pEqSmXs4Kg6+wAn+jykEvUnx7irFrKgEBo
r4FnmGN616za9mgriK68BbbkBXZXIEGzkuyTw5ae9m4ojJoEGkI2F9ua/nF6snuZ0NxVXvs0egWY
LOiZ7FraNL3nZzOqGl9UmqkcavHYfF4Ge7xn3us6h0WKtvvqeZbKSEorlnuI2mIJIDLLJ9ihnLeq
rimmJKTZrxZL/YkeUWYdem+GhatnzwXImVShFSwEhnB7OWGEaJei/pCXl63RQyf7/PNw9q1gj7pm
6zUHs1+RIdu0cJXWQzkKOGexljQGi6Fau5NMC3vagVNHrb9v6SQyFALPuoVVmp7FGJXDJrGsvgxi
M5qXk15wCHxlmWHVnFOjzM0NqejQ00uNq5S6sk+EO4qgnFb6j7pyki1kiQmmeO9lgx9VRnoeF6+J
jo4p6u8OEo/xd6uyxUrnGRJnyodTdHYaQ168jMOyKN6rduDMJ7IJ223WFhmN0whrMZpdq8XL3Us5
sgS1o/JsL9ciAjXRyijocvwe1k0RZU2+t3unWk5U7CbnWBJx0+8pvZ3sxDWgs1t7dEErBjaORe2u
kgWddcOudQksyFveNUu53KBank5wp+nim75nCaLXnJXk3Wk7NZGfeSBUTjCvzGbXq8SAFNrDUA3f
JRd+9x7AMS43NMrJtInTRTi9ypFWTF55eHZUOzf12BFwthJrP+cj86zYnoeh8/MuM3iHujAQv8uS
Ks9PEBkMJ5igLR3gGCT2QcR5nx4pNzwQgwhZbjjB9RJErtlzXrFDjoNi7ZrP5phQdvddggSyoCX2
vm3ccApUlubyQhvkjsBvk488F2DMwSCl4tFOYNve8pHs6nWllpCWBX9H/w6Vv17f/YyYTiMzAVjM
rNLdLMzE9hcqC2sFAm6N8d7AlaDdeo5rq4OKFQAx2kdlfJDrvKZHyVIe6zFWqb8MVt991e0FVTdy
4xF9dN7q/UIe9jZTrasCs8y7D7WAhbcdF3ctB9+pYKT3fjwPmkyZRTbJ2aImNQ6l07MtxBKSExti
qIBzKsYXdD772dibqJZ6rww6n+EmqaLB/Zjbrp3fqjnTX2gzNMtNZwAuDSB/k2aQEdnjQ0Tmu97D
4bXGN040NBzfuRqPCu2S8SYvI3N9aC2Xv6iZ9MM/8thJyTE02lh9SUu9mGIHGbPAI3Bdl+Yb90me
caGYSZGAOgNeZtx1JhOR/ZTmpnmwVXdpCBuDVLYXUEKHM3bZI/YRX8KLyd7GVVFc3bgt6J34EqbE
GhimW61xUM3SgJWJyLw5TOeyqUB1bmy3mha681YxbvXITf+xLUZ7CsJJX2bqDAc8RgSJZ0OjFLTN
yYeB2JbjY9fmY/2aYmJJ9sxjbffGyYdJ+SnUxuJQh0X6IWsXkbJFB7e99LBnphyHsmhccUf/qWi2
VHq9dYoYmtJsb1PGHv+ZI9nmYJF1LZFWhy7JSq6uzDSdnlOMpuxdZGbjV5EsRABDi9jAFJuksv7Y
ojSg6AVMY34bpUY9P7p1jRlFEg3ss9ItWTQz9ezqSOsCuJBhGFHr5zaOLY8rfsziYOZUPYdxdYx3
DJq6wzSZS+2rPi1TqD72uFR+pMdl3o3SiL45DrPPT9SsRvk+Quris2PItPliLsKjDpzmWDv9Zmri
mRyAmWUM67AvZPTZG7spfj95kLU+2UvI3ghpb3rfGbDMzWHp43A8trDRAms1spUedswo4myVmZXd
dhGJ/BaJsc58XOhn1ReuPG9ndYnR35QFHZQ74IZevVuLXmZPNnN+Aj28aLuCFRhrNEotV0nF+JCk
CzAvRA13U4UVeKpyga9/k6cdFVUn4ojvWtxbjWdzfJ3VG/cLP3lKYMlDiH9dh4ylz1XS6+4znMV2
AecQ4dexWZlCDee2lnV1aIG8iMuQJVlvUOyV8q6mUw5s0MnHZYHhR3kGkNao+uV9ZUPNpDtS2qAQ
katQDyMcC3UoWkFsbqjQs9sUo4H1NI55GUfb2uxdZ77ojnTJMekwN7lPQ0c5d9jKhpJRCxmLpilS
i8up7y1jOVMzDMPWFPREnhB/S7wtbeBi6MB4V2Yn/WGyW3qFeVSETTD0tF5aOqeVjvJtAabCqF/B
G+mFd2tUVhIj85CT6A7blccmLznAXoFyLuW7Lcn9la2A1KvfHBvIqQEXtvN+rAptPfZq8bqnMlV1
9mlGqX7ee4KJ+/2as0Lvvdzj+nkB/HJBUP4KfvFYWltKwbnWGDdfi9NkFg382rLrm59528+hqVUb
7j0csKL+Pmf12p9FZvF9R9kmBAwmOe7nJYuHNog8u33wMumO50j2xbrLiSLJ/URTxn4BC/rDsvqX
X4q8gOdCjbAAjAvNH69QbaJahDJmKc6rOefzcSxBvaCN59LIihiLoW6mi/JbVcXDa+qWjLkCzW37
0Ki5f8lA9fKoZz8FATvA5SwcuKrLn/DXf+FmlYhpzrkW01mGztj7jSgYx5KMWZyMbEjrD4mGG/uS
99xz+oUNHJqknrEZ0HaaEPS/rp66VoYu06U/V5BAxmCAIAbxXRM3fazp7OYNE5fU3BilYvpIOsP/
vxipOz78fctc7Rh+hse+hRJjgeGiALqgD395+QLdhrErp+Zszqk0TuhIQEZXRTqvG5Tmk39m6n55
a5bdFuxOD+QEtdrzx1lLzVSVMhUEc5VRZA81+JRmQ7GKdejf3+yiDvbrstqA7TgDridZWCKofP6o
Jow0UhJyPmUpnfOg/vkJRaytc4EKTPEW+JJaj0tfEY7/4aM5+3B0FN9T8jOujWEMrXLLo+44aUOk
897VgEIlfXz9Ct04XvRnitZEkJNfAOFeLydXMnkJby7BWEPsudpVBtr2jFrK+tRFjIUvGHNO+k+s
W6yZrf78xv8LwNH9t+ruU/Gt+0EB+3+UsB+Ix3//rzdVwX+u/5b/D6Gl8iL1/99DS5HL7799/Y//
0376/B/bImk/9d+e8cR+/OM/gaa2/hdQcctxHQmiS9kXq4ufHDFbABi1JRvJlFccMan/BbiRu8Z2
wNEDJeTX/CdHTMp/0dLTwkVX9xLMsG27gpX+DWZ6hT2mmwfQlABNiCJMmdcCfyI0V6cyExlM+Yqu
RRZ6gOCq8oXL4HkodH48RVlIxoL4IBZfi4+7Fvd+3Q6ASE2U7Ixqsj4aaGgc4t5MboTjGExTdRus
tMff5VNavfD452fmx+MVpASAmNxJlnSu9OLyNSkYES4qmFAO3hrIs/g1PS0YHsBhftkG9z+jz68U
iKtr77+edUHsSxbclFfPsvI8ltKYVUAOsFPF+sajAN947eyHEFuYW9NvdTpkTgxqdvoUH/7+/D+s
Jx8a5C6ryZ9c8wXasTXsvDB4VQQ2LtxsY1dfHvz3pzy/UH++JKBgPqoEIg2f73nkzaSlVze07QAF
teRmmfPyo8Fz0ZAq1I1JE+vL3593ZXb044EcHAZyNvwDB5/M5w/08P0Uw+RYAWaxsy/svjgaqS0i
fw0luNA+R67H11nh7AYp9Xdq948gi+gMlKJ++8JveY7u/a/fokCMawhr4PWf/5YuWRyHVFwFxUiy
LzXSc3Pyih5eEIVjiJoeo6wq7G4Bnoija4nNkFT6Y5ROEXXf8JIy5x/2Nl/m37/m6hJ0i85MPGVY
gW0wwKY3/skMI/OEiAlg0r+/+R/2FncdpRKZrwes4urFe5UxcJ7byzHqvCOE7ce87uQLUqB/fB++
ioJWCn76mqWfO4sYylKy0hzZE6QJy5+BIx6yNaxf2MUvPepqU6mwd2edMkA1nTj2Iyf2mHrVt33U
Zdv/wZejMAINzmkBFP58y1hmRIuc0BTUc9duKwd1g8kaXP/vT/n9faAycDoIcO6FV3z5679kelk6
9gz66UCCdjaPZbEuxzGD4hdeelT//FGKzW9C7kNn69rYKmaZQiBidVBMRf+uSCPjABpcvou6sP1H
msKX44YrLjuOK4qE2r6ONf1Ax7L1zDpYJgdCZ0XDnIbTS3bIz3PJy1NYGuiS8scdwSXx/NuBqp5N
q7qA4SCNfNOdld50q/Z8k7KeJocWn1MJcOyffsXnD71Eml8WbJidhjEF6B0dCvcdMJLR1yldlY3I
Pf3CZv/98F6WSlxKWEUBee1kVDUNyoatRnt4ChF/nL3m1Kg+fMGE4veLAXwT3Ax2H6138eN2/OWN
LFQoC9oyHTqRBgi7jhGpyT0COKfgMwrDfqEe/sOy2QKqugvbBi7Y9eZAHs2JrVYMAa3TiwHvWk1+
6Mz1efZKOsmpHrYekKUXAuHvB40zDCvnkroJPL6uAodT4W3iFTGURfoFvi7b4pRXbR8gudS+8IJ/
+KBaex4bEzScKd2rdJ9SarwAx3lBcxhfVXY7PJpr4gZVPTc7FWNZ9MK7/eGq5Za1STnJXyQLefVy
XZSh9tMkwFpMNJhk1yMfKHXDtC6fLLRAkgaNPF219iea+VkBE2XoX3tM/l8nXgOa5e9H5PK0f9d4
P84lCfAlZ6OYBh96FTmTvsywH+rbwM6t0IV5nTP8EkjoLZsYi96HLl0KByqhFiuNTgGA4+/P/8MG
Iy6zmaEa8UGuLWkZukoxAS0JBvgxO6s0aoQeO9j+nfg0AKZjeDv1L7zzb9tLUw/Anr3EPVMy33oe
FiZEcNa+h1jMoC/dQloqN1nlGv5Sld/+/na/LzaPcl0qSpt3I5BfPapGc9iFpTWA6BdtHoBZCfeu
CTG+1SiZBlMzqf2Cmcd2XTrQ80gUOEdQoMMJQUdgV3//NX94bwtwEA2EC+bMvTZvQkILUVa0LYO+
QBfRMZzmAQB3/KaxQUH+/VG/HSttAl2yJBXUZZtfO6+tpbuEhl30QW1W8bZNUsevjWh+G9Ip2kXL
4L7/+/N+i748T3Kr4CAAZRBQ+PMl1Qb97TYkYrSx50GZQafM69uXbGp/fKFnp4XHWNyXCtIZUf56
OdMxDNHum3itOgvPovPwKAAkkge9kUhxQgyN4RxD/U0KlXW3NFG6dbIZfVigb/dMr9ADnodI3axu
n2z/+RewFamjdlA+ca4tArTMR9phFgcZSN1ptKx5t1Z5/EL2eNmvVx+AwHxJgXgElILLFvvl/kmG
0Ihye+2CJUvqmDEMchnJmiGbUDfwuSycP247QiqAztA42InnGS9sYnG5tH/7CZbjsA6XsH3dlaIr
k4kqHLsgijO5FY4OgyYsmRlU0j4PedNvkq5OkUEpwvg9e9S771BT3roZ+rZybcUBfb/0hWv5j5/F
RtzVA++BfsrVMY8wdXMyiGFBHwJj3KoajzTyKRPJZS6z7GAmJth9JLJPC8yYwzTblXohqP0WSNG1
oVvnXZqhZI7X+Uebo2c9O5etmYrmVc3X2OhsyY6DazJnMdyZPbqKF475D6bl88VAmceEkSeg011K
8uf7QQ9InzC7ZHrmWE+qvSur/tYNjaA01EZbWKMrfQQX7c/xck7X3VhmR8v5OnZewEBoY0c9NMb1
BRuw378EJHoSv4vKj8Mo4bKBftmjsSfm2GwxZWauMdwg7iTvulo096sihTDgrr5CkbT+/Pfj93vA
Y0tC1SOXEKgXXKcsDKGmwdWVGWC+l56X7xnMpbkutlxtxT+9MjURHP0qZqhaK4Ld8/crUOIdXJQB
AztN2tdWkQ5bqyyh2+etfQjzxL0BRi1fEhu5FJ9XK81T6ZfR8+ACuWYrCwV6rXH5qgnA2CCWZXqK
1q479Pk0oyGZhfHBguG6+yG4CG4p/Jh7w3LXQ045/v1T/36N8QNgL9EKp4SFC/z8/YHJ2mnPdC0w
2wFOJjXzOcRd5MOEGtMLj/r9WrHIDTW94AuRnZL5+aNqHJnIzNYlmHM7/ArSJXlXDtaHv7/P7w9R
pkmfh4PINMe9dsSqw8VlimECJF6F+GZUsfUlKUX2wq75fYPyFEoBE2EJE5z95Vf8ciqmJW5nEacL
NKA2P+oO1X3IPAmBu8stP04Wz/3HN9LlmoSrry8XBkO9qycyogbp0S8BLpTmwWob41Yy/Hwh7v3p
6xF9LjWXQpnMvrqRJjNqB6sGzmMb2RwIuET+msJz/udrRMKO3BhqAZeZyPN3WYcxmcCRYvSO+usO
vwh9HtJofmG7/WGNBFeISSC5dGau7VSywRxpsblki3KWRxzT9bEwwuYBMv0FICGsF77d7ydJYV3N
1xNSXRrlV1kTKIAUiVeeV7iJcbJSAzOMVqFguynm+aU78k8v5yrBMBr9OBuxnOefsMtxnNfdRYsm
7OMgjc19CrXPNNN7ds9Lg+Q/7AqKK8qJS7S6XFDPHyYit9XNgp5/w1CQwqln+h83w+Hvu+IP3+9y
loSJvgiTh2sBuGoY6VMaNqpCKvpWhGhf2Yn1oSca7f8nD2IecZGGIUxcbXJjaFuwVsgXjUNTPvxf
5s5zR25k2dYvdLlBb/6SLNveSGr1H0Iajei959Pfjz0D7C523SJaBwe4++DMSNMmKjMjMyMjYq1V
9pnv4PjTNQrxK4fRuSHRljSTScmGTp7wdOIEM+1C04O/TrSk4p6eNGUjGELxNBTDGsvpW4H29EqZ
E9z/tSWf2prUABCJwdu7LAz/uqsAHdAePcHAz/nnPSixpkebPgs83e2sCpwUbU4DfbmZQfQHfju3
HIOO35qW1BwM7EgLVOPA3G529pBVQ/bcC1nxN+gpmT7hOB0NOsCAN7iX1+ZjRUJXFYgo2D4ysRAd
e6fDoK8pCjohh/xs9EUAfkp90w5N8wL2oNpoVmptDM+jDZhaqXANBtjbjwCG/sAV58mENYgyPOWu
0w/RjrxqR8DPbk5H0c6HGpqnl97SMCFpK6bObOQ52CPcMeeTXVucGiMdfVRt+84tkzK+yaBs8Rzg
bUApAXHaRaCU+so5ddYidYW5c0bEYRaOomVwqHRx09GlVw8HWlzaPahJNbH91pNulLgI7i+v6Znj
Q4UmkiIPkRLVu+XxMdVwT8pj76KMlrsm5GMoNNCWednKmWEBzqGMZL7d/8sODuADHhBJtXfLqBBp
z0jaYwmgbk9nVnUn1LQNX7Z3zlM58E2NHCzvIm0ZzqSRHOly3gyuP/ad7dP7tJ18erG7KMpnDIHw
I1V6iGqhyOgfQqi9fpot8c9KJPLGt7TY94RvZDC5Ccg9afPsvwtFxM6I66oaAJjCoa3Zihq01wMk
6HdKRuMM2AHwchBZ2Q2SLQ50I4CGBLm6aQQfUkrJKA90/KF0kA0aid0m2PJgb1feEGeOwbn+JPKK
EOltWfaWjLxXxDgXercAsAAhgS4McN320n1Gk/Ffl5flnLPh3OxeSyGoXYrvWT2U9WKaDq4YVLAo
5gXdHAOA0D+wwr6FXgzaJUhUTie9FywToHg2kDkuvD08ofmxsLpgxcXm3/JhaedWEV5eGrX1xdkQ
TlLSF1AiuPU4ZveJSHM+3AQaz/HI6IedXnXpYzkMHgIMUWetJCc+PvzITRClE1/AHAflwekQB+Cx
wJ+ZSLIUtKUUYXqd+FXk+JOHhG0i13YrFerPy/N61lMMKqfwT4q6ZCyu5tKSNYQJQEunTfytak3w
eSJ8Mb41pZvLls76yTtLi+HVpCgjMccSDOuVmwErvgmAZK2kMs6PR+UlC5GDidzP6SSmspqR7K0Y
D0SDdgXZCqwjzQR6y0jElz8YEZhkUhdUeuH1OrUVxV4LhoPzKO5jaQsHNAZrsVgZ0bl5m/Oehs72
4ixYBJ6lMXDWa/Xgqj301NIYtHZcDOPn7ygeVv+1sthfsSTWpaQUzBtPsCcUtjp38BQ4pGB7ORS+
lLZrx+i8Esu9BoMZV/FcMaYodDp7PYI4YuQ3Pa7Q9q6votpHs1vdH1FuN7/BZSAdB8WsXoZCTL7I
QNGvvaYNr9R0NPWVbX8mz63CwayyB2BtVHV94Zvd3KAoqHXvgvBIOLOHcJOKwbdBAjMe6NnvTgnd
rAU8Hjb1ZOtD6G9HM1xZgrMLTcYHpmgCZRjkTickar1AHKahdwF8FHug342dl3W68kiT5mhjOe8U
p2i65OYmtb2Yd6NQ0UzJmfK68o0roBbxQ0zsectdWaN/4OnNMUROZBOBof4pmJCUeigivcjk5X6A
zZTW4uhzO/b951nsWJpjjV4d+t41PZAebcUEUJQoNrmsryURzs0wkt10AxL60amwmOE4JqygntG7
0qjQ6O2powtWZq2x89wlwqUwJxZ5LWpLvuKqRWlJ64MeGUIVIEM4pbFq93MB6UEVY7DcUAIX1+JY
i/TYe1Ee/4EfUayRSeUSAHKdnPoRhVffmHwgATn66seyg42jQPvs8fLhd27ZOGLpYuWxRbuZdWql
is0C5jN/cK02kw6kbirgxEps3gM8A5rwB8Zog+O5j5bAh4pq10U+wCeGhMpftIXSQHTywJAPgYnc
12VTZ/eHTjMYMR7/U5dlJhnl5rYxScZUqA/9SGTND11jaoVnWHHI0Pey9hNx82J0tNgC4g2cpEUx
spGEb7084/eQH7HClTvgXGgwkxnSg2CQplcWS1rGpTjEndiTWREV5HEQMxBhBLufTDPd6zlIAVVN
tefLMzEfesuDYg5y1Tk9Bc/lfJC8i3N9HyXGOOWAHvMk3KBZd98i7+G0uvZdaoSvl42d25qggWhM
I8ajQLU4gSHQ0AdxZO9TwpaPSmk2thhp7co8nhsSE8jph04PsZZyOqQxC3qRZBJ3Th4031JZi5+9
vPEd3Q/KI7Cn7k9GpUDeSlnDoN9v3kTvprCTYsjWoC5xlUHf+E2W3k9NVz1dnrqztxfE6HP5kI4D
S114R6iOCU8NSiS+GftPltToICiCEHh5KmwQ05Ts1AQkmAlV8+oJqrWJPKWG26eX/mR66etA1cCi
crxM0lKy7KKcrik4UASfpGwVHMtCkIJNqscwKqZiGn+5PPazbmPoZJ9J7NO+srg8oD1tAaIiuNn3
FuBPJVZdARbP7WUr5846RkRvISpm9LAvrswwqGQTKqzB9bxUulXqwTpSnEIyqImHlePn3OVh0gnG
YUe+jN7bU4+BL0sXULkaXdNX+tuYJno4nJtsP1Qw8KR4wcEXwv4FNQDlD6aS/LM454iJQWaFjPe+
CqK/JkstEAEqQ/g1hFLOSUEHrLxMzy0YCR6Sc7wVwckvdiCqNHrYJQqnK1hTN7X6VLF7Obf+5BJE
+HCuac5dmNb8Od7tPPQ85Qys/wDP4yBt4EQad/pYlO5lxzg/mv9aWexv38/hn/GxIkLpuTFFdB+k
yar+4GH4ptNBpkViaRYrU/r4faWScNDgWbtpQy+BZKWFHQve/Ep3qzEVXE9M+pXeorP5FosIAkek
y44jczGHsM81AHzZXK0qQm+WlcY9sNT6C1eAjgjc0B1qWm93Ux51iFQEvJinckXr6ezhZhFVksoi
eUZO6/RDwCCCTM7A3kt6T94mEHfs4I8sfkS1F+7GKVN/ifKkfM9kq3YG2CxC248a7d5PUID9/GK/
/ySLYxbsp17EwcRDTC/aKwnNyW1kVeXKYp9xKZr2uQHJ3VBNWUZvWtGofqjlvIhQe4CtzVcmyCeS
QlpZ3TN2eGbw4CGm4smzLLgXqSQXKaQvroag6vUQ5d2uoqC2MmdzFLiIISiuy5QhiSEoRM6f4t02
jOSgzPwgkVxQlfJDGxvBFtzK4KBECnTPG9G0QEcWiSMo6SaIU8QV+2cCpxP7iw2K6nFZaUogucg1
VlwN+vhXmsYZqhFtv09GX0Pwij6X3WVPOXNf0J5EohdUwdyqtbBaBVWAzIsvuZbUivcpb1cYMqvx
yeiF339giTwkUT5FNxzmdH5NS5p8MHO0YtXmeFWqEBJNcQmzotKs3UxnHIYOJZMLkKsWxu+FqbCP
it4Dc0vaExj7YOiopqI25l4e0HyWLR2GxzaNLTopMBJxiwFVGoThmiq5fgnbqWvpdfDNGjVt3HWa
0llQs2ZxtnLnnumLIkR7Z3TxltFhrdIbC5SLV5XVbzFt27sO8qTNFFoe3HWpmu2UFv5nVTBq8Bnm
IO0s1Ca+yqFwZXoNKHsTIiPVr/+6PBlnp9wS5wZH4noerKeTAe5yitA3ldxBwW4SJz5S2X22MuVI
R32YdJ4UtP3wXqQrgSfrqR3RaHtLqElPZ8Jk9HtjnMqXSZFtWJ+/K+OspWNW8U7rTOqQGYRgz7lR
5CgwSYFFy3XrZbe+QOEKcjhPEfbVJDXacxtWgn/HEQQxRzv5PS/7Dp7yroTS4FimSKHbowkR7cFH
JLjYwn1o+K4OH2SBfGRpvXqoTSP4VHm5ZjfCqF3RojGM+2lqR5IvTS3712kQgEjmM0Cv0mcjjM9p
JYzxLvVoX3MNdnflhHCHWa4IfFx1JfiuaSiqJR1qQbO2YKZKwglNeDUxN9YIgdOoFdOXPp8iMqDZ
hP0B7p/INju1R5ayr7zmGPdj0TgheJaMYlEsePyWvElsuYef0RXbuIcZrvVS2S2tOP9eVVMr7zOE
h7NtjVBS5ARFpMHDVWWeZavC2Ezbwde6yEFx22c0AVqt266PjB3Mu316lIvShN/BV5RoUwWK3161
StlZDrWtabIjGiEcsdXDmXtSgOq6ItEg2Llphb0z6TqMlrIAjd/XGfgD52CEJChq77rsxmY9Pcha
P1a0kw+TYvPGFMpt0IbQC/C9xmBDXxh+gynEAJOldOVNPpO2aVqt+LZsVLAUA7rgt4VFjuR6oDxl
5Jxi0AUjfJRCR9QEB1c77QvUgCFG80drtOk/MEmpg2TvruB08Q3Ever6sUZ4qXElM6Z44EO6LuyS
Vo8BgnseCke6UTFV3iTDegw77DfZT6ORqmms3MIKBKbbQiwT0WBEeBQHxVJQ4foQJOV1CbJLRlyk
rlLXU9ryyoJpC37uIIFdwWpBtjmS1xnlHp6gor2TjUz46hVd91KN0Eo6Ri8l7ZXZZjokMJP/Qzez
/g5oe3FlpuDsySdCBcarSkQqrYv6Z1FNrdyO1Ko/GrkJvoYOJ6lx4GpvGosm5HSAB830zVuxqS1h
34eWP3xvTRMdrgjCq8num6YT+GeSRm7Sicpv1FihUhBEJdp1QiX8zmHAVG2ATVG/7csMF4ZMY3zk
yEyszZRN6TctzRLBznyyXA7p3OA1igrzoIRh+jccnGC5paGL7jzfUL/FYRk10P6rkmzDShmIrqkq
MIPnZkqfdGo1Sun0Pszth9QY68pOtDH8liG/GNOi0nvohMnQHbhmS+nNmayw+qUZQY6YfALnre0Z
RfcK+x7iQ2VjpsgZRb72LRCSvtsho+LJDvU75S4OBkujwjwE24AeJmHTJNZU24E6skvROE5RZIyt
QtwYlZH4OPNk3cXQ1kHh7PFBQg3uXjTSC8jIBGuUflU8q24zS+l++pUoCI7caxAKatB9fgvBUvgw
3BXQZMRBFMbuQPMPpJtAmcyDJSA464aWSViXwSSlOHU9hfcym9t3UIHJW6fzAHqgAzNkgi0h9HxA
hkhV4SXLFGlTVS2K3pWO9i8kvyVSzTIqxvVDC8O54Q5B2KpuKcZZ4fYm2/1Gh/tbg26usnSoOIMK
BkoLrS67rJWgcnkmZS9yL9aW3XZpHu2QE2Z3ymKAJr1cd16MEozeQj4th23iUlEBwxNmXkNbnaVk
D8Ngak9C0JfytkwmyAnHXu9hzwrisHdhT4Cw1qMDerTruf/bBiMhPEhaHve7Qa9G385KKEOPKchw
KXKhmrXouG612kCNWEBvWap/0qSYDcKDCIO5PtmNqIRC8gXOZVNHSWPwYM9y/k9WgnY06UxzuzrM
ZvpD60nLm+hZkyuBPGhp1RsdEXDk2lEr9SWYKmTUAZyqNOQvYyBFfNmqqy9oFRV4VJIL2Uqk9qEd
16TJhkIf3VfkMulcWrxHfVpLu2ywoIjR/SemK6WrzBvtuBITN591kuSsKqFWj39xTcVOGwmGk9MO
bVsqhw16GF/ervz/BUD1RXXO/w8h03Pbw/8bMW1XP6YweS/GM3//v1o8svkfMlv0Bev0GQJcnZWF
/8FIC4byH/o6xZk8BzoekjR86V8tHu0/kHCwtpTMFIvushkr+C9IWlCU/xg0EJDKITskqvQdfwYl
fRo/zVwGGJg9aM5Ng8BfxE85DdNl7pckZSH67raxVIrGsW0zNT9G0JR9rm9rNjcH4HM2CpglD4w5
bHz3qPKKaDCSSoHxNa5K79UfwlF9pV+sbH4JeqOXnwN2vtnTyMzS2kn9EejyIvIXwwxioITIoRTE
7LEhdH8uQz1a24qnoT8IE1aXtvh/UcM0rp4OSxW7zosC6cF9cZ+3O3vjbPYrke4imbAwQXvEIpHn
SU0ZTZi4cV+fDxhwnt757P0/75T38O634tl/ny8fDSxSJlDdFYGBga293b4cHh+3B9u5djDk7K9u
3CvHWckWLJpRPhpk07z3hQZWJ24cDLoPLz/vfPvO3ny/dUR7ZebeHuqXBrY4J9OoqlUxYua2d6+H
7fN2y/r8cPZH52nFEsVrPvIlU/PX37k3ileAAxnS1eFue7d3MWVvr262W9fd3jj8/cbln67r2Hv+
5N5cMccHvufmhr8eXZev7d0jX9sc+SPfvT0c7tw9X73hhw98q+Mc+G24GL+SXz9/yzbn5w/P27vD
gd9m8+vszfzl7WHrvPItfATbmf8Lf+YvG9t29s4eu3wvv/F+d8evv3JdftUr/+WwsTcbfuOLe2Mf
Ds82vsbPbDazyznO/G0bfp7fN/8y55o/3DASPtHjbH63d45fN8f5WzfHAxN967j8mVHvdzmDd/h0
280ev9oebliIt8+24ycfnR/81j3ferx92u+f5mliouafdm9uUns2++Twny97/T/d85eWbJHwqOXC
8LoQ73i42l7Nk7W9efs//n33umXe75iHm9eb7evNXWmzKDevrziRfb3jQx8ed4fdbrfZ7a7tWz79
0bnaM1Xfr6/fhnptO7d7HI1VZcpd5+HKsVn7zfHBubpiZMf9fmU4byfNpeEsEq5xZxhdjrNfsVAs
1t3dPM8H++1Msrelfcey/ZxXmIHczF/hG2+2j9vHeS3wLdaHPz3yAwf7FjfY8qf5PDscdrf8e//E
GN2j8/DmznfM1LyRWKhbZ7s9vDnJ/ng8sozuFTPIdrvbzgMN7D0zyRwwj1uXmbridzErLzf4t7u/
c/mZy1Px1nN0aSYWR7/pI1RmMBOYZIx8Ont34+JpTIXNEP7xLWfFn976gS9ZXSSBJh/lE20+Abav
d/6GDcFGYw3e3OqR/2GfSZv3k2+z/sffe6Ri7d/ufr//3dsPTyuHLBnvlSNpcTVNxtiP8DY/bF9Y
3punvTMvCn9w71zn6nBg8+5fcXD2LgcAh8ZusynZbdvtniW+cffzoeC+bHfb7at7uLvDPRjM3aNv
298Y2pZVxW82RzbOC5v4aL+d5Ifd4e7w+PfBt/9+nH/pz+e719B+nuyfvn3gqOd6uXvkr3//zRRx
PO2d2yfOY/79sH/aPO1/42gcAvYzh8pg2769Y3d9u769/XZ73G++HI77X08PzmbnPHA6OJvNk2v/
uJ49Cr9/YlfZm+PxmvP9uGf5XQ439h+74bD9zb85a7HIUbO/4Zi+uXL2m1s88+0bvz7xn+d9/ORe
Pby8uO6T8+uyX76BoC54yFvp4t0dQW/jACP67Jf7G/uF2enmKf2+27Lr5u23YUX4sFfzDnrg7OXT
X/4ENAxf9om3WOPdR0gbU4nS2SfuDuxP5/f+ENqs8LwTORLuGDUbn7+yn/mHzY3E7uard9tn9/nw
eOO+5Hzknf1y9XPe4Lj33c7ePd9384fnHHnEi5ynDcfAprA3tz8i+4jjccHJtvvAEfpq2V82t/PB
49p7d8Mo7eN8XK0cAerJMOmho7PNnPttIZOioXhZ0+0mZAnENkPdRRY6xAIQDYOsqNlcns7T2O9f
KwicQkEAX5e8zJjDh1J4qDDWtpdF1sZrBc2usiEhtp2QBYwt4VPVj9ke1RXiv7mgRkvpm5Ttu8VL
pIks6GBWZCUtdYs45LANkk5aqT58nDvQqhT+aeeaG46W7aRSa4ZRJZJSicAKfBPDMj00xTCtuOLH
ucMKoIo5h0t4vuT1qMpEDBrDIlkZq4HhBHAN0yJYaYha5LR+IxZT9sHz5fU6ffG8zR/oWQioaBnk
HbVEsVqZAodbR+4wLzMZsUh0Xbo6jm5EUIQrwztjakaEYoTmFxIsi9iCKpWYpy2sjjn8pXZnZdO2
CNvCqaM0WUEJnplJyFfeEMKot1LmOI08Z7JgU8ggxYZkNzq0YaTvZ7DetZor1l1f5cZKpHFuaBot
Z1T56L3kT6f26B8tRBhlZ4nJwoYnP4CuNpxuSXyrK4+rM54IG5FCf8Bc9NOXGsJS2slZ3cqlbTUG
slh5NbqWEXsrZ8XZ8byzsogWEDWbxjCHCsJKSgTuPU1EXySWhfFV8btyZfJOz983F4Q8kbZNthZ8
IktqMjhfi6qWGJI25XdBYPg7Mx7Lr6MpxdcwTkmvldm+fNrrT0wuwoB0Qr2WZvuSDJwxbby0R5iv
SjS7L1r/f2Zq2R1baBG02IpUQqURQrTfoU7QGLW/GQfl78uDOucatHzQ+MjTG6jZYn9RwQ+qaZZB
LEKrvUcyInIEM1M+1ffx72pxBLK76N7nIjl1dU9Dli6wjNLO6zS0YVzWt2GXf47F5l8r1A1B2dD7
zaY6tWKFKUmEjrNCyppEf8hqNaiRqm3TesX5zk4aEAvOCIWC2bJZBs7ICaUVTgqUdKdin0peIUCS
rocrds6dSHCLcPnSlgZA3jwdUGUZ6IOV6M0JFe2Bjmkl8THRU+93WtTBs8WJ2KxYPLeH8QUOXGr2
HzHDEWzaqOkoSIaSkdslXfudhNdPuZSNzef9jubCualzpj9dojd1TQyQROCwCDxyqn1K87Ga0PN8
2coi5TO7BPkCeuJmqtW3q+p0BgN0KttEy8iUK5Vi15nSO9oURBsETtAQ7nPEfXRt53lxvFO0pp+p
BmHem0Q1WDkcF6nmfz4JVW1wneDQNWphp59kqH1a8YYcoYYwiI+IY3TbsiyU57yrbnwQOseqLvJN
FeeSreCyzgApr8PUNFJjHdpRKFdioI++RWkHpmBYN4yZ1mr28XcxUAaxfVwbyPHFvqU/5uZYbpS4
jnZim0Q/m7CatpeX4uOBPZeSALeYdA/Qq7jw5bErUM0qOT15ScF360NY35eegOgYFVPrez4z81+2
+HGXnlpcnNeziEzaStyvg5KbDmJ5VK6Udq194KwVlnWOIw3AtIt1pWkOJSo0AO1UaHObglTqCLO2
9OWxzLPz3xfP7D2Mha5uSI4UQvFZc/79avUj5oUOK4Vo9vTM+VaKCALsAQoyAr5cUPsOwte+8KKH
um3SNd6nc4v3dqjSl0Rr5xLCiyjfUJZQ9dpJmlVXUZ/nhyJop5sICturFpSgI8ZoXl4e85rRRXyU
VagLjBZXPEG23lMvMtGs9kRozuE1vJHRoEDodBpQybhs99zOmGNNqGb4zZC0nM71UJhpmVQZOwOZ
hZdGQOhrI1tdtOszmOZglhKab5ctfjx16SwDyT5zsHEHv3VovNuLLaKBmQZlr915debqZVm5MGMg
ZZUNa0HnGXcFWzbjPwAHcucvJhXNqynudbWwx75NNmI8tdsBnbpPh9K0kEp0rhDbApZcTmEGvDkH
glrAG1/0O/pykRWIjAexjNFArcSVo+XM5qBFEbQDi8Yza9k0pzZZCK30VNhUzWuUXYV0l2epeMxT
zdwUht49D70goM9MFqf/vLNgkRISPji/khcbE4Ik2EyolduT0FhPcpCnvwpZKw95pU+IJyGYurIr
zvgKWDMerthiEZcoFiINyLcgVKMPwGtt4IqJXUhRYIdiJ6wcOmc24Nwg+BZg6/Pj8nQjmEUNr5dP
U4YQ5N2V3pbtIVUa7RhyUO0hCphr3WW9Bg07s5qkHMgDcG2D9l1arYJShuAMq0qry1T3Qwjt+jCv
j1qutAjG55GdmbR7lmG3tvM/bI63Oh6AeOABdF0tT1nN69FiLNnjfjRrQIiZsiUI7FZ4h85aIa/y
5q40nsmn09r7sl4POmc2ESOYf91H/9L15GoaP+sqDAciIWjWaRGkLX8RD6MYAxSyYV+ECGuiAtjG
j4gtIb8aBfHD5RPs3Jg4VwgKAUVjb2EqphUipHm1sGMrGwq7bIXptRNkZA0v2/ng/fOQiLpxDTIC
7PbTuQvRhzJ7sS3wfrrk62JUr8SkTQ/o3tcrp8o5U3TEqdDNvDFgL0w1PbxceZpiqvRrm3SH4BbT
+D3IxXF/eVDnJo+giK0m0YD/AbBfpmYQDmjuQV8ihht6I1o76INyxRs+7CuaublguIyZPJQOFktk
+ilAPy8giSKa1+aE7CL0pYHdDB1o+lKCQ9dEukM9XB7bmVmEjn7O62ETIs75U7272kbJL2SatXOS
HB3RC03em3wwowev9Kfvl02dmUZYxBnfDF+gY3IRiWX5WCLBFxW2pXdfTSNTNuAkis97xYmR+UO8
G48hp2Ug+HFhq2XrbZsYTc5YoX8Pur2VusO59SJNOfNtct4Dfj+1JDVDmeaSQEwZagOcAl1l12rc
PqCFhpyU0ucHy9dUxNP7YU074eNjBV+BOhVMP1jq+bVyanuiIQcKR2yrvsUoSylwB1pvHS+v2r8I
/JpZG5R0RKhZkO6m0p1aIUhPMx/6bFpW0MzVx4+fX13WFWqXmb+YAOb0IwUiJSFzwJHoIn9Fw0fY
IE3brcQt51wIPUBOftJlZBwXe0Qve3TYCwB1Q1ghSDP2kd64tYhUy8o5Nn/ak3ieCYYoiQQW/LTs
+HnbvHMjT40zURlxoyzKBiei+Q1InzDLmu4z+l1XrJ0bFo1W+JIBw+IHort2qHVQmTnSho2G1no3
loeCQ9b9/AoBupnpn7g+2YmnYzISA8ykz4EZ1Wl1nbdBukGyOPz8EjFtPLY4MFmo5czFWS7EVsgx
BuNzcJv0FuqXoRZ8NmFFW5BI2gDIJY0iprzwNnPqhEaYN0AcKukNCumyW3jZGsnYx/TEbGZGBvIE
RzLorRninRuk+pRrYmrQNtp64XVeR+pW9/ujMuuq13l/37XZdSGIHr5ueFekwY9IRa2x73wI8/gQ
YIiQkeJ1CtJzMdapFKGv9ZPCnvROljaxh+7sIfLTVLzV2r6HYh1N+fBQdcDRVhzzzDbgmTBz/gAj
Bg62uGOhi0M7bG6bHdNolmVG1dPti/BaUdEub2uPf37aR7mLgL3PHf+0jC18tJWNIZ1QPrQhJQvt
vlaqrUFid2UnfLz0IIaBRhH3hOPvA4qHvmGY8A2WVQ9C30H2Nj+M2WQcVM8KVm71jzOIKZiu2NRY
JFY53XSclbpYacxgHmshMpp5UpooHAfSF6tWtF9BD6P3yujmRTk9u2gBgZsMlmuOLyB2pyYDBIQH
v1Ryu8iAnqlWqX0FTzP9LFsD0Uwpk3+SLhmu4FLKCSjk+vXyEn50VwkYNPhScv8ES0vQZ5qVot/1
5FrEpPLdRDd+JZXxqmUkRNARSu0WKuLLFj8en7PFmeyH5Aup0cUc130YhbJUwiAuyLxmy7bds1Wy
lZX8eN/PyEu6nDX8k7tnYUWOGrrj8ia3q0ioJsfMwvClnMZUdavCU+/LuJtCOzaDJrMNhJvX7ogz
PqtR3+VaAn1K1nTxkK0mVM7hJsttIfHKreaDcHUsD4JlGseVaGVGzxx8lNQJ3w1qD0zr8smuyEKs
9o3IxtfrezJf8bPkWbHbqRVoMbUOtKdYSXmsQ7ZTN1vZAwlgC3VdfgkINIqVN/yZmacmMZMLEX3P
ifZTh5bBDVZT2XPYl4jokfRufvY64X4mDhZakx4yfuZXqfSDT19lTALVdVJq9HFqH6ikUivRUOQl
whvVJEfhz1OmndVJ4ecEGcgeWrRugnyHCFSROekXL840yyJkHqBq9xHy/NKNkWJsRsnyrppQbY3d
5d1yzpEQoiNvQPYH2/PX391pDfh7NB7j3J5QbTgWUt7e9pkhuJ2e98+XTc0LsziJAH9jBmA2bPBL
6PuAtjIK3Ck+G6njU9RI4xezMbpdnCXJnpdx8euyvTNDI4NPMzJ1srn4vRhaogoIuo+AHFDFNV0h
4FVdQTJk5/zMyg45YwqaWKq189Bwy0X0H+pp4ddNlNsWvNyodiMl61HrzJSDRC13DQR25kw1ianU
+ZSbaU+V0zWLhkxPkCPLbClNI6L8oIaNpxx6In6zln81Y9WJu5K7ZuWNc84ueUhMAjeYA9RTu20D
xgaVYOz2FKihFw/VW3kU0Q1Alg8oloo0ahcIK8Hdubnl/UupembJ47l4arUzOjWFjw23QSnA9QAA
2EVc5g4CofrK0XLGQ03OOfDTJJOptCwmdlL61uh6PNSrp8lJ2klGC7cz9y3K4tDq+8IKB8O5oZno
WFFmgc4IAvvToZW9gXyiaWUUWiGvBi8ju6mv5Y+TGSYrHnrmViRiU2bcBF32BCGnplS9lBt/lhMW
/TC5VatogklUC7aXt9xZK9y74DQo4dHIf2oF1co41TVOkzJKyk3pieZVALJlJSV3dtrQYiThCFcH
reinVuqAwhwEAVhBXhYlA1FPxr0aUXVzR7irypUj8pxXkMCa3zEEFey6U3OiOOlVG3IeC03z1DXT
Q5rDuqYTT9lGGa2JQJ2zRgw6d1aRqIZc7tRakUH4qxRs7gqs8zELK2Vbx75xEAekUBB/bVdGd2bJ
OJH1+Vx+g9YsHtGxIRf9AFbA7ruioJgaiHLn+rnkrUURZ1YNE3PejFQxZJTzB3l30wyFKgVNyD4m
hWWkbkoHg2sghhGCXfTWeFbOzCKTSAmT8jg06UtjHiQEMCIghatbgZa5lFXLv7JKRQ3XE3gNU3tQ
1/QKzpyO3Nhw5oJvgYVnqV8zAcUbggF64agLPScWfFeVqXbVLYhy1asGexik3r28387NKQEJbxeC
dBKFiznVC3q4KqCOdtE2IbrYotEkm2yMu8IJ44IJ/gNzhLxz4p0s15JEL2jQfUaQjpC2To4yJelN
kiq+HavyWlnh3GQaHFZQaZDZIsw+dZa0qcwkqKWMhOfU7KZRE+4n3bPcUqvLjTBY4xHEufft8vDO
GqU5iUc1hGskRk6NVjCcSKGpZHbdM6qQ/o0v6ah/gVSu2op6qWz7OlBXbJ55nlkUazgxIQykzrc8
y8yJPIJSZTYvJUi5guxoFUPybfSC6K8c4fBXLRUR2hDE6iD3Q7pyK3yMpefiFLopRNTAsZZ9HaKa
G4OSIErTGoP00MoZqN+g8n/ABN7eTCaA6dor6xuhqFduvtkxT2PBOUvKTpkVJLhzF6fOKIO3BpvJ
qUP57UHwfNk2gW1+vbygH4c3d5xBnMGbe644LiY3aFIBeQbu87QJ4Qsuw0y7t1o0RNDsVsOtpmRo
06Ai39ketfi1joaPZ9CsFEoWlDY+cvnL270zYCEMqTHahPPBqz8FUKA2eY2UoeoN+WvTav6Py+P9
eByQpsSRuKV46xNRnDqwXlJ9gx4/s+UhVg78/4+4UPudjCj49rKlczNLexhKTlTeiQcX6wcHtRhK
KgGvWBRB4kLbbbUUDfKgdyyA+hJFLG+C0nYQi3hPblr6+7L9MyMl2OaOhOGCnswlkS1vB9maEm5J
kPlG5g4j6naEpXWjbfROG4OVg+/jLp316qhvkmIE0LeMnupIiKOhqblO5KT8xQUCjWgUu1LsSZsG
Va2djzb892JWtYtGRV1x44+bBeuk0umDhl8C5OTpsjatrsdtjXXavaIrqdBF0OqZ/OktOVtBdnAm
mIXkc7Gk+KhJ83ZPhAiB7zEa1dvOHNZkjc4OBRwvu57+VhIKp0Opec4LtJIxkf1U3NOrDn43FMVu
rYHrzN4juQ018Jt6EIn7Uzsw5Wlpn7WZ7cPH6lolCEhLSv0DTXrDERS/8OmQlKYf6JcomwEw5f1+
aq/25RH+T5ZIECJlk3RmcquR99qk/qDeX3b9c75I/ye8mnPCkkzIqak0CkXeWyOXsNHXBzEqVYdk
QurCIZ4cirqCsYOy/wOC5MV38I3Fylb4eEnOkSLvFfL5CGYvV1BL4o6eEIJvb/AF2S7JKN6rZmKY
dgH14eA0HTI7jgrZQ7Uy8HOWoZCfWczJfn8gBMyFqaDanOS2NOXidxYi1O1MZiM6beAnNb2JcfxI
c5e2dtidOWx40tPiwAKTjF7m/ZswrEu/4wEwSmXtCHzCQ2dOs+JTGz9dXtzFGMmxcFdpFGS4i4kG
PtyLUg1PzeDPBby8nbZKEkevjNM0brMR8qAvtaD40YGq+riWBV/szNnyXK17E5jglb1kf/K6IEst
dQxdsa81F/HHeifl3Ro73+Le+McKI2R4vASAe586r1qIfUNsGbpwyEBMpMHZ2zYlqutaprpBNgWO
XtNBq9Emt7k8s8sk5gfTi8sxIwQQQwVy4IiaTGMlKFz8X87Oa7lunFvCT4Qq5nBL7qRkBcsKvkE5
yCTBTIIJT3++/V+NZdeo5txN1YyGmyQIrNXdqxtHgX1rKZH2wWh9gkRtLktX3MmV4JUesvdeTvqj
z/fdYvrfz0B6iFQHQTJ1+7udaWgLROLhVGAamE2Xfh9seyub5kNbzP+fV/rPS51f+T86rsC44eYT
skHgYVzstVthGbyO7QelwLut9nxD7KbBOS6BYJI/jHr9hq6/iIJsV4RMSKhD5w1bQV4bKY8Vsy0c
IhWHctOP/y2OhzgqLsxRe94LEeLB/f1+e+7m9YPfxtkOnUR2o1cBz80KTv993fzt9s6oCfsNreQf
A/ydX7vSWxxKN72E3ncA37w5apd4xZPdjo256rYxDD5YrH98jLD5fAawsmj9OS3frdVh1qEnSOVN
/V5nJ2uQWxqgv/3g1v5YisDnJNacHdFpPUAAfn+AufEqR4oOd5fSm4kENdGuUU6V+pMZPjg1/nIp
xGExgDZqIE7Id++qY+xpKIm+SiVV8F72jcEnS/ukrvbDB3f1xwuzsQnhxAfOQAxB5f37XU1Vgdi/
dew0K7ZsTje3am+xUsJBasvhgxyTfXAu/e3emNZh5wzO0XTvm6hYtZYsVe2mNgGU9p3jd3P/VGjt
EEyHOfeoP6DU3hUA5+g9Wv6zBzWOvyDb78pBVQa9veJtnOJK3V6RldYdhTQ1fjth9sDxi/vKMqlU
1at7vbj+8sHt/u35UnXTJJ91O97723VEHFPyEpzB0oyOwmi8x4IBHNoSLuVAa93/xw/w/FChnDl7
aTjQbv7+PsnljUVfujKFWg9TMk5xsFptqoA8vp9n1/8AA/7z0/vtcu87my5bS6kkOTNOVXon/JHm
fV/k+oNF+reroNmh+abgBtW2fr+pZUbL3wY2QbDOKj9HNuSZMznef6OsWClsWuyN7F9nbud94VK1
W5WTBeelG3vxa2y1zQ7yoPuAFvjzXs5IL8X8Wel3xr9+vxdlqglv8VjtiFaqERNm+iiQJH0wAfHX
q5yhGUpO8Ir30zVj6y55hycbWZfGOmZtpA+FNX709v/8ltnj0S0hg2ZIE9nu7/cCQi43DK0V9pNb
i8GbxcDpYqvTKuHI/31d//VS5Eae0+TOIx3vSqHBcK9Zzw2pIsctSqLyHh3y0FZhf+ST/kdVSVYk
qDwlF5lR5/7u97sa2vN4bYGJVj/q7Icpp/rR97P+0Ct/3Y1RKy4zYNIPPqS/3R9JM7DktAmU6+cX
+o/qA7q09+YJ4iQ2/fBspO1ftASHXlBlyQ8u9efagO6nHjjPO4CmvbfutkxfbN0UkUO1mPYYj9Wv
wQ0+Yvz/fIgoUJBsQNdwtOBA9fv9jK5dao85013nhduXqTVmpwm5uV6AmG6svKtuGiOGjyipv90a
1zvbuhNewnv6/aoyIKqEPMxi59ozaa6YEGJKWEf/eS3CJSKzQd7G7BXVwO9XaUOrbmydKzwRjZyO
7dKNzsGooaxPfe1offHvS/+PLgDiElDsXA4wf2577y7nr1uB8SmluIimAs/VySRbuDZp7XXOFcmR
khyYRbonL9fy279f+m/Pk2+O/pXJdQai333gqxk7IdaVLiAI1l0wOeV1qa2P8KK/XgXomu3QPvOJ
53//j7XvqwnoTPqEETjzfHAx4DzYvf0RevvnSUwfgfbkbD6Oivu90mXOGq/vjad20vTeMSt7c9/4
RbXL6FeXhDn5+IPz5M9PGtES9Pb/4GqqufO//8dtaYEG0yakgmisKDz4jTIXspgAUTE+dT6aJf/L
9/bbxd69qVx7npjDRe0ibCITrW14qVC00Ym2QJMj1kXXcziOH0Uf/eWhng3m8AY7O2ghc/v9HuPG
2sI469Vu1Dpr0xl5gZtC+kdBWmBwl59Kry3+W84uhRQHAFg42NsZZ6BS/v2irQwlsahesatXS0lk
pt1UmDQ042IPSbmGa5zqKJ+XY0Yo40f26395q/9LBYF0PPuhvUfJvXBZxnGa6l1D/ZWCJ8nHYNHu
ybjt/OM/f32wR/+T0DIdZ73vazAoJ4Wx1fUuZ3pjnzcWIcZLbD7Yzf7y9f3zKu/nl/UUNtrL53qH
gD9MZ5sg2MrEP//9Vv54arwrmEU6XohaoNl3Vc9K3wahqNqdX4r+vgIA31njsBxzzDCf//1Sf2yX
MNhnyQXxwMAGnEC/r45maIasqep+p8jIfJSoseRFYTYmpXetxFd+x1m+RHnqLUBwX9UygYX/+y+A
Nv3jftnGkEdSHJ9/Crjj7z8CrrpkPLPs95tvlUygC+NWTnU3V2bMyjSovRGhe1DUpsI+NRpGVSVW
VFtBmdrQdbLfx4Vl1/ZnU5+jWooS/YV3sVRRJ57ysAk7/Sy3UjXqFIp5FD+bWgkZpYI0c/Isi5I4
b7W3lsySJAhvzdxbOz1D8aqjjtXgPs5rF4s2DfJ8Of/3uend1z7Ma/3L1la3PBvHBO6noQ6H+mdf
enpKnWkr7L0SLdaqxG9oVV9OnSourVAFCkJMzdvLmjcaUpzu1SrDA4evnNLNLuclTmDVIs79anPK
nXLzKnoCYHG8KwaERutnPDJ29aXkD12VtExk2U1aRLOT7ccGKVa162JZx1d579NvQ582y2d7EwEz
m1huSrmrIcbLlKzmePiyeu6gbofWF+6pimMJPMe9tP5rX22Ti4moH8Oon7piYfJ7D4Hh1sAFmLT0
1mnIR7Ecda1w2A8qfkC4Y2ClKMK0jvu4TratkxbhQ9LdHgAc7eZn1TWBUxw1poHP/UjTPu+qoe3E
JzSyrfyki9ggcJ7ssQDimUd+aoCa5MWeMovxZKTQjfncBdiP74jNjLb9Olq9TqfQr9T9eLakqXfC
FVP8jPdwOH7tiIjOpxSIp5k+j60CbMVKVlVDTj8rY/uUu45eH4Ji1SUtTGYmrBsrZQlPJUR/T+Y5
wGAx+1L40dyLA94Fy1xdVNM85fdhPnWMy4Q5MMv9gudztSS6ypZNpZzaIQV+sQVr+zyEdLkgVk0X
6yezuYvET3n2jbiP8E+ufnic306W1kJE2bgzy6CcCJbf8qfPbcCow5tjjJeVgNFjn1tpns2hys+v
e7DHdJv6lhTzLG4XjLU1H3L8qORWo1OfuiAyR6yvm+ZVO7Vdloli3S6cp9UULl/ZxWbHSvTkleau
J+8PTFaM8Ta6iaOawc/SMtMuxrIFeYvyDZtqx2cpy2BkVEFsm229RN5mRqbYvdUMc5op0W+vXR4b
+3JxOs988TCjzT67sdTNI9OLa7XzYymWFHzFhElkaYn1a1ts1k2NvxiT+YDw5qnCV9ZinHc6u9oO
Sx9et3nbD0/UdYVzaKMcoD5FajfiU8w0kZ2JU79V8J141Xrb9tp4NR/qobY2YoGTsLQMspBGiWaw
rlyiXbs4NdIn7v3Y5MIPqxQrXYmNsHFKOICrSTA/Gqf2XE/mp58LmKudzEeUP4ndblbrHZAFNVGb
jLYwG3bWlmmWV1SVQmUJc+2yuXYcXNAZtVMDUuRka6Os/Ob3Az7maZhZxnoIqLLHiHGdTWIqbjSy
mClhg/WnHxhaqxynZyeLhyk9qy3G8TK0aXf0p7K1/Gq4GHSVd9NxWJkTHtOZjiQMdp0bSP+6cVVQ
T9gYFXmTX2h2a4Uu2o6ZxnOxs/FTxxOiwy15WqLOuTBuzfb1RWLoPE0PTen2ZcweEoeL/eXst+6F
VOiRj+E4oIwIb5ggXNerCKHQ6Oy7zHhLQp7KZO/HcUMkuYvFooa7WuFAeupxEikUKkLdlhhz+84S
/4xqB67joNUW/NJsKeGVbZWj9TUsnLF9rEM8AVD6IVBCbMgMa/vTcdmTE2emWkjJLZ/nKyvAYfBx
ozufnizdDtWxqrLAuaIIQStrrbn4Huoar6Ni2rqLQZrquPjSxs1hIT4lYaQiu8FzOr+NmTY4OFVc
3sKldfA8dRiP/mNU+FhUgzkNq5NAP7f5bdDNCyPDndt74sVxx637wT0V7osO1IhilwGk+MjPgniw
iQzbUr02lXtEYm1VV+PWSOJdF4p2okJjp39xJycSViLquu+uBdlh1YNTFpiU25zA8q73inW7Zr/r
XowHqviUNXEvfxAnHdX3qhRReK97y8Qv6H/69jC2ogh3ud3N25HaddPJvDYIRfe9qOVby5DncIdU
tagxly/W+DtLtmXNkeTXF/dD4DTNz1h6KmDWcOA57FszD+5b4c3UioloB4dVzRqx1vvSW/3mua5U
qT43BAOYyxyt7VgiSJVV+SSzSFvNyVvGYAwPlj9kq31aafbkmpolUsOvOdoW620uvb5Zklzb3iTS
UQvP+e4M6zq5jNMT2WkIt7bmsUqxVsmyNYnjvPCZz2jzsxIV4/t+HdNga/rmLZxqy6qwKe9HBnXz
zNHxt95TVvcUFl6NoT+WOdNC3BTHSuCkZbu5ePVP9lTrho00WodjFM0VA+mxHfc3hfDxU0AcM3lJ
1K7s58gdxum1RgvKwB1hjxNbo13aaYn6Al2l3Qqd+GtbICWyysKLntYMsvRJLqL+mTWdioAsq7kE
8+7sJ1uA16UuaxFv+j4b6h944kcPiLqmZhfjWb/eB82ynjK+L3ld5m7epOw+/UtkQ/YmozuXryNC
nodqa9XPoPB1fera1b3vliW4ZxY1I42AY+E1i5j1ZQpxDC4b0lamz1QKEcB7Tob3sSejZzniikNa
hRVKb03dFk/vkxktxCRIfOun1g55WZsRF8OwWfYOxDK3krzD/iBFfIc3gd9XlTqowJfXhNdsddLV
lflWCM7vi047vbfv8nE5KaV1vR96uzwE0WZ7B89qsiOdD6YUZAZ0FkI22ee7rm4w4J8Riu8GiIvp
uHAfry76yyrtJWcMCXszL6XYKjyJZpSsOt2GZSovxmLGutwjj6LaU5PEGd5FK4nexSbG9TLDwGRL
lGrCE7GH5KAwAUNsiSU4hhL7fKl0ap0SnYc9SS8d7DYQO3d1Vvuc3Zc/sN05z6PbNli4b/H4xVNh
9sXPVvkLM/P43h5w1+CJCGEd8qJFgGOFg8X30Kp4SeJopFjFfagLrjtZr+V925pmPDreqLqLtWUu
5zC52lm/lAy59zuvD8mtUP640JS1LM1gjGtvL7fIalPF39ye3wNw+Fa2BGxI6TgpNUob7jxDLYIW
cSOalZ9Yz0nQTM63ePHrq8zFFmOHmrngHqxVu8dCmJ6BdlOory2vpkiLpRIHtxixr2qwTziAXXYN
2ru6dFI6qvqgvIp/BAOmBs/KqMkTV9nZ01AqJU9eJhcnCalUkF2oKG7T2K6627IKovwQOgqXG7If
An1w29FiHCk2ZZy0ZmyBmmbUvOeEidzj068tf2+muntYwrH2P9dlpux0CQTJBPUaduewBgKXb/ww
65i+ztw4S5tsCe1dy/vsPvXGck5tpmqAQBfbef5IeFSX4WSbxGUaaE50qNnM8PL3qkNTz+LWQcDV
frfbkpwLstG9pA/WKdvlJM7YO7cM43I/U/1WF0FY+Bnq8Ca8iisVeseoYg+ndI+b8q007rq8BVjo
vNRVx3mi8qJwd2QyxMNBm8ziXuyxSamWSHpvFgisS7kO/pPjb2N02Ui0/2nuztmDCbPGSjrU9lfr
LCku52WhyJtNFzu7oPWyNcXEJ8aBMV+Lu613nK+jF+fXBWHRXoLzfkZQbBSrIm3kzMa4GNv7MjjW
9lW0JSEjYvYK+8GZNG4JPtKG+qUc+nOibTnqieiWet0MvosrJ18gC0vc5dS1jyReet3Oap3iqrX9
KU5bTMBNMpZtme2yLI/cE6/Knw9mypeRpdrEDzMjJmov10LLJIMlzk/FInrSMZDnlMnM6FJ4kFoC
EBsh6zzJ29V+8RZxFkExwakOIKDjnvAGtKYkQsijcUjBQAOWZfVRUE93z0R8LEkXhUSdEFjD3gUn
HJJHROxJV58GZlzvQOKcageJNNsXfajJkegFPQvfV1CI+YhKaVWnxouG7opaha6t5LWoE+0//x9L
Tf64G1fPnDNlwvwZYr1+c4hZ+pl37fITL5j825KV1XXjowBETSG6O6Om8rGRoiIAhgX1MrmNNR6t
0m0eh1JY7Jm1bdxDuAYVRYElY0FU4bi5x8Be7fLCrerxURYU3yal3691anTjPhAD7G97po66XS5V
wFkgOLVStLQYWcnKiwqKwYYGlTy94M7dFL4YhD/l8QFdvjUcRDiE6xfVxFF5ob2ScljPVrg3FYkn
fBBF4+p9F9dZkQRC5K8qY649YejPqh/VtC3jbq576R7ZitubEMaasV7XBG0STkRWeEZhHYCkIv5l
Dc76y9Ii/kWAIJ3trGS/pZM1+VCz0ch5hqiuKkgTqp299GnP0bucvSNXu+6/LcvCdEuWu0RLjLFx
fzD1Rw+kY7ukRBbDl0iG7feaeB/30mUs/QhnSvQyHPfQYwMCJnxgWqXsUuVL9Bd53ttPcytnPpfW
ZF+Dpls+BcaT32K9ifvJdab7WMRLeeyoeBBpap9J4rCG8doXSvWHxavHYh/bayQTwnC2m6WvVutQ
ecv6nRwKVSY+oT0/lNu3Nf4yjRvs5OqQ1mMxIQNwk5lvo+URRwKz1KynuRzd78viTSFzPFv7rWPz
MPtwitSNoxzrF7P8y6dZzB1LqR+DbzPBdY+5j3EGY4zVeDkFGSWSD70yJxtqiflUIbzddv1S1L/W
3hLfm3FVDvvbtn0uWo0jzNiaKr9VRe/BndZz82ZX47ClyxaX5X4TXgVSsBJsI+q1G2gQtv5XFnjy
6+Z22f3EEX4XVLl+zbVP1sjMU/sR9nq4WuveptZveOcJWp/VTqtSUAdWVX4e1fVGQESLKNIVFjWf
PsUDbXii1lLTVW35uU2I/OLOduq1OXRW4YPP29gbHeZxm6dE9YUfHtF82K+BLv0gYQxfYCrg87k7
jFqGAFX08LuVUfYh8cI1pCuFeI/gn8QW7xd3ZWyjXNf20kD8eofFobHfO71GMKI9rY+h4lnjf1kT
j9pOZA8l0xiyyOTsebeyj/IncNDqcXEmcCAav2lM3C7urURiwhAkdRCtDyRw+W9zG1c3y0hI9iV9
h+vt44gi5jCsdaTTcjrTOZa0swu7Dyt9WNc4fuRMb4vd7BfNlQqsWV8MbRV8bWdX3KxKGP9gR3n+
nFGwTpdhNsQPeSwJteLxMlcwuqsv0y3v+31kr2F56m2vUeSNdd7PqCesc68bWV15ZjBP3jKRTjX4
Y9Ck0tnEkmy8mWMN27oc5jk3L9Cq23rNbuHXRPGVzr72Ir2kPQoDytkuo7mT3DxPh7ymF2A/95Gg
pexzOTDcmxQadCnJBDXAzik361dVqPqKEb/zFg56FRyGuejClMkZfRdq8sITXqHNAzBLkGK6a93i
wOauEE4maJI5EkG/zyjb/VRUnnXhzwu3GTP4gAtlvYRhwvfs/YDTlF+szhufPST0X+EotqusmhTS
wLyKn6Nlbn+CBFZ3hPDU35Vv3IuW2xxSyDfa3xXOCJsMdP6o0JZYXrjNSORXRrPIihJSL3tpubOT
2J7sebLsGeAgjj8+VDiJ0Ow7SCPYPcP+bqZLXRI8fZWNSkf4X+dt9G/CQA3fqqL0nt1QeDk2HZX+
Xo5FWBLdCP6ZjnUbYAvnq8pJiOqJvslsoUie8ji7Nn6/DsnGQ7yRU2kVjFOt0zWWohQplj0RuCfD
qmWUqxcBKVJt8Sr8vHiNisDjdzsdYyCoN9qj1ylZJts8rLRAjJLS/Jui7Y+yFsuNjGxyJAPIWZ0Q
xRhmKfmr0bSnaiLgzRuNekGaL++cKVhm8oLBYFNEl1RtMK7tqQlwKUzmLgjbNHMZ0r+Mhm34hgWb
9xiY2GPvFqa5bxsdPZPuZW8XcZmVj51W7Q+NrPqGyYh2OxRBEa9Ji/PFCz17rROHE5iB/6K3HyrS
nvgaczwu2WKD8H5trPB5cjtaOZTD3lM+zxwdS7sx6RMM5Vpdaku5VxVerBxhjdtOO7exxUsRtVjG
0TMQpMY8Dz5SI1XLdW0aPSadV/VzwicefBdiIVAv75fq5Co64rTKyvK2ceknwIFg0Y9VL9X1YDBH
OEoR2xfRWIZvGXGAl2jmqWKqmRLDJvD4EWQ57HdIj+WSrpGI8l3kd0jZKwAxfC2Zlb8pIJ9+LJWO
g4PWrXPwg5mKvtHKFKkzDOOr1S/xXYC8DtV7gw1JUvp1NaQxjpBXEJvk4EGeFp9x8dFd2unGqQ7F
OFN7RXhWuYl2s/rzFItwSeulc02qPXu99qJsizkKdfEQqa0Pk7rTRXhwo8k+8I47Q+XGeHPtjOIV
CRUj7gy6O+POr/zxumIibjmVUFSPoViG/JJkHg7HnLI6T9iLxCnOrXU+WlkXhrvBj5hM9zM2GQ+w
7FLalbkdddUTTbbm5dXWbINPA+ZvbhKLbbwtloBTrQkzSM1qGppTEUIUEWDp5y++7My3Pl6tfsc7
LK+nVTvkaS4ji7sqZf2sRdl9j+vKI72bCuUHJMN2o8JF5zt65uaTXjdR3VnYL+jsIe4AgXdr6+ph
SyTRhK+2u9WUHaRyTZ886WTBLmqifvteGmGNSVNqvgIRad6CRalOZzi6pXucizhkrLkY4h+BXwzN
vh9Gs7wucrI/RxCJp222cj4cM08vbb3EP+qprfJDZDfNEz7q3vPUCjWkiyvqV6vg1E0sOu4vRqg4
pw2J24M9BKzSOJiWai/GKY726yS74jSAdY+EURHJeJ1VMTWLoS3+HHgj8KK9OrgBuADY1a7oymhN
8Lxt130UqbYE5nDrz+WKWQJO6obssnXI11ftKcpQJ7SbcF9X/BjirnouTeJhOO4ss603FM89vexW
bX1ag+gVeybya+Q4cELfxDYHUfajMmdIYbP6/j5SIor2ToTcJV2WfiOAsPAbkKlw0lYqttW0HCrd
0KUtDPcvZwstTId5D4Vz8uOl+9rLCe9TGU69m4Ix09ZsoTuB9Iig7S5HzxEVRqEuwUcMAbAdDUOX
12ljjH83qaW8ngkjY25DL7RCGeGH9FfrgKd8PuhuOTgONQbym8yltezqAWCcgb4HNUyOxX8+t59s
Ugm5gjJWfTCgvl4aNEVwX1doCJJ1mzoQt7IOP+GI54aJ7oLpJ5qidUoAQ6xuh5yVdLd6ECQSDl2c
3c0bZjgJQElpHWd0s4Tbr3itpn4dRwNLx/FuKinHB3I5a3r7rW3s8/ZdfStWb2Kbhp/nzwuqacLu
7PnRMV5829WrXo9I9NXd2GS2s/PxhbjXMW6O2G5rDOCbYHGgq+x8ohKwRscWhykGMnqqc5WZnVHZ
bKdt2xTmpvRKWjWfY7BOIoaH1n1nBKaaojJLdVUMkX0auk7PSYeG4zFnVWm0RFWUg1V4bcZmXPBB
FWEcZsnajiWNaOBnxylzI7PDRbiDypRKk7qHN7hMg0mu37ym0tYxp0u9AFN1b9twCX7lbuxN7FuZ
3tKRBRQmflUZ61CarDS7QTrz4+KLmtw9u9hG/DC8KoSEKcI67eoO2ffWKzLvkGC4BmHtLVLY8tOC
rZqfQgYvPdX+Et1AEg1fJOJiog45NHhIw2JA/WwNEVAsvUE7J0fklnbB2VTZXvVd5IUBlPTi8lGi
SujIYCdnMBX0B3fxqqicAscd8sSyRgPOvFXlhXQdpBJ6hZZJfEaqml1I5TqkExwf8XLStDQAq0c4
qa8673M82PTVNpOPD1A+NhBGb08UQtNUJrqM4KS2UHd3U0HJuyNarLyoy5waY87E3O/mJZ+/O3Kz
Kuq9pbtWZV3ZF46W4nEwnnuP7NfUia9lDMJqNcOwr2H7bkzrA4Dlma+//I9kSOI57t6caVhvBSmC
T0K2fbUn3Vq9+W7JcdrNq/m+bGK4JRA2f+tbbDtoDlx5221NwBYkW+dprjzcdWfQp1PotM4PObHl
causMXhRM+2mtRm+krIJMG/MjMvWFOUVY8jYt+Cmpvw955x3C4M2PtCqmi51M397QbIgvjYwExxk
cb6ORJ3aQt1gXwqflOl+/txtUb4dQ5fs9aQjm/RtsPBpoVoP3gQeklZKMxp9cpxFgfSSCPtFrDWV
da4n64agcHaaNc/lfcPxqdNF2/MV5AgTt6h9Q5HIYrSDm9U3XgA1U1f3q71R73LJ5tZZRYDb4cx5
F4Uzm9XAYOJDHzWqvxpl6KwQTPXs77KwAqbE7zpyTlPvYY/l46ri77TdbL94QufNilKzTDvg1Cd7
yQFLy4luK/E9YI9sCTb/xCFog2vXEiLcMXV7X57dBQ5x42zXbHsuSb34Dm1JEIn2lxS1d47rzXta
4dltH9QaEwoKX16Mh9hrMHpx1sK+HyhBrDRAqXU3Uv4PbAdRDvnE8MbENPxq4TyfZ6t/KGTdzUnJ
XsdI0lyE24XHbN5b5CtFXKg9eXXKItleZkISHzNbDaSdbsPwrSklaO2MhX+ZTOvc3QU4o/4YOHlu
QZrtO4yDW+euR5kigezqkiSOM0O8qsYeniXIn3VU7jbd1ZY91lcy0OTe9nxewYGxQPg/Jc721Ssc
+b4eR2p5NyriAnUPYQopat78e1OCzTKqOdDQiqEsoYlIcr9zmICd9oOeh30mRyj+1Stdnu/mUFQM
lRXcl/CnuP2bjFqhdZz2u1VCTO+bka043dTKio1aK/ylXWt78LZpHq+6KODI2Zh4sdNw9tdv4OCh
l44okY8BPrj5ReGhIT8fc2sH1dS6lH9tBm6H9YwjU2Bd86LW2X7diF22k9kpxRWD7u1bEC4Az1h2
4/WqoICfpyqcQ4QENRy+n4Uk4I6C/3M9zD0lrRdWftqXkf8L3sOH7UBFcCaLa+asGm+kzcLh3foB
dgIs3rCpzWkJfehcb0NtfakIDXb2IjN+kS4FLD84soSMD3Pw3x3+ce1Dubjb9xUh8is3RGALzUbV
7MNNxUHq9fOojyTZBpcAPtaStCyhz1RLDVIyVworbSMj3ONma/fV8pviCYls/nUCm33F4dPOj/DU
9VOvCv9tMG2+JhQ9Fpg/3Nz3ru29mzWO+mXY++QM/0A93pnEkYrBfyY7vfLCKqvluSFIyr908kYO
O40ahIWMc/Mvvkci5zFbhicu5mqjxEN50++DUuTdnpBc72rEYQK6ifjdN+kSlwoHHMldPhCieggL
g7awmHxL0DG05GbfZL6quWeYAZGurNft0E6TW6U17+6ysVsLLpkhzLeyW/R91xiKWiFH6acbcLW7
9xt/VWlnVa51ZWQ1yAQzIv9VOCuMUJNFjj4oGtiHsBR2l8a+ENtFMeTOI6EwuAFYdk5tELb4trTa
Bp3JznVAkknZ3VaN21Vs7kvzWQzQY5zSCldiY3fhvTUGc3ZYhK6/hh3VEfmxgNVJJTKf88ypukfd
r/5P1PPgM005tWEyaKZhvBcP90L7xt02x1yXg1eIxC0laNOc+eEtgu6OVGDOYbPLddSzKQl/Yqxu
xhHikJHlUh1l1Yfqivj4BeQ577W99+KheFRltgH3+Iso9i26JMa3cgdYudOBSZ1tQk9sl6Z8ci06
h6TGwyLjzwezCxrH6IQjEo5j4qR5G/Hv9XYwPvZlsNSSqN8mDi6DMhIrgP6yfs55lE//x9l57daN
LGv4iQgwNNMtyRWUgyVZ0g0hOTDnzKc/H73PhUUtiPDsATYG8Mz06maHqvpDlfOMsHmM7ahwpYS7
z+2XTtK4bhdVuackFNw24eLJkQ6G8iTJYfcdVQvHL+98CChTVo6NFwqrEW4glVAxhG+pZ03M+XuD
J8AFKcwcoEvVuGwTwiwOZ67WpaNElBgwNEHejldiQxIbGVVLm6BM0Q5pi38Tr4Hp78RIEuGIZLL3
ed9K8aWOgSv9gkd5jJygx43ITXMKqkdrMvRfpV6F3+mUW4QsgtmdFQohkWfBgRL3c5J2l5OQi+iS
6My4HErZzGnpnveRq+sZpBoiB6o1itIrtUe7GDqVS3PA5gl1vXjpp46JVFoU3GUkXd9HcgJ0MFKB
qcFslf5jYgXlhIpyNqEB8XTEO6De+qIsCVP2GTX1xE3Lqe6QzGr1tdINxQ8plfToYkSOfURx3f0w
ekRdshp21TWlezCvFjHkxKVUGb/tPot+TmCrv1Kqr0+iNKBO+CUuPq6WBERvbUVo7kV9KW5a6B4w
xMBg8U7qpxHIoRcJqgg8yTHaHOo3My64BLuQajkvSUt/8ziJGj7FYLL1W6vMhZOHjXiyoR69haky
PsmVaXVOpubjW44/teLFYS/dEU/MT21c8eNNK3sUoqufkrGQbYe7WokRCsE7gTkmaoKWKSgj9ORG
PpO7zU3rRJi+UGrATp4yV2nWlqN0o3jTlVY8IkXq7oREguo0Vt/8UOUgJx4hCSo9H1jzLGOChHR+
p11EhKSGm2K+WsBZwTIbg08NF9y+hGTB0c/KA29h+G6KQW9xtp7o9i5VVWR4AiZM5PksoOLCCTY5
qz77wI1ULYLEjE8Y+HkJYctZ7mT0MXxg4dR0mLrMLcqdIHJJ+YS9TfozGfu6QHcwpzd5SuS5m/qg
BNYC3s08O+7FuB9jYO1qNLLKncxEMDMfpeRu9nlgwMat8bVM5OSNhADtdpRJ84OqTHJHe+xqeBDB
FN+rU0+HEFUZQOF4PorSha8BMp1abXHTt351nQlVe6xzMv07yk6acCuYV68TPNeXoJiyb42REGLD
B4/hhEW+9hTqU4Hqfoq0awmYOzwWeVC9hX2xMBDJQRJnwLqtPXRynkhO39m8F9LUxcBJgIkPhgGp
JQ7h/Do0ZG9/9ag9Xg1SUDp5RxrnUyNICKhAKvPkhNYo4F7ZSWe4atjod5E56+RPGS7UTtepyt2o
DeNdRm+yknKliN9g0ZF4TG3/c6QNTeaEzbJzm0ZExXEuk/y5AARmE9vpGLkSxQDZAS8IbYdCE+Wn
2UjCqxBJgenWQq15ewf+pX0Vii6kbURIQTyVpSk9isyHLNQEY3sXND60inih2jtCDOEEB62TnsnH
0xtNp7zNasfSTVm3wS3CHUxyfSUXZ6rSUvetF1oSh0zXMYJMis7yTAppTxQSyxc5wJhjZ8optdi+
jpRreJK54aIuoVhFjmaARMf0JHe5WyFsEG7ld1NH/xZPqjQ+ctgCH3tse7QsASy9Zymkw72nhZN8
HCQgd+7tYHyzSt1/0IlcWCdD6t4VbQbZR/ge0QNG0SeSc2kInxQ/0v1zrFeHm7zCGWbP9ucyg47H
+1joELlBXfsqIFrXampMWWnwPExFfSkJ7hPHbIM28dpUVLMjGZN/o9pqf9+rVvvei1bURwV3jos8
BX4nWit8oEihv1G7G7jyzDo4FhpKeuqvUXGQhwo2zyik8oKpNtAZTDUM3Qni7q/IGKC0SP6IZ5Oc
Gb9LEabGTqr7/G25EsjMwDlofED0cGb6Y4Z9IRjpS2UNCoqHUAtyXiXJoiRDXeI6rZEXQIkx/OvZ
TGnoN1N8g38QzkXv2X4RlIRBIjqf9ZyqdenDx6doAeNjX0lTcp3YBQ9mVmWDyvaptfNEB2fC20Yu
UvImI7mX2zH+MRSz+RrCAYeEGWry92auSIT0FHcdMYYwbAJVRlwYdLJPKG702nd2YXwJHf/H6Ddp
5Wp5SYRnRsTk5mypOD/mqXyM1RIO0zgDbHJJx1W4iy3CdKenZTuOKEB0EIzsQT2DiBNaOxztkH0b
uaS95RDguKE0nt447+Vj2FQcCYr99m2jltptSdU59/xBG14qlZeSzSeGdzWnF5AD8cm46Bv4Xk5u
F9HTMAGRUYca9CuUzwM7HEJluOsg89V4QJWCDN5MQC6MWpHP+XA1/IxklB4Sewwgry2kw0KnVdWh
r/qIS9bPX2rksc+D1hTXuRyN2jFOS3mfS2MrDlyoVeKabdGGAqYEZUCaAlFDSPvzJAfzVBb0EB6d
5aDA1/rjaOsZGEMWGY1bSyoFXjq0IHbAMh9Iu9cSzhMfwa/hLrW6AdjRW1fJENHvvtEoiV+hYqNi
kI+JYdIZqIaTSymCCgVvRdju+tJMtT0daChjx51WPxexOvxCfhUaOG+BMntxO1Xf0NFK6SXk3ugi
5rbIXHNYMilwZX4EFJkocEzirWf8RqULNN5A1+Y8xG8iFMMvcD1GrZMmsT1qVal1U4uMIjANDmdy
AHxuQVpzS6+/I7wr9YtQL6JHiAZtS5DVlx00mUiCJzIiQUrcuoR1dQwoozWXCIWbqx5yeedalLjm
Iw0Syyi8AV8d1QdYFfM7wVYPB340hd88tUGCHGRXY7VlnknA92+4eQ/PY6CN3QEc3io8m0wYXkUn
4QJJTk1BOzBn6cXG+gx7Lsuwr8MusUMYYKFFQF0U3xqge8hUciS/S1Aicm+OEt3fQQixoUORjmae
aOAFgW4vB0B0E6aEam71lWvVUmMQVZuwy0D37Ie2qKy7udMGGYByZppor6sD7Nrhau6bmZLbzM3g
AYZ09wFE6Q5MSEkq6phW8hQVQFNeVxQ1njsw/wgsk2yiPtzoXDm1kpDoW5BBFGhibdvCRZHCBFhB
YtuA2WLXmJSz6R8r6skR9kcEtW4hq8CEwG65scfvqwx2MZZp1p5qfcLbpKnAcQLqOC5NNd0p3Lzu
VYAqTQq+ETAO/S5EFnqOaYxCVUXOJYmEuGH7DqOMl0EVZ5PvJBPXO9ghRZ4z3L9JoCGZmPC55lh5
0xM1QTicY5eJq2qfjF6m9eJnOOfcgVJEOxpH0jLqsnYM79fpuKzv67RKHyEjauWOTH586oMwC88k
gm3wjKjU7sxAxUlrVEp2ZGvkrQJSqChXAwHNWxX31jdsgW0IR7RJ8nepPaMhnTW1va6tSH0NC9XU
vTge5bNZD4rypraL+m6Ycl2Gr2HBWi+WcD7ztaR2hdzBBCMKl5Bc50bzPQ9TctsY+08ueYibvkc1
XNxxHYAboTKDhqvlqSRBeJO6W66puXe1OIHXWMZSux+qP++AaO3eKeSiveJqBBuGO+Q/o75Ij5PQ
p9GD5AAkCLWneplQyDVeBcmtOsckSf4djLmlHWSJup5LaUDhKZGNePK4XCRrpwwaKScG4+3PLFCb
gSA6CZ7w0u3vprDueWFKI3gLq2j+rfigJfuktpN3m0e63hkcLNCHKrYqrGZiEy7oRJjpsuMBuEUo
cW5QLhDskW4nP6jL529FaUaDo2AB/wRyS11maNrpqigG+w3tFQweUGK9ovI/x9CUNcn6mcbZ/B6R
TzErJYXH1mVmL9w4ivV2gfD03pUjM32N8HClRZAyYyQgqM6BdEaLjqPpbQiieTFnEE5kmY8fANWd
N8Okto5sqnDrscSSQphFcVDvrNKGas3bQk8lKxBz4ALCVtf0O5Mnz5QN+VIPcpoKRMqQFgdixuR7
VXArE8RBN+rUkqsfkmP2A4ppfIt6t4VbGKmZtIMF7t+23E+hS2ivkJpFRfdNhR/+WILXPOg0o3wT
vI6XWZFq93GqifyuiocOSx076qejavXjtyZsGuxO51rD7qdMW/8wFVp835VaQ7VpmBCqTPJMhZHY
BXPUWbUSa0dmJBm7SBSkiGNTGbWntpyaXdBGI/ejPdT5WS5GtUN0PAjLpp6qcz/oWssfh0h4fpTR
XEourmYFXg2xMsXvVgFZ4oBIrfevevIaSFx0kb8f4cr9EqQDfGpFHmjkFFBf90UIhWyC9QKloZXT
96Ee/Qef6P4n5k9LaXUaB8FFQAy4Q36jvaABgd2RIQl6qaKRh7xuFftQpUMCsooqKDuOcDrvyU9K
+hrHagNlXkcQNChzpbhNivTRSVQ1TWGVUBjxfB9pDHGkad5Sjyba1FECXMQ1lDsvoqGlBWDQ8TxB
qNGe1KmK3kcLNq+bpiZRLirHunIr2fJv81jALSqGhCAXqDVM9oWWGd+kTIW80yHbu20kpZ3dyvI7
JJeWAYOpNOXiQY3M+hWq2SztR3OqDyHS4Nmzgso/Z0uJdJfUGZFpKmn5nWK11j2dFYsXS6t0ad9D
JPjVKdH43ofATRRZYnHdzFJy30wD6zSwH95KwPWRfHOozmpEV/1Owee9dfld8oOY7fI4SrEPIYbi
6c8miYKXqQzi16ydtMeMpPdnV41ZBBzLnnNULZMmJ4CXTTFJx6nDaeDBf09T0BklyXxquFk/A8ib
VnmAa1+pLjlSUPAagsMRMkPOdzoNl7RdULfmdRvr0sgFnio6VcA4fq7LJHqw/cS+BUCk9jL4/iwt
pa6xcCxDQuQyRoIkYOK+eyOUIAFR4Vs6tHDlOyKx8t+NkKLFvrGrWHgTrAgbxlc7nYvZyLC+kJd3
J5arNNqJPqRAm8Lt0HZKZpk3Swaqc9V081lTNEHt+h1NdTwcnNTLpp/FY5BwtzkYaUa0JyJZ2Vt1
SZCDdXP9e8AV5jKqslb1+loGOY8s9AUOFkZj7+ptFaROP0/SM151fPlxwhDdimblQRtN/FoqGJgq
34/AzRmSQkWCk+T2XZv4s+6QtoeEEr6icExkVXocIm1+9KO+U6CGLxVneiN0byJutMqdByoy7kz/
CX/xMZyA3qge3WZ8VQkiLQm2M2mmcoVwrL627ADqsalkxPuBwHbbAzEaRu5/gHq1mQB95zEZ/D2U
UREcU6Wx76Q8xOXCtsHuL7R+ANcAGG88v52mBrEFEcCZGgtbcpqWBsttXktkqC0A/I4UNo8RJMZF
cadOCgQB2GMNchqf7QRM0ne7agyn0qvlURGuNSONdke56956bZCG3dDVSry3QzvhpIW2QfwFFXWG
SBcEsadQHIx+jgElml03S0rvZgU6fMK1KYF8YVdqdI77mJ1dDX1k3epRklae1s8pgq0Ctt0N4h/g
7Q7FAotRadlPJcmVZj+Fsz9600jxah+EhMuewirW3szVTsQRg1exsGkpKdSHVP8+qkwijIrGFxKU
z57QZOII/0rzkS7rEQqQ+6KdcLSpaAJwRTuE9hn2rACOLBrjqtJBoF1tnkpIxlYZ448ofAUOLvcZ
Kbsa37dKbBA0U1OFkzdA0PZSlEQ/C7+cHotUiW8E/HR5oQ5SRaYua5KeFuVvy+9JCanwUjWkjkgc
FutAN62Zyq/EgUPrkrjkBKZ9bd0opVYpB19Y82sgDfIV9iG9fIGsTPs56Iq2lGlSiJp4dwRnlIjD
GaRUzm+QGWgKbH6tCwHcaW/gQgfiRJljLN+FtDxI3ELIfLBelvWHrqkBmKvOAOhN5MY+m6SgHQ4D
3/vbzLs+HgU1jrO4DkHCtZ5qEl5j3SXUCN7OAh7KNTEDj0gqN0XvzA2ljYMVVTX0Czssgoess4Gd
INirMKfyxLozsgJaLI9QcFOlcIqdnlX+Dle9v1nSP0g5cooyTJKK5hbFpP8jKaklu702kneI0Uoh
jNBQ5cUOcVhzgjKcTJhaKUWMLMbndocXnviRUnbDF1Ytw4dQ5C35sGxXL+jHjZRyW57+CJSqhg/h
JxSXbJuCPOz0vHxQCrgA3LQwMYSO47ETNXQq9zjF06s9GXNPdK/BChko2urwcQgmYUyL9F5EqBpc
8CjjXbdq846XqdH2hR+AeLN1653cBjWBf11qpbvcztNejSn57OKxpaCtWzMUydDKbhY26uSFYzVe
Ec/kjXEMwLanXYhDQYXFWyVdNT1v6TEpCu3MolKCFSv28iT2xVgqNw2ywJ+1L883RmSlrTNAseiO
opit6MIqo1yhPB+05uXcGmn5RIYgPUk2ZVFAoFKGnW/ExLvtUCovaT5TUVOI6+MfdhD3kkMiBkPR
V5BMHcoKzvh3k8alNoCLnetcDBpFMli2ASV46D/R9Ai3tKfDho1waa+VKHmcopvoGfu12nltsISY
G7NPrBtQY6kCL76PUudUmXS7gvYDHCzUVxrF+k6XVN3BTIbxVpLSpYWBH/C52s5Lk045fD38Wu69
DE/bVsT4FtaxxrpjCwrWuoW0kjkIr0iMUojM3VGGI6ih7SxvQChsZ9ZFcFGPKaTgrwdX1jrvP6Or
sgzmiNLckFc6b6GURFfAx06S9jGmvC3YRwfSXKP12qXtoOMRZk2HPCfXVocA4vVEcg9bw3aCQnA3
AjB6CcwSlwqqtfHrTv44OgmqWAgouEKvPCGqkZuwEySkeRZQ7EStFkClSKkFJk1hFN7GWqh86L9c
imlXRYRIG2QOBsavQln+/C+/i1ymzgmImTuJT8ixqxWfiySjZ+IuIdeKIHhRWwzQqMMkiMgzUcvu
khzeDbEdpf/KaJ+//kVrc4r//SCbbWHTikRdN2IpB5EP4Nw597BuvYvI1KDIIZkynWjUx3efEGPD
qOrUZjQBBQx98dnF+WO1BHCeiqQBi0cSqN4aUE0IexX4uK08nsGgsw9ljn670IyNtg+fBxYGbGNj
2Ydg2/Zq7SdDQixSlogBc3lYzE2nqwkM7QKOhAZ/u2q9yqqqe1tPg/3Xi/x5k30ceTVlq0D/CPsG
sBEHPgRfFKKj8jETtdqfUZMCWP96vLVdBQfd0LGj0WVcuDGsXX7PX7usmfRCiQTXDZ2R5PMAfitP
bllseO583jqMQodAtg2qDP7u4ygMHWl2xV7WBqU91xf6m5Up5wDzwzcTzvXGvjm1iDhuL5ZggILY
P30cjoaqvp1J7NS65R1rKRW7VCC/I7BRjv++fFzXQqaPKZa/6+tyoE2CANqkdI4RxODGw9Rabmk2
fb6xL06toEUHdhnxO6qEtQEUurG6HiOeIr9SqzOCJIRfaJUjFzYpEuiaOvKG59nWiCufJIXUvso6
rrsylIYf/kSFzW7jpYRZh8ktrpBbPlAnBxTQQJjh4gW9evkGExZtEjLFFvweAnvYzOeYW3RI/Qf9
GqZFt2EmeGrv0+sIPy0F81BhrrZJ1BkDwQsDzpVZQbBubYhOY/UfvpyNsy6NIGAucZt83IxGUevB
ZDGK5gfU8Xo7PBtynBbcMQhMadelxDQbh3p5Jj8+HfCrVS5qnH2WY7es9F+HGseTIM6XXemriTJC
nE6a+AAF3a72KFywD0BwiKwmVLrY3n19IE4OrZkcBoMFFfpq6MLuUqJv1M+UfpTXJQ1tqa67Mf/0
0WrypSOz1PZP/zwoZlRsHbaNji3kaqv6ENbHltZVVPx7+RmZUAIKkfjRDXtIeSfegaQ5IEH0N07/
MpnVOmMCC95NBwWutrUlVa9GRWhV3DON31kvKtLvmHhF6Y+0SOv2AQrtjdU9sWOXoJCGMJrCg/jp
th7sFpZfCrIGQdXTMdjcd5L2j03SiTwELwED0WGe1oTrHTv71qzp8H4dbCIQ6Sqmf2gmyulaFu+r
1LcoMmniIDQ4rBsb98TFbTKzZXgub0TSHzdujfbdRGrK/JJyPK/aznRh7unQ8kW34dN0YqPSElCj
nQhmpniZrp74KpXVedAz9gwiQE+q4ZiNeo0CNwJVuivhKz8nir3VeuLEBO3FGJ7mQTo9nNdNElBO
Y4fcs7QRJ9CTa3hJaFz8QyAjV/j6UJzYK/biQ0uLDXre0MDq41rGqM8pJzFBH2cgz24hNA2VvmUD
93kUbLuwS8KEyuYdXPdVk3uLFh4VXVkknARukiGB2BfG/UY8dmKUxTKPv7hCMaJa5QUdwpUs122e
WROyaKnkOrSd8F+Njy0aghAv4IzNg0CfheXj/XVtjnLYj2QadKuEPZLd1LjsFF5RS224cW+cmA73
nYKVvcwVSceqjwMBM4kg12kgMQ/4o0aZWrswFzecej9fTosfJe6eGImYltBXl6KKYmMYc2qcqqwn
59xh0bSLGkgh5Yj8f4fUupxe/nXLYc2LkTJdIhCcMbeP8wLe7kyTAggIvtQAn9F1EypgOvvS/j8M
REtISPF8Lvbex4FoUk+vkZQoWdNKUqPQKvflNI7e16OcWEE6uBBxyTxl9LtcTacr0LEWccVb1puN
iz4HqyFzbOBYJuA2cP+fvx7vxLZgPGNpLMljQp+Dj7MqDNXvk6UdjwQFzYHDoewbbt/dP4+CJQ/V
MF3jHpKtVTxCyT2R2pLgAJTNusOEAp8IxAGHr0dZfuvHp5Hzwz3Oyyjwm1/HAb4R4ja1eGlqdLOD
qI0pC6KZ4RuBa3WJ4LR3RR0tepq4DzZ6iXy+2WkPQUC+ICy8YOtu6EmDkEMeUcR0Q9Mfk1hfiltw
pl5TCbzwUlJJ328JGcp0Y7+c+H4WdorY6nLfqrTR/Pj96DsZhyoGg04fttJ1rIvMacpy2Ihal729
Xlm6JYGocs7wPV69kUU5oqu3IGTZqZUf0Bj6LWB6Z8g7ASOo3zhpp74jxn/U45YVVdZViE6jJRWc
UfJDa4wO1PNQSUaJMbmBqaq3ZI/SnaEb1V4jyH34egudWs4lfqXbh0V7Km11HMyI6nFg6DDxIRnd
Kvgv7Qr8DTdyxROHnPeYIJnwXOf/Vx8N/6VSwywdlrCRmE4DkeBVG3EVhQtbAWMZzfHrWZ36fEtK
iwUtN6W19r2fsTYpkOshtclCHZ6iCMAKDWBTOFi4Vm0EASdnR8q9BAFLVL5KvLGKgqeJZQKWKj6k
ftrzgls0hT2mxyTT5eZ+Ropj//ugS7cShltW9JNH/KzCGy5nhC8TbdOAitBUTVyaBUYztArfOHQn
1pP4jT50vDdExevEOBsSZK/43KBRalH7uNE8VukzYiyzGpFsT4O6lV19aubBRqGFiKEuobFCHL46
gWNmh4EBQuDYnL1sF/WtfDWMWHrZUZsffQsER4mqBtgVSBrqLCiRE0wmuFyGad3G/j1xSmycSCzM
k1kCc13rCAdok7RoKiC+1MGObrbw6wJ1K/E4Pee/hlk+w1+xUWy0aS/7tKHx53k0nLpb3K7o1yh0
N9Ps9obdLJ3JAzCXleJfW6aYAWFjbtEeJ5Y3LvgTm5opLwnC4vkui1XoXuDu5puCKQeQuXlH7OZX
A/3opgN7PfYNGe/XR/bUElOP5kHhY+tUuD/OXRgzvRXwSXRMXaswQkPSY07ZsDGrUxvZpJs3aQFs
KvxpP44CbVekY0e8TkQX/cpDI9zp8GyQXg7ThpXyqQU0YYlRVQaW/ZT79JEcVRVdvJzCEMEzGln9
ee5s0ezTAl8rx0jg3+7/wxqSbi0W6TKoxuqb4ZgMUUAh6qhpHu75NQxB4JpwY2InvxTCEu46FBME
ox/XEG2TX6q0S6U9cBBZe6yKROeRZKGC/no6pz4WryFPOlDA8nh8HKgm9rUQtjKQ1Mp7CXa6Zxa9
eVeiGv72X4aiXQP5Fa/GugieNWPT2hL7ohzb8sby2xB4xILWC7toiB//w2D0ESUBkqkhmatNiKVN
iD01EXwP9LDvupaGlzDGvb5Ns/+wI4gLWTt82Je1/LiEcJqE0WQUTzRNz+6ws7CuDau3Nq7H5b+y
ipYWo2RzKdDwKFmrUfK0N6ZoZt/lDTxKp4M7esZ9PDyFlDT2ZYfi599XkGIflEV6SxL4ruIJjfJa
kBkAaHhq5W48I5GrYxqE0f8p3PhYn+dGiU+wKXhrKWKs5zYQeKcNHOtFUQ3Jx6/uCqs+x5XOOMp1
1G9M7MRo1tI1SmO/qySuq4kNnSbRZRxgXR8k4zzIbOkhtlFlUEWcb7Hp8zfi3M9nGRdrhRZBhC4E
0+ueG5FsQOCXCoTtoOsv5SKLyDR1uP/6c50che6GHGOqGIz0cRdKUm+MMw5NMNxwYRV9UF9D6dxy
OT+xdkv4BdBCUrIUgz+OQhUdhZQFzz7vp/5WUfyFLIHy91xkg/Fdrfz09z9Piy2oglxRyCB3XU1L
M9I6CkJSEVzGSBIy9WeUm//Ym5o6IXkITZy40BdMdP0uqhKGE/nck+MVGk66Df4xVHdF7kLCQKQm
8802TvPnr7XUlHWTsgZ+gp/uwqovUeH0Nvy+tOouzTn2r+RuwPnp69X7fLsjsSBYpnEqtzuFko+f
y8pg+kD9SHDHaItdlmS/5oVkVhvxVhesTxOiSQlpuAl6pKj0wFsl47j91lInI0ZUqil6yQqp3CVt
uFUfPzXKcmgNwbOk0RPi43xS8ptFcgtrqE7hqES1Fl6KSM82Xt9PuSKTAbSnAxYxEpD1ahj4p5DM
TYapUfxWTpJbuO4M05BoV31XwhKMGxuWHpJ87hhMNat/h+N4TpZuYjzMvMxi/XzJWMR3YqngIQ2z
PFsbfuWQjjcyuBOrKUAZZPB56kIQUT+uZkxdfzRCBlG7wb9AEQNrRgr8jaaeS1D54eHiQl/alBCf
ETNhRf1xlDrKm7ptjNcONXK5ZNnRMZPNfaGoDhVFwijkZXTD2Nj5yyX+aVQkTtSNBdZE63sDriK+
wKPxOnbndmhdZv1OLXw3NWJvnp+/PmTrO5HitKwaOMKTuZC+fepaikXMZFQztC525nd8VXy3G7L+
QsLZfRcIP9x9Pd76UK/HW0XxdVHQPUxfWIGhPzg4H1n3PC+8X2PrbxyEk0PRCoj2KKDQRKMfvx1Q
d4Dx8IRvJeIqxrKlpdaLX5OLgn2LKLLejn/m9ddgy5//lZkFk2Ja2OMhR6WR12WYI6Cdey3dWL0T
oyw1cTR2S13vU5Me3fB9c65YPQSQA6qJzD/g4PKvMSFzIR3RaY0h4OAba3yr65QQqj8WkHBQ9MMA
7g6eNpv7r3fC57lQL0B2ARJDGY1w5uOKIXGYY91ADelHZUlm3oQ7OI//erX/qUr8Ncrqu5DxYDww
9jghQGJ2MOd6kRPl5euZfN5olFjwf7XwjuEIGauYbEylVg1m/NqKpjd+KiOmESkq4MW8wtxqBqUs
b9HfdwMRDINR9gCJoQ+HunoVB4wYxNSDkGWzNZ3bgYwYnre6ucTjPbul3WroEs6VFzjMqu4YxeoZ
VrzpP16+5Ky8yHQhlKlGyuo6S86qLm+y0Hy2IyQHFV6O7mhQjf96WT9tkGUQQXL3J/L8tKwZ3jJ4
FQcvyVRl9k6rNP08z8VkH74e5k/x9K8VhXPD/1hLongDtHONA8mzrtZmLNH+Uh0UD96fconnWnet
d4F+CEkt0USNOhJGlE9DQssRZMVdcGYHWGPJ9P/+t3OxUICWY6cS+VgWzT/XN2Ru5UNZjoMzQ0a+
rMcET6RGazfqHKvF/d8oRPRgRCpjrEEizTejJCeQBzRH3WYYveF1qaRsXMGnRiFwIxEjGhFcWh/P
eJZ1PaBGiNNCjlcO4ovpIpvq8v7rL7g6f3/mwrFDKs5OISJdhdmRlatY9GFFgRwCVTE+vNdGlQxe
hI5uIx5YfvDHvUKsAcYKN5OEWV5DXmgl0NtaGN7LSm1rvzLcXJPzvAGqvB0q+jLtk2jO1Hsc3qIf
c4S39AYdaM3N/DNX2BUEPQoNHcUaVhECa39z4ruFcf3QIWTCGkw7zH5yxJL5qBf1axcNr51CeyDh
f8v17nkEWJ+IaKs2OcN3f6sGc+ITQ8LkhVWXsi8kyY+fuFImNZzQtKL3NqSzhK90Sfzbffv6E2+N
srr1sr4bICwgiquK1nQ0pdB2CVb3/370mIu9FDOJhrgNPs6lRj3r5ynbtZuDcK/ao7QvVWys/sNc
lvIbV7j4zC22aeCQ4urGJyzi+BXxdXMt9ZKxcShO7FRebrLCP2V501qtGBSOoOwzxNtJpEA7ysrQ
RGKiBAR1QXsplxhGqF1Znmt93D9+PcFTQ1M0kGF1LYV5sdoSKLhzZcj4WBo1v6tR0Yc3Wi5IZyjK
9dsMwzpc2QzjFuLxFuXw8zaBiU8ahysJ0TNOBB8/oDSAVEl1jDWIJaqrOMmLY2g3W+DR5/lZAJrA
YcC2THB9q4Vy1RtymU0O6r972dDfemE9+LNx3mMOgx1sezRF/W9EGc79AvthSkD1dikZr2IMBE0D
2Xw+IXDFE+HZLvEcP5aKFhku7rVl6ClW1OFLMvim9Ovrz7lKEf4MTYEfrgxAkmas0znoOKFtJwxt
GTCctdGPd0UZVjvaKKGeaOutgsYq+/n/8QRLS25H7Wn5PX+F0rimq1FnY7XjLzoJBWO972kQ+HtI
5jEaSrM85oUVHb+e5Oc3ZEE3oXkDZlB0XaNJNMKO0V9j3YhXkuQmciF5uLe3+2Aeuo1b5tRQBuyW
JSsBP16zVfGAm2kMiX8NpoSDyt0tJ/LOt6M82yvxrBgbM/t0JiBxwkKn3rD0fgUPXC3niETb0pF0
6CMWIVKNdVaZ0JPtH9dvoeQzxIIssDvXPCctRd5n0bnARd5ZeopIfsWm0npZlfYbI32azx/yv84w
9Hvhelv+/K/tEc5TKGN9hGfoVHVn+JNkLsqf3Pt6Pp82PaNoBruPntOQ8NYxve3DyZux68JTMLOa
3TSEce6lRqj/RDxnYRtXxmJjX3yeGOUSHAb4RLym/O3HiWFY2sdmhRjaThp9V4U9YlHfmDfC3fXp
ImzgVEELEJROOGOr04XUS6GdFIygzvdlehphzGkQQdBOj/vatrV7STU3osBPQ1LXXd46WmQCF2pr
PmFKL8FRaxAORU2teCPW6LprF610q2DadGNb7WKFN7W7r7+gusqUOM0G0SDI959DDbjxcT1HowlR
39FkSj1AKXDorLFTrjFg8ehG4uo7QDDnonbOMbN3pu9fj70Gaj+NvQpJid46o1rGLr3Xp9yj14fz
8/z2bWOU5b/ydzS6nuHqudOiWhHxMspVtXtP3Idf+uHt6dtW58dVDezTXFYHLh2HrpcTRqHdttO5
w644aFeqt1UZ+qOp+mo2y73518FuLa20w5hxeo+olu8V7b7Pzo/H69C5bbw3ojIHJ8WN2+QPs+Sr
UVfnIWvyxsTRsnGqHaZOLuUIl9Y3ruUZ3tvhpfEesb/ZuFuU5bt8NeZyYP6aKbzidFKiP2NCP3Ux
J3CecN+8od/rI4aeZxvbZGu41cWiYTihpstwk/s+7+UDHZ12zT68js58Jz10G+HtukLxab+sEthE
oAJEILd8x9DN+Es4OFa6mIttrOOJe+XvA26vXjbLjBsrX7a/pT93/jHCgbekl6aeJ5hdbEGYW9vT
Xl0nsSWpOpZW/5tWeoP7v2fu6SzmPkZe5P1GwM2FIju/N9dz/RStTvkaHBuCDIf6ioG1b+p581Rc
V+fau39LfamenPJtesjPoxvtVn/Y2DZby7u6XYJ2jIxi+Y44RXqo+Nk1/ZEH0fUd0y13+S7wLNdy
t/i/n1Lc9XxX982k5knaLNsVSGsfHRXvIXNn55fvlCxvsVedrZtnHZCtB1xdPEKiJVMIeusoORbn
/0fZeTVHjpwL9q8o5h1a2ARw40oPBZRnsejJ5guCruFdImF//Z7S1e5qOIrp1WMHm0QVTCI/d84Q
MQlSy/4w5O4vr+UvVuzve1sfmyzvXw41Bu/cSauPanX4Gdw//fmluzzQf7K+fG/UBmySFdrlKMsG
s1IAdjWogl89fb86yLdVZSoqIEEVB7Fvo20La+WJqZJD9Iu3+K9Wk+8bczK2hS0v30Xb2cEYMG+1
+nBP7uFXQd2/fb6pM9KGeBnCE+a3RbnLvbLSL3cBfuO1wdJlhT4vPDvwj2WAHfC2uwGWvZVb+8r/
1Qr9726Lfz32t3MJtmYunJFjq3Bci6dik2zGzRzmm25v7n6VEv93zzVVBIvolZIPhZ/fv30yGNgZ
SbhuJQHLI3OHUD0grPvqKxlmy+2f34rfny22yZc2dJPCPmMD9CH+/mBCpWaUFPYSaJayNmCYADYb
MkXfNi+/eB1c1oV/ves5FI2q9A8Q5Hgu8ePvD1V4ppjMASlXxNj7sfarik4qq/jF6+372bschaSN
TQDCEC7Z6d8fxUaAjWoSqpJi/PgMz9I9yKFAajqb5TlryvKRGSXj5j8+i3QB2ZQCSTxQFP/21WrI
C7Jr0EDismzWIF9ZpmxV3kLCL351L35/3fAFieEMioL/iBC+J/QQ/cjFd7U5cKuh8gNgGt0jjDlQ
TdKprfyhMAYFS7Z0QeKSRO60FQjG8qbI5ujJUZWqVxKO1LBvS2He0qTSoi+SaeOtGh0l05+flz/s
symy6sS2BqkmCnzcPt+uBn6OSrku0kjTzZ0mNGXiZ4G8WEDDqUMhC2HaGaZsgzx1eJMA0D7izo+9
0KAcuGyyxhK/Gp//vi5ePhKfxCG2vzQGfa+eabCgUiz3U4C9IYdhbJkrPBflj85KIR2MzeAd5sZk
R5QO0y8Wyz8+bBYXja43//K8UR/8/dkAEquNM/MmgVTea0tPyKOCcXQG7Pmrftd/cySTIqQgj0FW
gcj/90eKu4tNzzcXqH0XaEnC9FRYzxlQUqpTX39+kf/4XDP9bfqXNZleAvQx347l6lNZQ8wKXNg6
ayWnTxat+Bcx6h/vepolyF9QqiCB6OjfHut5Gca4brmxPQjNYh3XkXZv5zpdfr6Ca7MHSgyW5T/+
YpeBVGapyOdTCv22Ua5B2VBjwie/jCCFW61Ld6lUc/jnR/nDG5QbkjFQKoXe5Vrxmvl2/qifWdnS
D0GkJdFqQsO6ysrYWhXxXB7SfqnXbhEVa1PP7BPtEMWXU87GLz7Ev7mGPm3al5wXCWEyK98+wziY
VTJnA9wYVKGglQAY4+n+xVH+eFfauuVSFr9MvNDR+O0i5rOVu4p+kyAdm+pU2J2BudwQ+7Kf/tMq
3WXEioNdEs10QJMF/v0XMme9KzDcQp1f0viQ1dqyjzC9BH9+7f64lnj08TAOQXGFCbJ/XNp/CRSZ
42WWZfa6AOtsFeo6LJ0CVNCOwpS29kpnhD07dcM+0rp/Nnn9r4/pv+Kv+uZ/Xpzd3/+bf3/UgKMu
jWjf/vn3c/NV3Sv59aVOb81/X371//7X3//i30/ph6y7+qf6/r9+90v8/X8eP3xTb7/7x7pSqZpv
+y853311faH+cQA+6eV//v/+8C9f//grD3Pz9bffPuq+Upe/Fqd19ds/f7T//NtvTAz8y1W4/P1/
/vD6reT3Ht6yFHy4evvjL329depvv7nOXy/TxoKLbjCPJkxuw/Hr8hPh/pX8FvsDEq5sr1hLfvtL
VUuV/O032/grywsDAmS0L8OTHp+hq/vLjyzxV7ZINEJA16Cljr/42//58r+7TP/vsv2l6subOkWA
xrf5ds8wJcQnoOfF5jFjJk9823HR0GPMMW3n26q0uT/cfFZ7ux2Kq5YZm3eQpqROqVHUQALBreW5
IrHfju7aHiM/FIkwH+seGVXsdtnan8pmD8c4xo6s8gF7JObml7k3M9RY03h24TbvFtHqPzKaIN/j
MROri6or9GcD7lSM8YEa0K+6YEz2czxe/7LXY5dOqy0v/ksXBC+877m9yGzxzWSTsTVHDIsoUppH
Tq7bHycXmtoGVlGFu9R15lBgIBk2RRMdZ1FVa4wnxUcnvQqegW7d9mi8t97ku09+ssT3Oj5osPHV
aElA+om3AfIWY+32zd2IFeDWy31awHvHIY+ZKOi3m2qZaCX1JvGOSy4LsyKFBQao8KrxwPL2MEFX
QAORUibyXdiT2oF8Zh9s2t7bVJgt4xlqNHC70fBFZ6MD4rJHIpAd/Ajtg4N2ORBGWX1N6GN/qpok
6h4liCG3YG/gt3c4Mm9ptYPN4/rFVTNG8cnQGMOp1CAu89tmc7aySWBH6pv2wx+X5h6aNKaGnsnd
D3qj/Zc2i5kWLmYVep2BS89WsUM/jmP38XqK8sEIG6ZnH7Vx6F7sAlfVJkdE1wW2lnUl2grdhCTn
ZnmAqrh8YqGRgZypnYJVHnP8IqV38uqp2tOZmsGC0v1dTINRyEibCho5a1Cn8uxm9vJ6i4Ao3WCL
z356zaitqz6Jrr0ok5DNY7O/cnrXPJnK0kJeNdPJ8KPmoYA6vRkXXe7yKM9vxrq4iJIBf7ToOrPV
OKJOc1Ko0/M0lJ8TGsKXBYLWEVC9fRoGJvXmzGqf7L4EJ+UM8aOKMszVNKublEs9dzUZmb5JbVil
q1w27acvRucc2VKF3DAD/p+LJmABSxYy2GjDtdblgeKred30Xb2dCwhzXo8SJG3S7k15ftj08trX
5RoaBtuncsTWaE3dXnh6e6sa0zrTkgkFN44Dp2jiT1YiDbpdnQctkxubpNLVscIVtEkaS9tnpBOe
aCPpVuzN1RbJ/RBkKGZec1u5t507zz/L1IKwBic5vW+WpFqCLp2RKKc2OgBjHq4WCpz9Abf7/MPN
FcC3xaM6kIK9p9jnqGVtWVG5KauYlWCZ94ttfgBti65kfNGFOfK95cFdiXLOAuaAwXQP6F+wadw4
QvO+LE+daFUIlOHX2F+mTetEoFHRuZzjIcdfximLcEnd4HzPQxQuzrGdjLURC3rpk+igYuOu6eyG
+ezlE5Lunlf5uqmb/irzuxJDeBUs4A/9HLirgeTieTSNQ+SbH7LIzJC20y/NuG8bDX66hziPmQp4
rLdTkT7B6nuQQh6i1HrQ4uQ+T8s7bCK7rHdWKPhCLxu3ok9PFvvbKJrw0mVM5aCjBVuNhM+K5UNV
yTctG5+kO9FgxsO+iqDi57GxLaLH2XfwCw/viWU/JLmJ1GBWJwEN+KxJHzeEoyxo5tnnnMTgtdU0
XdPQcJXPlJGBCRudsYPmv1rkV2khFSts7dDASkJrGgMY7HClFt2D7ldrViRo1RU3IWEvrE2P7qUi
WiEufEDve1X79gpI8hrrN4Gas4OFu4Lmv+KkJlC7E2Wto8X6KITAINIIdcJHQP9aXeY7OpEeAHg4
Bzk5zQ7jVPthJVoVsnvMN5T1wzyfz4aqX7Qs8b4039J2AoNPNo4Po5Paa91R9T3Aj7VZFfGzOf0P
nDewTAC3RXIYGE6zs+exxvYrDNymwluCnAWzyPVgaV6xnVyIljHAzOyrMtu7rAR0h2kaQ4i4nsdC
rtl7XUY4H4EDPSTedZImD5llA2fOq0+0G8tqgtNDUjg6KXJ5tmIyMevHO7fEXSDKbar3EAxsspgO
BMnBDJlde11q/TxN+skFrDZ7wxVWJO00CFjXc9rccnHDSXq7ZLCajT6hBAAvf6eWKcx0F5NsDRKN
mTHidHJ80bKn5/vUSochMna8qdcGLjnAVd8u16TkwzGDl7lgKtFqN8aIxMom0pc4FS9whU+2z7Wi
Tfw5U9469avbPgHmJ41bo/eRFnvZAftksdI1/yrTOnLtEW3lbTNzBwKo1rP0nFnamYf6/sIBSF3+
WizgzKf+3kC4hNjVZVBwqoIO6dlaDc55gPWObKs5j8Nw1Wj9j2asriPPAdEevynI3WB7pyBKfHc7
6+lx8Yj+W7/bklI7GXjvuF3FXdz3xyJqrquFucNMe3Ks6soYIV4nNrSbcrjNeVkIoy5C3Z3XXaIA
jcMdHOMR2uviM7FghoYLvxVTJbNjO+U8mkq7aMkxv6RT768d2WJpiP1opwx5NZXOaWpEtrWbL56v
JJzi1AoWa3KPERiTwImzfJ2wwF8BFjWu2tbLt2ApZ+yHpl7dVLWaHhYQtIdK2HeFs4DHLml5VRUH
WVCZhRh04NnlIzeNRici0SNvP3A6iOi8HfrJgcvOiO3EhuKQ6tW8HaYEomQ/r9UF0kvb9mwPeBt9
TUBXnd2gTaP8mHrayY1njfsF6iVMyGoz5G18r6UsLV3QTMsbKs67qC6fDCXwMJfW0+QWk3c1R96j
V3dBjgZjGHEvCmx2DHwUCHk6P9uQePEhV04nz7pS7ZNHaZ50EVen01K0bJdHGZJ6PWPGLMKxMp5c
zX20sYYuQ+4Fvp39MEuaoKII1rFTNrD+p6o8qwJREdKDV1fIm2WK0CrNDUxQppAWXkSLsaPg/+S1
kc/9l731cmGxMr2N6prPFmsO3cT5gLaxakkkXRpy8WEDc3ys58JeNfisw64p3t2yAHClwdsuM6xf
atpDZI25j/AXsZO872Nz32hiV7XpTZc390mWPFItOEYahjeYJ6ukuplcp7iu5H2vd7tiQhldAiaM
plWRVA/0DLTowfyaG8RHa5ngxEhogCzbQwZOAPyo88gn/uEjThkiNM4SqyWWWs6N/jIlU5in9WHO
1U84jCdftQdcB1tf+j+mLL1rNI2vBWQ9c5xtFKs7qy6agOFgG4F2+pp4TKDVNsxnobmH2J2PRo/F
pRxZosC1rmbt0s+t6zvGuEQgFyNo9CRcIGrEJUTdGuv25FZX3YQgzUUqETTcqCt73KcQ8dZt1l5l
Xj8yNChXAsXMinl2sM2avDHt6l3qaIgZQ0q3cSP7UMtaAWFlstZquo9lZQbmGOEp1sXG65tjjvIN
Mpf5hCIMqnKf3mVk/SAfj81Oj2I+NZjBoRu9lTkOu0HHYMo0q72xS6YxAe2y+bdFvK2N7HFyaM5g
EmpDX/l6BE9qdHqx9eqoDDLTIK/vkYvQEe7t0hJfGvxyf13OyYsymm1SFAetqG7thJ3YyEKy6pX7
6suSMaApCcVMejdufLpO2FWEg0jbDQpPTnIav+dR46xEwQJJY9Xab1sdnLn+ROx5y/T0iQzeGNZu
6wd+BMF1bqOvqXFCrZxv0THgpZSuti20bFPNJid4YinErcKShEbypezS9DBa7Lu5t45Yarqnkh3b
Lo69fZSmFy+E3OhQXOnxg4+/JD8NHxFIXOGbAqCGL+aJGSH0D2jfoVFPPQYsdbkpRV4e22QEPuy7
56nw6O5Mcvi5EAeBB55QOXgbJFWv5sSWlsZsP9DlzPJRVIgVCwARdYmYNa49BIiRvF2QU2aAcxij
OREmB45og1SVrLXuM2zmlqVtsLaJOeVhUes7mlkf3UXHgtTAt7zAyQ3sXaKY8YHDABXLDoXhsyDF
XpbOjdn7u7SdHkcYn3ambWvlfM7iGMddthm62V4N43JchumYWvpXS0N8GCfpZUt2NCP1w+rY3fhL
eVwsFNid4+dh2w47q4MbzUDo2pV8BjDjIujl/Fq1ZJvHbHnjs755Y/xid/p1mybAZGuoEaalUcqu
hncP3ac1J1eyw/eNOMIKM/idUJUdwOgG/OILMSM9aIsRQgjY49y+SnUdkVG77crpivFU7Opt/FCJ
Odk2TorVE459ImEijzbCano3V41vrHGm4uVJe0RDLK6xHXbWnRfLAw3/oSHSZdNnPQIYkbPs6FKw
0GcPVq56zGUM8TjWTwaNV0Y5XGVTshbm/KDpYl5jcN5aOGvI9t8BtGc7f3HD4S3qO7pz7IsfAm/X
ts/q5AHiqV6FXQGzP6Sntd6NPs/1Kk964sTSe/HdstsjFc632LbGDbBkf185g7ht2W2v5eRKFLQo
5/b6HFV7PXHLjZmmMeqxxfpqlGM+e3VCT7UxugsNd/HOTShvI26kB2PC0GRMenTOOjuHq1y3EuNy
p2uHBOjjh1MI6wX4cqouuwu0uk0TpTcEUsbF8tISvHbJgPiomt0mKMHkPIihJIqjjEK6dcKilBNg
sGakSBPYLIBgF/0ljEhGlBNOYuyhzLZruuSNaeO0UjtPlGA+6zGqj7hUtJ1Gr/A6H7JxP6ql37UL
IBi3F/CxpirHmR1NxR3JE2sTYbuFpd1W4iXFthA4uUBVUhpjTSZEZ3Td79zN7Hrtp8Naf8WAOUwS
zTejRyHb4cNcovngqbx5gWglwrFYGIpk5Gg6MDmB8yVx3TpwR6PamWkV3Weq9japr1m7Xo+TT3Na
0CcjCUBUZmnYj3epXqYsaH7rwXOup58qT7RzCTlsZbrRYZpmem/8qtzOdjtLljspPqPenm7YTvR+
IOvEvo419DQrwhXnMOUpq5VgT6xyYQWtIdROmb79BKzCeKstTv6UMlRZ+e49Eg21Nrtc4rGe4mtl
WfsiyZ+8VGdEVqX6duo6fBCtV5trlBD1SfPHaSvb3iOwqodthuOMnILm7/A+F9y0tdDuVZy5Pnqw
HI0tMeW8ApHuHKKmN5Nt5FryMfW95GtchuE1E5O1l045bCTJ58CxYVIvfamd9Aj5moxGdUh8o97E
Pop3n9h+Ow1J8gb1HRxvJDAlwnQs3N3guflNjnN1b9ROd/Tx627o3XP2csSlN1CW2Y0Yz1c8N/Vz
G5fjm+jUczdx39fjMSaE2lbSQvLWxyJ9162MdbXp/CQnSOpTELh65AdQ38VMIr0gQWL32YdNI/fR
ri8+q8Zi00gXph2iAHVXmZVF9Dn3S0C+oTkM3dCeWlvg2yTO52NPD5moxFYaqt24sSeDTjjXrUUI
V3c6nG1zulYVtJJVro3uDq6QOtZirDdL1y3vmg1//1JRfakHY9ryhiluYfVEPzKqpHuBB4ZEVGXe
dZFRntp+QBXkZ27y6LN87OScIudSokUmPAtAyvbcuYRcrnONFoDeZiuyy40wSZQljkwDxvYw0rip
+VWmTvaDyMH77C86hjnCelo3NtB4CqLP+WzGD9HoTiHeJ/dsq9FbJ56erhtLIREYcrwDmO00Vgaj
ZV8T5wfG2NKz7uas2pPTbSCsZs+2r6obCMvl2Y3hSKd4Kc4246S3eTcOV4m7LK+5wZtOJL1zmxjQ
qGFszkd78PuzX8/LK+8Hm52xV4kQ93m/HpNcIamjBf3UDEzfrMRSV589ZKh74JGk6/y2unEgHF6G
bczH1mArl5iqORqznB90t+MtQ4DXdYFfxVowLFoTAL01N0sK17bWu+FIkJLufbcRZ+IMSpGFhvAR
UCS6A918gJFc7JKoBt6oO91aTH6262evD4es7cHjUjJ8A9WSh7xK9XXHtBISav40JjFGP4cogjGr
l8+zFy3H8jL/YDhadHRNdW7G8l60brr1o2Fij8OmwkxJ3si+tO8XKLiB6SQkQn2quEAKYg4RL+ol
WRYU9IOfHmVdqcdm0u2DAUFznQ1Vcr/0XrbuTMEG0mNM3kWSRN5AzMYDNmC/Xfm1X7JZmx33RtO1
Fi11XVDnjfOXXOGt2lRZ7Z56nstNnbQxu3nVa9d1OifJzmyJ/wpS4zzdaHADiC/xscxlh0hngvN3
muuC3Klq5wHMbZ61HYjGSj2Uss4f06jobHRufnFunbmaaBK/hIAWD6TpVuStewI/AnebQNSTnngo
GzwbA3XaMMns4egWiXMu2J3gTuUjBtIyOnpDfQJmT9ZtKDsYGKiE53btRnVxaMy2+TCWxthbSbFc
Mpv1GeorLwVNBga25+sqd9RdCVjo2VOqv6lyyRKFk9E8ybqADCqyH2lRGskxt5foPh+WaksppHsx
S836ABwutrVM572BEO19YkjxYzQb871PdfO+8VLtIFKhILT5S1Kg1vQrNvekZfHdFun05PoliIko
ZkUm1QG0jhE279TbPTFl2o4pra3C116h+ddvXZYU75D2ZbPO0BbvBj+uZ0zvikHcaPTTXZIX/kOB
yHMDLbZLb2iH8ckoubEwQ+m2LHcoCojcCvxxe9svWaL0uGvY1KdxvyYGtu49JMjbUZudmyQzvQeK
D2wCWqvvr6o+NTejy8ZxhcK6oOvEkNlODrH/xLCWu1aFZWyg7Xti5fftxILRNMNFbIg3obYTGow6
KPzmeiBPcxwXT+6mvpiCYq7GrdlZ9mukcvOHrQ39lrNdYYXJHDNohgivJitt+RkbfbefKiM6j/Ru
owfGDuF0RoyIg7+PKST1kMNkLPJG01iPXUvaeOO3S/rQFIbYjkna1kG5ZKhbM/TZBSXMVsTa1qgM
e1+1Nsv93Djyvi2YsadypNMOlcy0iCBSOsFKnD4YWQeD5Sz1fTo1tRcWU2xe90013lCJNcNqdJka
jpF6BE1RSKY3fa3yV5aZJw+t5gN20ov+0ZyVtp8nViTEfHH74mX9ZzzMPoLc2idpPGfrZgzFlaaZ
gZENoTdUN1EcNzsNzMHarxfCCaPptm2/iyd7ytlAazmZ90i/zkXjHu1Jh2ybxam8QmdhHqO+07mi
hilX3BN1oLeTHeoZiR9WsM+4b8hE14Z1spxJPnRN2zxiRydjBK56OSyKLNyleEnrdU4Sy8PlZUCW
tpcz8iiX3FoymJuKGaitNEfe7Db7q0o6bGyBUIcDOeFHgrroOIihPhJgyo1ZqeZ+9BlVnIrWRIHF
vPQtWbP6YDXWHAy5PR1hURHQKPsSzyXVHCCi565gnnSdNK17T3E/Zs+vpf0DPnfxLGtNIIzNuidn
dKqdooGiRB5lhRYZ37doSTTtVI+OW56cpHSXYKyyl0LO1TrxWxkmBZUn1Kupf9lgMEw5sIY4a5n2
5tYi0T099X0rzoQYRnWaKfdaYYRQOF8vTTRtypFV54zstD57esMED86QHOeiVssfXe1kH6SrCkJ5
1DzHtOnUk5lp3m1fxKSEu6b6wL5e/SzNrtmwFekfRxzX5IGQaA1dnw5U/+oChZiod5NVuvs2Ngaf
2yLXTpWJILYr+v46smtt3zlZj5PYTs6101pXbd8lK6kPJg4IvTmTZeLOUr75lnqZWeG8ntnkMQ+i
1nk8DI+kxTqUM2ncreMqtwJvru018WG5ibU+2aesSsecPc8j98dnVwk2BmSXtlHmqztN+eph6QaS
LxNK1duSpYZxpsXiVijKpLr1fKoNF0N8aFRsmIdaDmty/9UnxYN2O1ZY2SmVGPNa6zWena7tfX1l
y7G8KhC3rSK3v5U92S/m0IoHlTQgGivfPFANZAaHrnP8LiCxH5O8dzcsdjT4MTIepvacd6Gj4vjd
GZmaWIOZbkNjaNe9IGtEr4j84LpahGSN+nJHswgVLqQb4U/LtcIzt0ErZIbuLPpThbtXspBC7iE8
cNirtf+AY8gbbDHaTaYvD37qP8gsmu7oqyrXjibUhGRad2LiqqbFw+4sjwUNFoKgYhyRyDilZG89
2p5cmYOn7VF55zutM6LQqL3mTvLyC2rpyrDw4uq1TL3ulUVmvLLFvJz0LLKOCXHNFQaL5TE2rWal
XNG85ok0X5gbEcFI6e+9yGrjoYq6z5KpRVRcSbRpSKlcmTals5XeWkz3cCWQlg4wIww7Ks9DNllv
cx/vFsubDqbksxY0IEn85127JxE93Qj8bCooOjKAAXm8HDOezMqriAhrEVNxkzk6K5BdNkdYG81I
TaBSa15jzYdWieGRVYhkByHqltCK3ZW5HGcDtad+Ya0nlfWZF3PhrYbSTCiKgHItAznN6c7iXbSh
XSPLsQMW9ZMmbeNLuCQSzZoC3RQVoKiWZDzJZYGSMiMEU4wHHCZpHgs3k9wm4tmypbvTrMHazJip
b9KxBcXZMmu7RRejqYAujvK676g6mLV2DZRZfEApfEMcmjz5NXkvGcFBLXW1dUrSeIRclNZzn71S
lzxj2IPX6MUz8w/aRMlJcLFJec/kgxY2XV5j6WHaek+xT1ozzhc3mFQWuEO/t/RaBvlYnUb0Y6T9
tbuhk9ZxyMnHEf4ybBpd4vfeODdMKz9XGWWUiY3XyvX42i610jBv8YlXvdy6chT3iLr3DU1mKwrx
C5HoAhw5C023fIwj+dgWi7fP7Fnfs8k4zNb0qg3q8tkLpd3GmXcusuZ6zOgRj9kW1vprVFVHr0Xy
Zhb7yfDvsqm6zUZ5WmBzcSqsYuf50W3cS/cJA3QRJBUkktjTJibWBKoovN0rHavoM9tOiTUIb16l
7kYBtGdwNH0jtemBYIOwHkujGNlRF64oPxbSzYclozFoZQo5oLtkK/ieTqPHTHrsu4E2IXTubKeE
3sDGt9mQC5sPk2bJMB275nlk6dsuidMES+pZzwAPVBDjDQsovV1STc14h94QoHfeOxQ/YRmRzO5y
dDTdnD0wKuZDHsmi7GoSY0VyYyz3GO2o/npe+Uptm5i66OSmtRxqP72g8D7Z1zqx5VYVc7PzidsQ
1Vrmz6yZ+BJ6HblQRLV+iyuTVbJLilv6MuxrQlKSvdKfq60houV6YC3cTm554IU1PGd9vaw6KvDh
kitS+UTmexOr8BN6G2MjRp+CobJxiOHrIu2yMnseMVgS48boKl5S2tA1tzGM9nHHdFm8kq3MOUk1
NbWxNLY4g5f1xPRYH4pLWTYw4lGRXtaVfKQpbQnUsOTH2ermK6JFe93MZEUrQmWm9ZOxf/EpG37m
dUJ+DJWHetUh2t4VkTVRKjJ6pGnlfCQVXOmh49TOHtdh6vBYJNVJ1zSjDZTTXfGqHh8BXsurjr6b
N1TidH8RiBKvO4bqPttGTQeaFZNn2oW64zS7NXXeOXX2PjXmbaXbg7XqaMGIgwGHLFswHadYRS9M
GQyjx/t2SYsCdgy7DhIsWBjvyb0Nj301ZAuBdSmsNUbi6gqfnFYjx5nM6NDGltYGoCpluaF8j4WN
plDnvvCG7OAtrn1yvTGn1p9re3zdPVWlybijZNiSTqiWLXvS6EhHjibIPsblIdLTBp2cZahzhMqb
qGo203UOkeDJSdz5Ignpap6YKqmfCmTymwGS5G4ATHBrTIbhrEZlEiIsvnFiw2jvSVxrCVPatcmp
qHU2aIk+S3/D2LhYk72taQrCX2dDp5ahUJ570Bv3oSg8ElROEmfXkrj0mDptuomQ5DmC6Dadlc0L
Vte3Isrdnyae4ZuF5nZKu7KxzlbPAxgMFpLYzhXF0a0M/J4gROmdZgWk6DZsUq3QQpGnZsAbm+9H
PZGqP18vHe3hFgE3BeQkbumAc0emX5y+fgSME++ggeKSZJ5ws6BAv9aNqNlFyS006FerSp+dVpCV
8BLsbI4+3GOOrXc6e9cXtJPmDfZUFbL3Gl5xnJhblWfaVVN1Az5RvRZB0/jFzaKS9H7u+uZ28JZ3
MyVrtybd11zEwI6Ons6YC0Zs04xqlyaq+s5gq3lXVbm4ae3cDd20bN0gBvn0MaZOsUc0P1D2tg2K
DKxhWqtrPw2uIYCiLHkqiUI3LAfWPpY2M1txaeHEs5aEqqghTn5XJ3Qe+MOh6UtCl0Ya740WuSGF
XOdKp2ZwqIehup7L1ttTKow3sVu9J1FzX0R6jXiXeJHsKsdoL/dSb9R8/95CkwnGNbClV66l4f/s
8mV5yMzEDHov/bKatjtqblGsicDnk1em2ZmssfdAxVy/S7y+v52p6pzSAhxMEi2K2gaVMRqEc//e
0tzWXvVu5r8R4BM+tUS/9NeW4nYyK3JOyyJlQH8jgaXrzdUOh6y3dmbP+eL2p9GjUfZTF1fxjiA/
IdWk+Rvi0Z2fpcuud0pUXF4t3M2gLcnG8iuKa0VjIMtMKAc5StL96s1lcl35KgpJlItbfbjUMAns
lq1bpi7N7lY2roqWttzA6E2Sf4URO3uSWMZNWXn1Df2Y/fU4F/UpGxMaTQef2j4MeWNPjE+FAZky
sua2+3kBTT73mgMfjDOYUeoYsS/XRfm4kPl6JhtH6qyt7auYkBIVdtOu65GuoP/N3plsx41sWfZX
atUcUYChH5Y74C17kWIzwSIlCn1nAAzN19cG9TJfiC8ytF6OapCDGDEo0OGA2bV79zmniGmrMOx0
L1Kz6K+zUVO7Bm596/X28C1qLTI0EVqTS5dXF2qpo2PhF0wkhWSV9d3+brCX6sqcszRo+x7Sr6wM
RTQa26cJx2cFgkJuXFoD6M+/NRNrDlKf9OG6yedLramI+mi89qs7hi1IwjZqehK/IJ8HIAW9afRt
A9IU1oNrYVjvKLJ6bJ9bRnkSnQn3c4Nh1qdh05tuei4sVZwdBdE8mGkGwbAemeOef9W0ppNsu+qR
3iJkDBmfNYTTufITeW24TbrnZJs/LIvZX8/2mG2nWS+fDU55+7he2qeoS7xHJ9Wc71Yp13qitjaA
adPWm2wjqBKDePCmfhi7Mpg4R1x7c9eeEI27V4O+aNzj1roUVj/thnRoz3NXa3tG8oKsT1Xf0PPn
sxrmZAwBbSP9SF85+upm+rTPcx2nBaowbd/VVveaVURQMr/3o+9JnLgHw2z7eI0VjzBizLMvOhnc
1Qb+cMSLQo4HvzfKgUdbjhciFhMJ3iwYcpP6qfkdJz8kC9N86avSot9ixS7kA72aBmWD2mikqJ/Q
4ZZXfTcybRntZtg4jLnuDTKoGkurQqXJ6C0vp3VB1dPpew2rczNwfPcCg1T5bGM3WRtWM1F1XvXe
l9QeiOnvFTnXkzTUieuY55z+WhglPdEHuVO3Lx3Myj4C86TxaYnkLu9IiOXQTJAsA/CpQn4dIM+y
v9spMh+aG9lyRU8tuyKnewox1GtxbpJH8srxx4opepiQW9ZEnl5sMa3XPINgVs3Wfme5/pl6hxCl
y475CQ56+hoL9Ik470tC2lmO0sMQJfF21GRVH9NMsMD0jMJ2ACkytOALwpqz2oXnDUm8GSQU3m+M
Oz6R7xRJ2FgZOkES4Nsw8J9EqmlqxFOtj87eTiZzm5OwG6YmQVAfiPK/RWv/lwz2L9z23zLd/x/S
2uiv/s9/4ND/wmr/X+J1q/T1z3Q3//9PTNsCq2aGp8Ni61hu2qtV0k9M2zL/WH2p8eJHwIIcwUYn
8E9MG0GRgQsYCjJMwVzo6f/AtL0/cLqzPGRzFmE7pu3/O5g2ZPcvCPOaHL/aOwvyUzwcpRxv/fmf
2H7J4GnWXGaxnqzSHX3UJEDopEAiEyBK6IktjRiWk9TtH0ymg3tROi8W6C74+mWi5Q4wyFc2j2M8
N48m2GCXxGe3RjUojUMvzUPdtIdxTOmWm5NFe4h8urgqARA6etFZc8w7DiklKKIpJVNrPy1ezNLv
r+jp7txiuY2cJgoEZw8micalPsWvBjVZaIMXawZrPGbs2WZyp7c4qhum03FNnjsnSjMpv7QeUuHM
88Nl6L5qcwpW3IzjEbtzcZNIqI9iWe56jvCxirPL1Kq8Oycrh1tG/Bktxr4IJyzkD5PEwVZzZNgR
jX491F+6qH7QmeOalqbfCurGTdVmwyYaJsVYl7NWl3LAQs+/o8OB3bR0/IeOBhbRqfaO1GCoXLM/
zCpudstkFm+d0ncYmWZHUKsVThu6rVFF+bZklDNm83MrBCFHJvq+BTxACeSLA8nRmZH7uyId+/3E
GW61ixrOMvc3DWRWZ2khfW4o0Q74hY35UJrKuBXd4IS+Gfsb1U4MTjTmcs81RsSQLPScFUUSbLQb
6P187Bf3sdG6d1Og2qmYN2+Z3VhB21TB6MLtrd2D0XyqSpowRrK8YGRM1HVBS25qOB1TEX9h4Iw8
r+rimpGPfEDyRB6QVvgbz+31J80x6Yd1+oPvXetecjXD9jh591Q1/p10nJNvRONBOvGFAwu1tTrC
X3HgkZusyrb9rMutNaYtWdFj/1XR/rzq4CZ2OsxmafTjm1WL7lBpxYOS7treS5atnS03JflwIfaF
OSEfpN8ZUwYjrokL0U1zADHNfXSx2VvoCzOEkMTmKc5RFTYhEfynX+zzecq3TemczLqk+50BK3MO
vYr0AnipgsDMh7dM/1rL7Kv0sDQX2QB+W430ADm2bybaGmSYjtG1iKNiW+owB8xVu4M74fVLQWae
sEGCwuCR3Mk8v2tGbx15F/GNWZVJQOvA3rY6fnx0AKP3tOCJSaPpgRgcM0yh1K9Mk4kEygVIukJz
Aq9axAENBIyoFc132LoRP66X0y4uyB/fRk5sbYSXZme/ndpvOfvvpQJVspbU3Awq26ro6Lazf1l0
DkiOLB4WAGAUu8aW3vY+ceP+dpmG5qmaPJq+ll48uCrH7rQ2eDiNLNvSBuNBoTlBDGEZ2Npwp7D/
ubTjuApmty1vbTG/+VY+XnpWXZ7U1CEyMrI01Jq+bWiq9kW/k85SkAM5jPCajH0vOe7hAR6J7mGg
XbzGXCQn17Wrxxzjqpuij0gKr0zZ76UGZpzGxfRau5V+KBozq7cys4vLqVbLrQ40FqRGD0RjoeV4
MLTIuM6r1lVBOUfg3OUyiAkVx5zTy1L5Q85dPxSjW925nAaYSc4ex4mcHnzCyZAQziRRAK16Exl7
tQibJnHqvFqJyMpN1Gk5k/fMDaS/tDvEENRQOfghriLx4gd2JUsgMVOar5xm4kfpNgUyjdmqw45A
zNCYs5LRSp4chJbz6FveVB47hrhkt9e6HxpTx4ENXUyweEw4iEHXLuCm1qo74v6nWWpfZshsbiah
lm+diWI1JWfiuNhp/5a1NSVbxRxuNw8VcC4hV7S42vzNGlxj27tyuTImGukbJ85T0DQCXS4lQp/d
Yg/+vNGEo75WBq9rx6gexAk7QErXhWFCuVg7oyGBfFONyxKYpjTOcqAuVnzeo94m061Jksjd1Ory
HKFEeY9MhgIIGkYec0qWg2vG1mshIuvo2p2ebR3eE0ZkDhkBVuN/M8282EvHaK9kPQ77NPLhtyec
+Sq78I+27eShJOPpUtia9xQjBQ+1iix4MNAYsmK0adlqWVlvRVFGr20bz1ThVgEQMjretRB4qbXE
ZN7GeHPuEpu2WMQ6ty2IfsAmSVc7AjqKB5SqRHguxnB07HE6LQ2mnJwO3b20KTU5PRhMkueyt98N
u2QU2UT6ix35fM42cSNIMHe5Z9QGUasERGMX6dupkYzSrQkIVEHRelN32bPKNxs29SGmpVpZx7l0
ForhBa2QGDoKvH6BpXPqbe7Tn4IsKjHOZbYYEHIuwhqjv4s6T5D8WNkQiFLxXHpE5NzmuI9elOUq
Hhl56mBvQVQLaBBy46rdNGTgZY0GPJkbxpOdJOXbTI/hPjYxgDUHIc6kK/LvW2OLJfs0Nsyc7eZI
IkDMEpDm9QHioNmBOhQ3Wjx4uxqx65Xdjg+2k/YHn3Q3wnJpS8+OVd6ufthBn40j3UMkInXJolc0
qr3Ih7nYRLnBIH1c3INeLYR6YE1y8BKGHXFemy/zUvP0xbxgmtkDKmrRY0s3+4dVGuWFgUPeQZtK
9cB0Q990XbebzDGk7fAcQRMBo/pJUBa7SFXTcRi9Q+3q9yxlYW41TWjqdh24BKSZPvtsImhR9Hx/
Vt+JjRWhUWpArfwy64AbSB4pW0FvUYIfOzEmrsp5ipU5kbSiokv+VID/4amb6yCypiHwB2c6eFjH
vCvGjneViLKv/TQzUe3S7ilycDtxteq6JJB632fMOvN51HeFa6WP3qT8O3TP9gZTQptezuhvrRR4
2q4z/UThcGf5OX15iqzUNvfoW0LD1VQwZe51aSW7kikNUUl6kI8p8HHi7ApHu3NKiVC3te4SzXqe
da1/gmF/LrXJuLCLFpUw1VUzHMxIBB7EDIqt4Vh4UdCYKCgqlBG7nm6KtyTNUbXxD60tgyRhF27J
oGUGAG9bJRHmbF21dazsYPWq3HXOiLuK1bZbh8k34tL2XtdhxV3NpXLIozCfqy3jRW/Tzu27x3va
j+3dVH4Z3PGAje0zBnZhYppXuiqMzeTEobvMu7K194P/farnOynzMmxH1geflT7AUorde7wiNfBq
oNIaUhpOo65uOrbPPFPFLq6wnimmfd86IXkYnCYH4TKX89wzzZZdrs8D76r/oC2Q0sKdf+hd3YfK
YVzaKmsCwMGnFZVaGmBY94zQdu8pJ6wonU8IvQIjLX+0seCH45cG9LDYuKJpr1BX7hp7+jE588Og
20uAGcRCQQQHF8d7FHndBY7bUZCSzbKtmLIeQP9W4BrFpZ0KJCD2oD3pvZHurRgibOji/QLjVc92
sPjzKmXLl4OG6/Cdl7rnphugX63othaFV9M3oXHajyuAZqlb2Jb6OgZiOrH0MrVqUmIDZuvcyr7f
lgkLOK+B5q7Z6J5Rh0Zb3C8ayGgf1fOXWfQQW85AxZbEFwXZiaOWLXtfR0iIqXAQC+Uc+yrTsH6v
PTDFynJQuyHCqJzlkQkTUgDTHS4bPRvYEDh8mI539rXMO/R+7J5ttWb95kyqH0eoHQYX5Xi0pVec
+NOXw+gO5rGWUu6lrDTmLEb0oEdGvVUFaPPAOXibofk7STEngY8nycZLlUZX0tS2dlNb+7joUbPU
ybWrgyYzdRQ3hq+pS7qn6l0yU7+LKjt5stjOdqLXl3NRxmg3PMcrL2pNN8kFm+b7iCCsJsQWpISW
B/Z2wXO2jeOiRIdwo3qe0itrxJOhm3OLricVKOYeROo6bqbex8ob9tmwYkbtctMuba4HpqiMq9qn
We42TXYCJzTOtQmf1bTVsO1HXTwOYsFdFb/+Gyad9Tq27q8aJA5hr2XYYGHgeevWmQu2XGhPLAHe
y5DnNjMJyniyBoez13N7UJwyD5nzVwYhCGZKrTpgdKgd4hYk2e6/l3F18BzsA4YGDWBT7bMkDV2x
n5f0sU4dBgw/orHdmp74IfR03PQNXT8sS0N3KC9kHx1EFl9GgqU3nwhNr6O9R48m17z7vlTvlNjd
sTYQsrjW+CytKN3JrL8mdHw2loPhUD+pet6X5Mnzms5gzTLK1F6OCqbdYzrI/ioZqAwceMZcXTtD
Sc2/AKP1LVWiQncG01SEjozHg91M8RPSzf40lguYUVZ7YTHZNzJNE66fk8OpJ1TgSa3d48+URRvH
c+Lvepo34dD1S5DDh4DaOnnDsaV0QyQ6HjoQC5peH5Bquq7OMKhHy9DTMDhUEocDJqwCPaWbvwMJ
sxdL01fBInX5CkJGuzkCen/MlBO9Rs2KCVVmbQEk1R72ELyKp3FqliB1kvjKtFEFj2PF32lIG+f/
uE5uU+X7YbUkDFCQVabIoeB4yR4xD0UhhqOVT86N1+sQdqDizPmtblVz8Ax8NTWVvZpDXC3cYi0+
wIg7QcvxOExtF966w+kTtFQm5qY1zHJH3geBd5zpdmWD8Qr95+pCZml6sJpohOCos/69GpWzzco2
O7RT5QKP+d2uKYf0SCBO/24sWnwemzK6MSdm72CJw4Uq2kSeFJPRvcMycTS6zDzkc9My8nWeTCX2
YJ0TXWWzcwMGNWhCNOmFLe3gJ1U79V3v1EsIg2gWHF66btyOxqBxKlbL6xJ7nQxk7ppXSVZSfpvu
zEKcq8eOhWGnya6hBlHRLormbtmUqmIq5PTo5HpqRUTo3kVNecWpfFzrtKR4HBxfrS+k8azBoIGM
we9utCidu60knYeDF/LsB7TFzWm2iuGUeKX+3Y1QhQG1D/5JsCOfy8UGY4lkrF0Rs1eHkYysOZSZ
E53Kqbh04NXfRVu8Ww1OtIu0zV3OD7dm4VaXTPrVqZNVxiBUkMy5FBK9DCYXu0pI7d63iuxHiqpj
q7vxsq8Q1T0jsmTt1/ritioGcRZ6l4ZDrA8PGXyFg8wc6gfVqeKtLjvw5QjV2t5v1QpKLYPzzASr
ZcEDR7pl5IsE1fdFSHcIaqccPXpK+Vic0G+O53rq7QPQwvjS6DGrGWJf5jPcqP4lEc17rg/iph3N
eG+hObxEo5aHU0zJkS1msbDvWCkPAmQEwe/I4eb5lbyDZ2VHNzHKmA29mXNfdMFcwi/9T1+TBg4u
FJhG/E1fc3mXb69p9qsHBb/ys7Vp6394HrYHNA2RCQkipv6ztWn94eIQvcYxW3CzGBH9ubW5Wq/g
bu47nx0ovD/I3zAdLHbWuCUsJP6d1uanxib+1HBIhIBikU+Isi4+dbyJo0yyGSUtBWCdHrQ20p5R
xpe/c8L/1YiLVAiy3XC2IeuXHcwz3U9mL5WvDGMhxSTMo8o9zq7VhE5FvxQ1zfg4m9b3USBWUxJp
a9NV842TAUHSycxfYYxQYi+0eYK+Sp2DsnN3s7An8epH7W+MhX51qvj4M21D5+8wbfSDwl4/xp/a
vCkmWx2zOvqmptXtp3rdLsvFj89DP73HSRFdUs2roCfw5ee784uBy//6kxPIJ5vRf1wa212SEW3L
Zg399dJVZowpvgoiXCB778YCpUNfjjrzh0HulsGlTQVc/lpGK0yY6P1jnSXdI4qG7rKk52oUav6N
udhfPBq2YLk1USTxuH12PMog9Q19qIxwlgKZ/aTpOeeosvz2p5flH54of/7kf3UZ/JsNMgeRwHED
fv3gbWf05c/ZTlLKY8ZBhYiUUe7+G1fhfSEeytcxG1rdiP70zdZOA/VLuEyYovvZFkmj7Tw9evv7
i/zFU+7gaaeTHk+kFgOAXy+yimc8Pyc0vkgj89JyGNbNCrJAdE4cmAup08CevzNYWe/PP91VeHBY
QUiaZp/CvZ7X+NNoQphdhIEIsPVYsGPkNQSHx8kmQ/rwIuoK/09M8HbdKsf3VW1//fuP/C/f3np1
VhDMvQ3kSNanyd2yaMnUtWxljiqQZNQuE2g13P39RVgOP39Ishcw1CNjBr9Ah1TKX+9s3BgjbyMm
N22tzcG4bm+ZE2en/GPPm9ftL1o3QktU8lKumyMqeSR91HFBMXTvnFl6ttN1I20/NlUAovEFbxP7
UKx7brLuvjAT+KV8bMmYUiApWLfp3OMAUH1s3qiKnOfoY0vX1t3d+9jo03XPVx/bf/5RCqi1KkAH
mYayN8W5k3ZxO5ktVXsinec8h1/I1toCv+vsB5AFoZBr5aGGUQXzRzmClVkWZmuNYq3VSvFRt9DK
29lrLWNS1MyMoN4HO7vkzB2dBtTQM+dxqiBhG9FVOdWURuZaJelj4Z/M1uGY3ytz+b6s9VTJb5+I
9Moeup/llraWXs1ahcXcKTpda22GGGLE7Kl6VC6BanUK+7ZtJsu9yErQ8mSt8AYXTxbto+xrYhEx
GKMW9Jaq3wGcID5dK8V0rRm1pYCU+ygki7WmjA0ETtZHockEnaKTqmUJ4U/rO8BX9dSZBYeKNm2Y
CzAcpHKn6ePQyytrjntQPO1RrCWuuxa7rgU+J2tbw2uXr3DrYHuUrOCxY0prvx5XDg2L+IZd2jhK
rQZRzBwjWEZPHVFfNPu87hm7dzO9qt5HyOroNQOXSO4919wBNvgBCrn+Jss4H62wXNjrtTrUWM4F
gq5BpKIv86DhpUA10epo0CX6OYRC6I266mKwjVdLoSiOdHqMTtRYB6kpgZg4Hy56Oo/bxG5VmBf2
oZ/z6ZRlWhRqeAi/uEN/MJ0IafnAw9REmB0NF7RtrO0wpo+FIQMEMGe0Gm+UxhzqLfsGj8e7zIHw
W+K0Ofp17N840EHHWrPEEZL2nNT5FWybHbquqQ7MPF+87FBnNT4xxUWnDV+ruGeANPcAbNWT3Zjq
6MXcvMKhbWuUtgJK4RQ6JtGMQlng2ZgbClpAIhZP5byEDCam0GB6Yi/NBruGjEaV+FJjwXgg7UM/
+IOPQYO1DDsn0WDz+ltvtiNCh6wOzsdkxJVdpcsIVaFbZZi5zC0bWI5oI2TWXdE+FBz6/WPnpWYw
VGK567RJHJNWRTeRzN8mz+n2mOaoS8GIIayw1zgtFmeZQZNFwBAhTMtyvlSgMfB9Sqd/0alDV5vn
uR0PrTU9d7peH7y0eqqUjjJ7sq+zpbrVKtN78Ota3YhC958VriDHTEfYVPX+TVXaiENHtPOGJoFM
pPpOKiCzXJc/225u0PftqzxFALogZ9QkQoSo6QKl2RAOS/xQC+uitqfiHOXcNN94gWpEDyDmV4ZP
c6BV3tviNQejMxTG/ySP0PhORf+ln+gDWjS1Q+WNvGWWVX6L7Rn5hHuOWwCg3K+fjHppHjUYE83z
YsClZAmKAoNetMJX3aR90xIT0Ro4T7ExM3O+nqn/6PbP5panCk2SzqPV95G2m5zuLZoNXkIn2Y9+
8qKZKBBq+eilSXvpuMyftLLjXV3Xw9k+CjvOafxP2R5ykz6f6+/BsEFNHS20pvnWWIqj0S72rtZw
AkdOt75Oxc2k0+ESmWlvCcLZeonPWt65+07ScGiztyybTwP9qpMdD4u1KedX/LjgpjFSxgegCLAb
epRJDC7X0aj0wYiGslp7mSnKNDsKLbOy3pxSx+6feIdjqicPVZc9zaP2O/dZ26C0/3VvJpuEkp+6
g2IAouTTtkWfUs/b1G1C4gxpsBYDVoc7gVKdl4KZxgpXTTTGyW+U7VU85JFzGCUihKPvKImqKi/b
BVdE0m53U98nd16FBIB108FgE9f2+m3sBv81KiitgX/1KhxVP94PmBP/iC2mGVuUkRpWAQWTyW3b
DfMLStLkTUsXPd52mM1Ra1UxjlExQPSln/Xlq2kZ2hBOlWN/q2YqcSDWMt6M5LtOweJ65Q+30PLX
wWocBis1oNuag9K0+B2uvvxz7HbaTqVT+cbjJ64RWcgbhBENC7lKYns3J9ia1IC62BLEeAypSB8y
xPWiw96yUwyyZjrhDIwZ4pQBcbn5VWxN3p3e9Eu29zqhmuM0xtMrkqV+Y7qDs7yOaMvggVyb8cxq
bjqEeisbHXyUY1fgW2OL2ssdJTA4FVoHR1G57o5eYP0tKt222flKE1owyoqFzYpgrj0rm7ItR377
we5KWmOa6PMbz4pMNhpbddxMzcNJgUmXf6HlSUcuh5iQMjaWZZRbZlL4VbSQiM6GiG11Zzq1WxJx
JlHeYn6LxwHHMcbipZ5EJW41srxMRYYhEPgE3GgvzKk/QSmNfijN0UHipKdZtmuaCk6CFkL+OLma
SIJ0UFgxaEjV54CZPHL/KC4xffMGCM2z706IeqRN99BlsoIHQmFgIFgkUedtaRLOzTEajOLJaZ3s
u840bzWiQcdKOzXCywxL4SQoopgAkFHNNY0fzU7fra5guS9VUQWimWgkebDe1A1Jabl70UJyhVKn
O8WOriwkO1lcOgf+Uy/DnAvnnJZTiyxHsHVcOYtW5hcufWicF0qr6owTtHVVkcChTzI68mjUeaBA
DlTAVC49ZoqJ7FffU9oY+BxWH7Wuxj4oStZ5Tuqm1ilz0J0FUwESiA8Nfq5bshEtjFPKaXiQlc4S
XbvR9GVUbZ4HCbsDswJ7ZILt8izctiLRC8Qa4LubKU/o3Dd2jkZqmTsjbOQi4q3QYx0mBC9iFnhm
oAbDSg+TlZlu9RenThHrGgbhs8YyPfFPxti3JVn+beAc99rODNjF3No3PPay3SottYfDLNwJRUyc
qevZbCvsfpZyhMsfJDKSxmEeErfCRiSTYbBOg9aFJGEhxbkEqgIgtVROf06HEZOVAsn1ty61Wey0
aOjZKs1kTMLSNiQ4p6bsuzR2JVNfraa2ShUemDuWdIww7CbOHjXNI9TTTuWQctxc1IWHS+Sr1inE
CJMj2NIsY0pn3qNO+2pEHjdixtdBhYXRKg8/k6Q3NrBF4mQZdp9fu3C52ynWcFBeq+6LKncbev3g
iPW2RU9It9DzO6ghkzBgCc9h75qxt1AhxZ33MppVy+Mu3K7d9HCV18ihMXtxUz+3911fMqyzogET
Bpmb/tOiu1lxNpxFDCfAX4sdf1nRFd+rM/qqgz4dKVS8V9uS08Msa+HsDFBLHLbGyux3LBX2V3zx
GFOrumzy/cwAhkVs6HEs6R38kVCgud+LmSH5pMm5PU8LoqFx1qPHxS8EHA5PRxoafGEjm76eFKfJ
yvyFaMh44ByRTixGM8/heKjII8RvbpFjHzakZF5Po0Csnsx5dIutCLxLrysro1rhnSEA3V3gGSRz
9J2WM0CDYkib76yxltiAuluI2YxW9zadn1pfTMZlSTi7ZneDzs7yrpRZ6cM+J44WzHPCP80s8pSR
rsh0JMEV9ejGzNMKez+aHvc+XnD3BXqVFO1e6+H97k15Q35yO1771ExvQpRNvxmcRH7X5365xReF
djzPmnqslW1eW1aE/sDA/vANqpS5u13zuPqlx9DBp+3OHoH/GaptyZFv0+k2Bg+V9Ouvbu0iVml/
QgCcwiTTgBFdrk7G31tSN3huJlKz7MBtRBf4TgWN4GiTf1fVi2luGTLhBoIVSUlve0UchlbrNWT/
KweRtAIkYsr96ZALKMQt1oWq30qcOZ61KVnE1u2zFsVgVzQPyDT6BN/2Am0NYsAiOSIcctH2YjZo
742uj74JdLXvOvTAuDEZANz0Xq29+zA7jGSE7ZuMjGOsSuuYTRMjV/sFmptxJ9rq+LFk0V9NuFuA
KSk9jTWyMh1KsbEc3rATStXO+YBlnA9wJkbNj5gfk4AHFE8wNMtoUDUWH9TNaHaL2ltTnD8UHBhG
KKbcTY4eBl3XbuSld/kH4SPs2gFQqHQky00+wMUpY6CQiCldlmMO+f1qxh2o06hDt4mY2aaGxT1i
KDdNHnq7x3qsdvKiD1kv6oL3wTTKY9JpBJHmA/Fa23zx+gLmny4StKC/hO2cjPci1WIUUN1S3408
BDxE6zmGjOF7EY1osZzBBATzyvJm7LEoCRY2Uhfp5Ycfn8ORKUiR8bwl+B5galEy2wxkJ7uveQdv
YmaZxdfu1gbn1SoBGkn9EXp4UcisULKguc6nqbcQkNQIpAqQOJbNKZnfGiW6ms+25I+MtjjHTG7P
Dq5pyoo3mmKWsocvaZN7pyzQ5iIjeNZKw5k2caapc+kOhX0eda+9ggIDwcO2IwuFiADRa9auBLsE
q4h2EOwI0fqpqFsMASLvC1uDhezPizuTOTC9MKYkI8pRDfXTxtXxwt0Yoslep2lkvl0NxBI/cihK
O5iXaVkeuohp5tFOu/iEljJ6VqLGm8Fk85kQcLfRHNK07L80GeLu7TBkvfMIKW15aDJxjBlDL1Pz
plv0kU7E5Mpu1xsierJ7i10ZTd94Www2Eg6XggFIsySlNRCYrPMcU7TtTeUj4knruX02XZX6WLHO
4G7N2C1MgzVDt1c+0FgPuK647FA2MLVemNiyxOMhhl/rYu+XkhYPM5ap/SIzuD7EmGPyjlEJm95Y
EiEHVZEsOIFRvw1YoEtsbX0iE9+TvEW4JbDcg0gQRXZK4rJvrq0+xwI4r1IZBX/fcvrwBP+lrUbp
jv7PETqOrMI3PvVj0QlMrojjHp2YXd0L9IclOt6UqaFbNwVjPMu4b5CxXCCsbLZG00vGZ83QbkWl
eF0Y2XnH1lfTUTZao21sgnJgPBkiEYaaaub3LPWmn3/z/3Dl/3s9WP3NAIapsXwtfkXL11/5OYAh
NuUPzl7rmIPWIWg5P/nJlsOO/+FjWI3+AMLb/ug9/4Mt1/gdYBFcweltogMm0eA/4XINJp3IEmBw
2/ONNdfb+3dGML8OHbi0TloIykqdMRAou/mpgRuXtQt2O4oL9xpGgyliSkLGU90E7Ml/ui1/0Wr/
tVX8r1f61ARfYvIyXVuJi9wD9tTDOD3hpodY2LiS7Zm9dfP311ubv/98h/71ep+aw5OxxHrB8Pmi
d6+xpkGcE0Qcff/9i6DaYKn1yZ2w/U8TLE5cGZ2/2bggewRL7xdRfpOE6Cb176L11rvz+dMQJANh
twaQO/anT1O6EnG3igXGc7zaKa0JgJ78d0lNf3EV13SQPDDeY8anf1p3CqWbNkFeaM0mNd73Mz6P
hZ66Acku5uHv79yvvfuPr4dLub5hQjLwKH+6lDtJHLM4k160o4ApQkYQTFYS/SaF+y8eAtcyOJ8w
ZWQK6nx6vOleNKhZTeuiGlscBZV9P8QcSRbKhstZddZvHgfxVzcQn22i0gkwoob89KmUF2stM0jr
gjgATh9aiQq+HjG33EwpZrPcTWIzWMolFYM3Kv2U57F8HWSJr2JX+6R5xqONy45mLbjuKbdxX4ds
bOIdJxoEuEuSZfeM6JdtauJ9noDFESlXCfUcp64YbtQ8+oeMjqUd5tjnjb/5eJ9CdH5+aY5uIIiB
TbZY1X6dhAzdqOMINVgXJp2rkML/ysrTOEg0SBl99RiINGDF4aWJ+uVUdGi1WumZvwmk/yTY+vgr
UMGwntIyR3Lx8SX8aZyG2KRFKcdNxszRCMREF9LvgaZXBeWc/T/Szmw3biXp1k9EgPNwW6NUKtlb
tiUPN4Rsy5znmU9/Pqr/3maleIqw+6I3GhDgqGRGRkZGrFjrIMnF3uCZkDryrV/yRL3uuEsfAdWj
SWQGRSzKnULPUAdt6tbaaJz1KM+2GtRmtGg+kBqOe72u43MACpfRICgzzfA2kkrtvWH15kqzeOFX
0DGwUbFHwoe2rSr8itoGrA4i3jirSlR8MZvUvWG69GvbhtFNoKrdfqD8B6/W2Bzhi8r3PNmVm6qP
pdvrn+PNOeZOQ1DJkjWcHvS+eukSueZUWscL5M6EkPw4UPb5OBrdakZ02YNjzzFjyBahyZQ5zGIP
jsJgpVVqI92V3o7e2Km38p8O79GNZspb+B6Zc1TsEHcL7r2Pf75CGvNckoQRByDB5Qr7TOHhD3Px
na2cSngmO/PbdQNvgtS0tt8GRBX0YfRKOVI76U5VH5Lh1JJAO7eysRIKp9BzcYPQq51kPgxb10zS
DqE/nMXUQ5zKce5oxSlbJTA+6lJ5CEomEcLQjW48O/b3f7ywC5OCb1R2WSZVZDl31vu4+Kqoj3b0
WGmP1428CbnCuoQydxf5XguKzLnz5G9d+mwot138cN3EwgaRvKmqLBsKH88SbnlmR6sIrgUfqqwR
sS7grmpDZemh1drDdUsLp+nCkrBJXRWmijr6/rlR3ENm2Mcm6D9fN7HgB1MmirISeR+gGyGGM29H
k7UI/XOXNz7jL8WtHcHGlHomI735cF/5FGium1xaFZc9gFqFaW/dElbVQpHFlFCNSTiTigGQqGn9
87+ZEFytLdH4hmnJP5cDQz6axXM7N9ZSyumkC0do0mmjIklJl/xbMKKMbkMjtPHPHFTXa0+2dBy4
zmvcIHUgrfkIR9Tu+rqWXM8CpEW3QLFUNL8vg08jD8wnaJj01HvZm+qZD1L3wDP8b7botx3RxZXc
Ca3W6PyzGUFr1TEG5MOWtWLkzWMDZNGUV/KW1oClmdNRnl3ccuyWgdFiRHlvpoyhbBgUgQZqAMyw
kaguXf90i7s1syY4ehJF1kjJwD8nXnJUm+SklPLPBALTjBqZG0J7ycSigZ7RdbOvN+8bL5nZFXJA
ZTBbKXKxW/ofGFA9VpDdeMUJdnxovr60BXO3HpySCuP8TbNNIghrgHfdJBVSH9K3rrxPgh8djNqI
Btx7gOw7BJhgaKHifKw0A2BYvUth7VbAd5fDX0S6+Q5NOzjbIdjICoixZR+BIP/AfOsNn3AHxxFE
VM/XP9NSGJpbEhwbkl2zMSDcPfuQrsn5u2L0f3rlZy9AcYCa1Pa6tQnn+PboWkCVgAEy5T89qOcL
g+0VXly4QM6tAdWXTc/9l1N9U5jIGofmq9banzwepH2BQglUrBs3foAuj5rvsMtGqCrSU9g+mOGw
nZrqtnXwaClf/4UL15hlzX6g8OVdoN1yaTtE/ix2DjIJ5ruml6FXGYe1a3kpHNsyiYDF04s3pXAw
Ark3lZxC7DnO4nLXUJpghkRPbq8vaClyza0IX3xoTSaHjJ5jEDxXTXnfSd/qQT8lEFteN7S4HFXF
mV7xpGI+HsaVQX+D8xbJn3yUhmDaWLGwtDcQQ/yfBWoml84TyOHYlUh1nGva9JFTQgD78Dd5DEqB
lPw0HfFWWniXRhpUhsYyGP2zqzx4A0P5MnxQWr7y7F5cijGl6jyKSc6EpdC7SbW8dgnBuL7UPuXj
ty5feZss2jAh8eJ1YqqKM/19FkToTMhmAH/WOUzv3REqi+oYGsXKxfj2AcRlYs+sCN9L0xjctSHs
OcMIJG8SKsk7kI7+LaJdOUPW6r2p5V/yANy8Z3w16NhBxV/+X9Xz/4ucXYpi8x8hODliAcwGIeNz
HvtJ4CbWnd3QM5QdDL1BYdrby1m3VqRZtGmhKDZVLsCTCtkUkwpyEcFVcr5N4ARoofGyRwaS1PfD
h+sHa/EEzwypl/to9GZTttYUkmCWkzSal2ePS2ocupW9XDMkpPDh9Gppe9tHgupjjW5CbzdbQzsB
BNxfX9GiZ4J4l1/fqjwNL1fE3eZoHYWUcyo9QjnPwPGjFKwlAIursWEEcQBzo/sp+ESjFhpjbmFw
DtVfTHDAnPXOseOdjjTM9dW8omvFTMNmYpKXMVUAdaotzw9a36QIHSEwcm41c1NMunzJseju0++A
BzZpetNvaWEysw7lAu3ZjbSybQtfExA25CcWvQqUKgXzoFbDwIKzC4G1x1p7RBFrNZS8rfUwoTS3
IbiGWsp12hvYMHXpSBZsnUywrfkBWtmboaiOUgyyTF1xk4UbxVYMYrFCiYWqgxBaGkvtSFS94Gy7
3UNYGDt4Y/zN9c1b/HikwZiBV4ZS1uXewTVbSxV89me3AcWkPkoa8+9useIiiyuZWRFiRWNKYd1D
aXf26Xc1cB44VOmuL2TJBFUoaKpN/sfddbmQrEDFT0b6GHnA+yYtDx7jY9ctLBwoHqoT9Q11YrTU
BR9w6Kl6dVoF51J+CtR7wNgffPVek+OVwuLSlhAaVEZFNIX5AuFjBRpsYTC64c/mi558kLrHmgnh
62tZeJTQbPltQzgzQKNtJYz14Kz7Y3PyIq3YNpmewyqWn5Lc+gwpZvRAexd+G8idr9teW5/wHetR
LqSmxTYTj077FBpfa+fXdRPCJMlrne5ifYI3jHag9MipB2fproIL3biBbn9kXIbBEe0lGYqNpRz1
BvadfIuA18oClxxl/nGnDzBLPECudQ3KLwEMBOg0gbs0Pk/MCk704/oqF+2QPjMUAMkBZdVLO3re
2KDkDZKoL2b/jN6fPo3Af/gLIzR6mAciw4Bk6tJI1utmCPjQP2vWjR4dg61i3cVrLrG4kpkR4YuZ
qQIAd7S4EAen2xtV8MFkzHpTAWqCNhW8zt+sySF34e6l9ymYsyJdgm+BwMog5qby8p1Zn5hB3QVw
MFy3tJAk0SFwNGeaSqHoJITXXtcLGIK5N0oAJ2TUatgBzW92OjjJpFlhblu6iC+sCZFDGdxJmRRr
I3prnydKojIGYbyhweRXd02obXLUrzLCr7UH37cZ4G2+vt7FuEIXTdZ4QKjMuV16S9rDZKJAu3/u
PeoFKs2TbTMgugYzu76DnRPRq0Ibd0iAdccM+PeKsy6Glpl5IbQ4harUyvS5JVhmmsBi0vNxtQz7
ms8I+Q51MHNqV1vMMhrCpo6Jb0tAF6cADWxPel+0AV56HyZfEPvYOOVn61HJbsmKdvTTVh4105l+
Y1thTNKhj6jConX5gRvZpCjmN8H5aQBq7MOvELf+FipKq9cOKCT9+TttoqP719x0cGehLAuBrsYg
Ic9yH4NdeojLlzF8uu4zS5s2tyEkqp4ugTLpsYF8RpY9B80DzJHXTSwdw7kJIVLako8eRzuZ2Okq
SgJ7WAns4aVSVtx/MU/UFRBeVHgmUK3wvZDybiG5wf8rv0G3GKku74MHDDtspJ+Nn58hoXEh4YDx
LVobL5287o1nqPglI2hTBiSYzmHigYeJazXJPdSUxoSh667pYazK7aMlxy0T5UiZUd9T0L2p0ApG
AXDlOy/eu7xr6ATaNAWtSTR+7i+hBIE8tJKsX33IzCE7RE2xG1vtZxKU9xoboEnj7VQ21FA1iKVj
ixZkKq+0mBYdavYjhJqeXJelF+h9cC6Ue6eERL56WG2WLZ5DRv3gQpxePmKh2mbuvoXvgwSqVKJt
CovUrWGiS97Eo3Eb5Y2+KYfhDhoj/cdfuDL68QqEkDYZu3Afmx2KlW2M4RrC75PS6seQseItulHt
DukpG7r9flipoS1vq0HDXbaI6vJrWXMWBpp8aMO4KQjrhnTfFI9Re6Nqe3SQD4q0c6hHNvaTG+l7
9O/2VJX27dfri54W9ca3mY6yaXqR3oM1unCrrrZRVWunV0ro3lu1vqM9tXJ0F51mZkJwGjsMYMXp
eKLI2ROzHNtRRki7WEkHFr3mtxGx7FX6vqxaPkakBAk+LpDoY281G9Q5H9rgRxyv+Mp05N98NlOx
DZuRXJvR4svPNrrIvg9OzpqS0zgw9RCfqDb7ycqtuxhdTZIpAGQ04UVQUKuMCJKB+j/3NkBex0dT
4luMJI4SrJ+7xSVZKoALOl/UDYUEQ4nDkvkBbIXQ/QQwrtfZr1wd9ka3FsoWHcLiSayyYYR04aA5
EITUeUUozxDB7SFMHg5qc7CNu5HxgFsHwC/NtgCNNt3cumRYJpQf3fDzuuOv/Yjp77ODl9YWl4nC
wQvDZx9Vuzo4jcH36zYWnZIq0VQEAICnCDYSO2eUPiA2O6Rnhn3Tw3rtF/94/sHKD+64Ym15Rb+t
CdeUx3SfAR1UcDZ8YBIlnF5Iu/sP15e0GC9mSxJTilQH34/K8rlWoQdzv3lonly3sPbRhIhkacCb
MhSLkAnb1kiIJ+4e1O4hRtDOeSpHbyU6vW7Cm6M8W5EQnpoePZfebamxhe5W7d9H0OqE1fssuJ1a
QU1wyvsMkiX5Q2ggT6I1Oz9jGBaPjNYgPyvfVgwqkal0aI6xcj8Ot6H1gCLQyrdddJFpZBDyFrr1
YimHeXrHt+KBKBk0v6oGeD7yCJCGatlKzrQYTGaGBM8vuoJ5U5OP2kfPSoLGH5MZPvJtbrvG7r1m
SfB6xS3RdwqwlI7GTaFmJ1o3wBx2afZ83S8Xd2e2JMHz7RQRAa3uCBij120C8wX+zTXfX9sfwfcH
HdmKkunr82g9Jr62T6vvClR51xeyZkRweDDClubLuJnNpkTuLxAHq0nc8q4YDpVd8gqIzy+jqxzq
VcIQLimzEh872Kuk5BdqAOc6WHG05cX8NiRsPzpPvgO5HgWHYpozgI3Q3sM9tXJuFu9hm9wb6Kxu
qK9Z3OyyyOsONm2Y03h8GxYoLs1iTkCBpFNB3Q1t4jvbU8KVwLS8st82J3+c2cziAviogc2mfZaR
NMPj8j5fMbIYbEE5AnE2STHEgAAFFMNLysirIvsVxdrGZGg/eGFuvTQPfSrf/rnnGSoXPtB3aF9E
r0jrkKHJ3qHW76fyEbINfZe7YXeskKZbMfXahBHDOg1E3QAAT3FZRMNVTVQ2OphIIEnjTeUgcsGl
FcX7ys+OWX506sP0iOyiCnVoxlvHB8NqPiJHeKpQrEfzPoLYdTheX//SqTCYQQFoxpwWoOjLLUVW
enSyiN8UBP2OVE5Jf6U16onN/rqdpVAFkSWwIlq04BmFQwFbOQpHdhyeY+/D4P2iCXb931/ymvm/
L4TCEHYG+LCT8JylIHsgNlYiRBw+50OzLbkg02h33d7i4x9sN/BM5tzpFAgG/cjQUe6eFuR0xaEs
Iv0wImSN/Hhm3Xg5KkxVzLx7YUIIm8M++WVwwOhe/xFL53HCtwENo+yIWMDl5mlWhFqXyaIV70n1
ZMRRTpL5dN3G0sZBnKY40yQJYWb6++zMRxDp1iODV+cUdZiK1/4GeFj+F8GMkGxqKnUEGWzxpZEi
KIYhG9LwjOoKXB+y325l0EA7WEx/VDla5bHDTPj1hS15DC1ZWMpozlJGFDySunA5yNkQngf53qse
WwMmxOyr4ibbJJkEqFaWOO2FePitCbkN4aqhy+LURhA79Cj8JjzbofXETLDafA3Vmz69CXr3HyX/
h/fnincsWjShX0NjVCG7mrxntnOZJgexBM3nua325DyZzQCkOdTbTPcomVobr+i/FIZ9uP5ZhTmy
qRuDsAmTD0wc0MukqXVptjLyJPd7j0bFDxQr412R3CnxtvnuvlCh6ZWt05+L4aijTiSf2ug0mswB
A2/xVsvxbz2XH8KbzgG9zfcWy1MdYMI49wr/7AznRobndMWBFkrDGGA8BtkVlWe3LnjtwEirxgQE
IKCOJ0cd7GDOLVFUHwqQ1I9d/zKk+bZj6h2q6XdDY6541FsHxjydSUVxaB9q4khCkVvm4I+Vf+au
2XhRuenoyLcKBCv7Wv9KX3HF3tuMgxEw8gjit0I5etIlmftTbOVpCeGbfy5g6w3ab1Xeoz33IzYP
fvJ/ijF/gHGBeY6RI2vqhnM1C8WMmOFnHyofGlEt/LjJRxjQrREoNKQJf1w/1Gm7ggwFlgYASoRA
OY1v+VFGAiDpvyJYb534hJDIiqu8PYo68FNgSaqqEmrE+AZXEQwkCaWgOqA9kjwWkG04z4P5LKUv
6menW3kRL3gG5iAjmrDWU1/5cqcgz++NaqBnkXWQokvSTnM/6+5BjW7tzCGh+rly5FX+vcvYNi3v
t73p77NII4FICdKKZ75ixgcEDrZtbtzGvnW0lfZJAzfs9b/G+pt0C4fuZq2isVCvvLQu+GXJwH5n
D5RNJF+6sWz4Q0eoWa38VAWnMHLvncbYV7l9A8PuQZWzXd4aW94AK6djISHgZ0wNImaVEOJ5M1wm
u3ZmTJUVBmlv1Vrd6vK3IXwaYvTCIBLTtK/ozm5abe3ufJsEcCgR8KEyPbWFxfEvN5EVjxl1whyq
6qgRb2jh0Odec+GFogQwesgzp4EE6ouiD1OuDYwhBu0+Dj/loy/vcn/YRmhs+PrECLJ5NG7N49gi
rcIA/EqzcyH0EGYpvltguHHoyeFnDjYFiGLwAqpW1g/ELJA3/1SWL04IQ9mPFV9+21lhD2emhJzK
thgglzpMFd1zOLxkxrsgyZC2+GCNR908uQgUZJ9XbC6cn7lNscqCFoaS00zhvEaQ9bzzjZsguwvd
Y/+9Lj/4BsJlcCA5VNCOK4aXFksLiaoLRU8e2cJ3hSGAz91zdPz4rLcvcvEcvVSytoWoDUm/T7rt
oa669tifEishWqjQopJ0TROSPAYuN9PNlLJBCIKXa7mfCruu7TCQOzJHvhIGF1rk4CBnloTc1Y4q
GEqmOhpiLVumGKXqc1qqEM/tNYeZWWSM0SuV7/zc/weWj6PvfHCH/o8BPvyGCafEJArn9DVszFy3
r9wRcT5W2yIGuy2lLkfze6LFm/RmVrZzKRTwJpkGuwnGjNtcftnBrUY/UYaAUdpsqyMlFaMtldDK
heZNj5CFeVJ0pmsRFYF7HG3QdqPG0dmHPK9U3cfrP2bhymPdv3+L8O1NtQ21JqMvh2DVJk+djes8
RxZSBCZstg2S0T6MO2t3wdoHmP4++9gOY1nTc54YrESPTm7vOtjE7e7lL5YGDTFzWcDoeLVcWqly
02CIxOG4jspNaR+1xtnVNYpKevkS2rsRlo6wkW+uG13IZnka0d5h8otUU+z4ZmnbmLKvUHuJGZNo
0VTcJprWrNxiS2dzbmUKxLMPiCq4ZxcdxRdVQuPZV2+a4kGD0H8VB7BoSCFwM5lM91ye/j4zlPRG
27iNhHtQSNsD58uPmWH9gqOrh9jNs1eyvMWvR7IMBS0zQNR7Ls3Vo2F30MMxRTWAkBkfhqzZXd+f
xQVNk4ekxwYTH4LrRU0FklIihifoOGjGvSJne8k7rVYXl/IMdeqG/deQ8OWaQUrHfjKk+MbZSvx9
gfpt2Le3dAng84GaPRj7g+yEPyg7fP3fFim4R68ZXllP97A53oQjPP3/5Blkdt6w4oaL28W7ipIU
fWDdEOzYObOCrsHkDPnUlmEdlKL211eykCIzW8Ek4vR4gpZVuOa1uOxiRkWYfFDTHU1Sl0zZVL7E
dXDIaTdb/cpVO22/eOkxy6Gwb/zHEh/jWoxQlGYxORDW+wFKl/Gm/vNOCrP/MxOCYwyShta3j4mh
/hC2/a7yIC4a1kbRF/18ZkXYGs1IZVXKmATofmUswbIeGOcY8+fr2zP9K9c+l5CY5CS7MA6wln6S
gY6LfdHfRf27Pmy2ebjiCmsrElwhcVIawsDKz01e3duQbWb+S198VsPyw/VFLRqCR4UqK5ghWYTO
N5HUKrXM6SngydaLJ2XQ7it513vlSiKw6GwzQ8IFBYyrNLzpuVkpObk5nJg7QIvf3LQwVm6lxX1i
PhUYFCxWb7p3ZZIrThqxT/ACbJEojOgSfqpD2mp65v+6/vkWj+zM1rTq2ZWhABztxxBciKVX4/su
deVjMtjva0t5KSsrOMIA+d2Ux2zl5C7uGqw3NvGIWqtYuVYqFSmsBhCCJdfZHv5nSH5T92M60a8W
PiqR11e5GPogFzcmpQRCn7BK6KoGvTAwF1vUWg0k2Q4tI3wrPr/kIVSu4TCf6IH4P5ffcizd3EJx
7T9QP85wrT2sR/E1I8LBCiI7gaUXN4yUE2LRzMDeTwRyf/69psEJKn2UcEiMLlfi5gXYfIdaR2Vp
xUelLeBhlsJs5QG60LvRAfX+NiNsS+g1ej2kPbeu42Q3aVhoYO3ibzCVJ4c4dkJQxcqw88oRKlkH
LVVXhdy3dSV/l5qmuW/HKNl0sandKH7gkPyO3gnqmLUpuNfKjhg35z9zcubZGek91fwPCKhUt8i9
gRqo0UqBqEIzkEE7Ne4dCnVbXnv1ao1rebcBbWk6mgM41qVppXBjxwnoaFWw0O9tlGUer+/0Uqyh
UvevAWFtmgGRTTBSZSLhuQNiaO9LPd1D75RQ3vHfI0y6cvIXU60pP0VjQH6t9F4uqRto2XkIVp2N
PHf2eSNlOxQq4ApMu2gfQbkH5zlSTKnNoy6vs/xraWRrVebFz0okIOND3ZmocPkb4rAzG99VuZ2U
b8xOOiF6jtH36192KbJSrWc8E5CxZRvCGUo9mEBUN6IJiMKveiq0CvbZQ5J+A7HgVSvt8WUfnVkT
HcXJTDnViD2BKh8sdysPA5ny8EATaN/WOfpK3xJtIClr9rZa3V5f6lJ45VvSoWAUQGWQ7fJzOkqQ
+6lOTEpRA4MW82/C9/zfFxbntgNnQ+Lf7+E5VtRsMwZryfEUNt+c8dkSBI+Q+lGC3JkbQi+6Q6QG
B1W5q4bmJkSQUnsy+s1q8rp48mYWp7/PokptdKGkjSwq1H/EvWRvHD/awfi0qwb/JVQO17do0eNn
1oS7KZEl1e5GvDEEvDwW5fvp0mi88i8KM9zpcOAhBMSrUNwpxW7l8HV6IXouJpb1099MhHBrUBQ2
kWaGNE9k2eFiiNDFIGSN/o4W3KfU3hXVp36NdWLxSPFSAhA+lYFJHC43qAFGgUQOha44bO5qtObC
5NNoAtitYT629I2tddApoNNmB80R9ua14vDSllHIo3urEfhhDr60r8BBHWQdr3lD/RWDdKKJ0mD6
ul8sRCn+dbaKrIW+mtjv0rQkkNMMI2VLS02Dzr45xqG2o2ixy/wMmvCVWLFw0DDIWw00CjeAmCQB
GxksF+mIMxC4beiG73WZG1WFRnBwngwjODXyqbbW2rbT8RWON0hXpvIB1EPDKSY0JYzoRWMW4bl0
qN2ZpvSpCqL7Gr7TXSpb8Z8/FQiGQNoBhMIfYgiFESQ9+ljvo1dcRkyLMlfuO3ulDrsQPi5sqJfe
YYQpQwBuGJ5rGpSD7p4i1EL8/r5rnsrA3v2Fl0x9CtjSaIaIXUq3I4fTvDY86+NrHz+pN1As+wcV
IfZDJnfPUuGhxdibL9ftLhwB8LS/7QoXS63b8WhLeXiW6q3u3cv2MwTXf26CZZmEEgoXb14iGW8s
2Ym78Ox09r3n1ndUzNt+BQq9cEHyIoDzjAkASo2ysI7KbBvZgQT9bKmgdF4ya22CfMm/GS5g4NWZ
8ONi3O2VymBA0grPU5YIRUNwMEFgpu6H6x9ryenmZoRbstJSl4cb6Icghr4mPqj2rXoTlMlOD79c
t7QUl+aWhNuRsluhlQMLsoaD1JbpJpblL72B+GGLLCeqPtqfjzTqsLf9/oRCuE11uggI8IVnzXk2
rPtJfqTwNwza/G8Lm+Lj7Np3rKGuyBbDs6fc6h3MSVJ2noo90VNUlJs4L1fi7dIRmi1LbJWErWbU
lqvh3yNdWsutttXE8dgkv66va+m65PvRSGRwiXKcCMQbI8OJUskFGZOC0LKSr6qGWnFXvguz+kcB
H778Ur4guQVVbCavEbssugvIBjCo0KEBOrj8qqXblm6lSSDVJg2LKk93ppIyhh/Gm9xiWG2Ew+nH
9QWvmRTqQRBtuSOCJuG5U5T3cUMukkLOGMLkgYquHud738v+IuZP+I3/rlIII/B1pnmrRtE5MsNt
7pveoUy0bJN1irQp/fgm6dpoxeSi+5DNTQ91uGzEvmI+QhhbTiBiNd43tNlDypOVudJIWDTCDPY0
HMWMr8iN1ktVzqAKbRi9eQaz6TePq23Lxd3i2TnNP0GYZAqnO879EFJcXnxBp26jgeEy+bub8+oE
1qjeqO7KrbJ8Gmb2hGMeocmdpgX28iB88IpuM+aoM98rwQHa+L3soteq3Ubx13ztfb34LX8bFsfq
0DORIXLQKFgrt6nOjKJp72n+/3Pd+ZetAC2crkzOm/A57Tpxq6A3wd5QD7eQ9EbdptGP140s3ZpQ
NcrTpBJXpzg4D32fFdQJRkJDOUdlfNfq7vN1E0vrmAB1FFuhPYFB+zJumKrfUXXBRDRJSqTPOtry
a8ChRRsQKDFTwC9+06xOjSRrjCAg461PEpN+yVBuQqrv11eylAGAN/7XinK5Ettr4apBzPDslA+p
Nu57dFGV5ITazsqF8joqKObSc0tCrEVKFXmgrOaiRB/rVoqNBFVPi95L46PaE+TlztNq60FGBWZT
6In5T6jGD1XXfbU6y0fXZeyPmeIFqBzZ2c4fgmIjj8246X0ZWuXS/mybHmP2GZP1leY5t0UYMN8X
xP7R6muk7oDuQ93JQ6j1qjWWleWtQgoQmDz9fhEz4uYaVDTUn89jGG5RItuTuQfW2mX1ih568wUZ
r+X9yogz2L/LvdLckfeYB8zZiA/AnU+ONmxtPZnmQMz9oIaPavxR1SfUMyiv8sE3wyclROfH/EdL
vyMkgehgdlt17+BFTuwHQPUHWX1EHwcZrn0dv5PgOdvg1IfrHrZUrtWmJBaSYlrlpEqXPzsJYZiQ
fbJxM78LuwS5c9C9Y3Zr+OFOHsbzEPr3dQJGPC18JOB9aJSz5lhU1Sazgp1qaachUPduMcgr0XZx
22Y/TDjFkWaGeWUA2TabftuHSBKdKt29ub78NSPT3+eJWx86WqyB2a7iYCs9Ff1Laq9UTxYDHpPJ
oLUnuiJxYLIohgJ/KckN+w+hE25leSXcLQaJmQFhDX5VVIMUYKCLd1Cf4l6q+jHynq5/qaVXgjqz
Mv2K2ZfKkCBDC4/Hdm/fpu2p609wOsTvwnrFIZfu9Lkd4Y1QKraDMxGIVOOdJe160NcQgpaSQ9/g
Jx54fVVLhWvwwBADADviAIi704w2sgcFXkYqpKnjtrOYn+0TAE8fqmoXlsodj/wW+aDrdqdg8CZY
zMwKe5a5EtKLqLWRwe5taCx1EtpNPvZbxbc2leZszV7ZNEqxhq1f3MWZXWEXgy6w42gqYmjuexnk
EwtTGIgzEJMjo76+xkVbTFhPQzwTOaNweQ0VkyaDwU621imuIxdhMqbyYxQ13YCC7xr97/TJ3nzS
mTnhBkMLNmj1Egd1vGf6ShANPGbJw/UlLWaADEJAbQi2E60HIcg7ZaIbWc9sgur25lbJ/dNob5Xx
2WXiOoHFxauPeSI9QZqbluHjdePL3/Nf2+I9lo5F0vYdthHCRFf3ptarLUigTW6/OMHfVLtmC1WF
zfNbqcxyi5kPiVcQz5I4OzbAZh/SaERF6/rCFneO8YPXiSc6rcIVpCso8mYdhai73EAkJ4dxWO5X
eimLH29mQ7hNxgZ2waRTCPRyg2SpvR2SZ7MMdx209LT7/rcFTQuexUqOw5BBpB2eEyv/rEjB3jWs
n7Jj7q6bWQ5eTD/DqQLLgGwLp9lsCq/2S0bScq3cDEb8PneNuzw5tVl2K0Xjuzw95c42+b5idtr7
NyfNngjfJgpR4AyXy+sbObWSEbOFW+2y0Nom+SMcW3X7qc8RikWrUqMFeByLNczd4lVKl4ACM+9K
xskuDUskMOGIygaqCom1tYK+v+1c1Lavr2/NirA8V2HOuVQnK/DVIseVDzs3Inxdt7Lo9CBBJppU
tAvETiKoT6RJSy4eC87aZu9MZNPjSi9+2v83GzWzIfihXjDdkPQ8UrTQV6favLEdY5lLbvC3PTNJ
/+OSBHesqbOZZsWSNPdkd88K6qVrI6/LK4JIi04z1V1zOuazkxU1veFrAyZk5Ey0XwZEZfWnME3+
wgWmQjx4Onrali042oCwZtB13CVxPQJVuB18ff/n2z+3IDiZ6oVapKJTfjasH1kF4sF9XxSr2c2S
K4MYBUUFRsZknvTyc6HsLMVSx3VfVicmkXtvZ4fRjtbuTuc1hrpdfK8kNwjxHlLvQ5K+S91yxSeW
4i4jbjSHoCGFKGf6hbMNGyI098qRDdNxcBjs4R9r9H1jGrs0MHejET3+xXed2RNdPnZqp06wJyX2
LbPrW63J76VsWHk3LI3SMLqn6UwpwzlEz+tyXYUXB3HS83Bo2nxXWvdON2zy4kRRDSbAFiJF394k
vN+0dCeh295+ata0B6aViId7/gsEHw1COW/TgV9gp09NaRzGxNna4Ron76IHzdYp+GmG2mZv1Vgx
jQPEcba8ci+vrUK4+7V8LIEZTN+xfMf0P3dkh2L3dZ9YXgOYNGgzDIocgg+2KmLqUc0T13a1775n
2ls/V8bddSPLC/ltRHC8EFaG1J0GcykIBYV6so0ftZuuuN2aESHCRkaVat045bhBfuN69i7vlZtV
xPmilVeUGPSM8CFMT7TZmbXbIsxsmdwvM4tJvxUKvaqF3HKUpORw/asthgeG6ifhDuDrtnCMciXL
By/ElK+Ye+uLhKZtn90YnbfX/+rbAbjCmSd5PpHSN/Yzg7LWOPWo5W3qfZtg51WyUvReup8mVNd/
jQiHUtNrg8uLzM9RA3OjjB1qc91gHTQ9SeEG09YQuYvfD3F5iH1VoE8iA1hg2SVyYDKubUoKBcg6
3DJB4x8kJSp3qaPTMgnQi76+aUuDyxqT0v9aFa4V3U/ysS5pP41VeVKrcWsq8nFQoLbK0v3YOrcW
qtzqs946hz5wfjId8s4yvLMZ/jNG4UmTHia00sQoc/13LfotM7D0G8CfKmL9GihAoY6OTdpN9S2y
jqXubW06pv+bFWHxRlxVg1E43Ggybz06pc6jOaxVyRf9CJzBqzYlY7CCkc5L5YRMNzpnqr2D/dGV
oV5zBhRsVxx2+Zv91xCiZZdn3c2YTBokKXytlUetfpKtGrHu7G+i47/rAZZyaYZHpBxWLevJnX6n
es6NqUe7eJVieKl4NMEz/vPZGDa/NKNXoTQBX2BHcNUDDdl/GJt3wmDb1PfTwCAzH39xfUErCd8D
bAWMsgrXV+JGoSxFnHdfftd/UBLW9BfuNrcgXF551/nFKBO2/O6jP74M7X0TrNWul5yA6ZFJMI9x
HNq9l59NzXKkhyPOs5GGN36m3zBnHRr+ig8sbQ7YTKafSdwncodLK5JkVV4ThdE5qIYNPNT7CAQA
3QxFSrdSMW7CcGVzloKjMalYTrO4lqFPy57dYxrTvtro1hHzPw163c3g/vTGwNraRWtvcwdpAdVV
/iYig+tCj2Qax4Gr/NKo28eO3XZJdNb1L3l64DI9Sk+Gvw3K/Hg9EC1+z5klwTOMLkVf2iujs9t2
h2kG1XcPpd1CX0HMc4rOu5G1NW9ctsnzi0k0BvRFEpy26NRMG7vo3BRgpmnMZse81uLb0YnQpIp6
ec/jfR9EoblSRV+sdUBb869lISIOmdvnKfSi56EcGPFV0INvhvumUZAW3IIO8zcqSk5l+B1k98p9
t3Q8SE6mGibEUAw9X25pGjMaq2ZGhMpB9LlPh+FWH6IvwWB6K8F4cZHM3TkQrSBJDBby0tJQ+HYW
B2SqWpfvM5eU29+2UXYwvleaedfmT0nn7Cr753VHWjonM6sihYQ6uHab6KSumXLv13dpLoE0/th7
J4CaK59y6V6bmxLugaRTIcOcuggJkJEKSFtR3leBR1Pw8fqaXsVOxefR3JJwFUisSY4mdFaZbdIg
3hcBAKM+eQHgFrlUqKz2EMnxRh/oQ7rdlyY5hv0p657HrH3XrR3V6Si++THgaKA9gF8F2MPlvjaW
l1h+RunWLPMd+lZ9kh+ur3fJR1Ea+deC8GEDWmOQyWABztFdE1l7Puzqw2DZP5kDpE1IrvlmiEl2
LXLKoCeH9o1jzER6JjNMRM7purtubDeZ1qubumnupHhtZHvRSWemhUNol0qQuSMvhTI+KMRvr984
SQl5fL3tzFVqnmlD3m7Y74UKd5VtJQapPHm17zyCX92aXnCoqwjtQlU+Vvqx6yG0dOT3dSit3PeL
rsKwJZ1TDVnVNwBhN0Rb3pigXd6z7f7yvJWDsXgCZ/++EGLyAFWaqAQRh/5NXpbvrfRo+NkeduiV
hSwbmqQsQXvSeRcuwnCInD4eqLjrarbv4xHBOuU4pgcJPP513190DTIwGKMmtjgR7/H/SPuuHceR
ptknIkBf5G3RyLUotVrt5oZoN/Te8+n/YB/gW6lEiNg9M8DsDgboZLmsrMzICEUOEVlO6Ls64Y2p
kAv1bSuoNKuQFLNcagGZPWkX1piN6EtVhAIlJpDT964G5Ae49NU/90c0LcLl9gNAHGRU+gRdxFUG
WPW1v0CdtZSbMJL2emECcMGD2VmhwfdwDp/7cGGdbmpav8YA0UZBSwSglX1rZJipuElzad/8RRJw
3a45R3L6l+gc2TJZMDY7sP/ZQs3iemBd20B+WE+lfQeNxYwKZ/DAeWfvOzO1z/tTyG6K61EBaHZt
ifNklPE6WNI0Q2nt6qv/C+qpWFzwuzdkL6wd8doOuNFUMZrscJTfB39QTlJDmie0NaLjsC6fq0+y
6QhVF47x0kQyp6sqQaIzSom0bwG4DyCmAv2W0ayhPg8d3HBXLDGvLNljgk0fDRW5G2OYGXwuuONz
GwwV0TE8lVvueH/llkwxB4wP9BisT9iP3FN0irae5aY0Ow88zaz/P0OMk3e5FoRAdfY7JhB+vLoc
Baskh/5OQ5AWNj4bOENShSDtBIANoG/o/GA2vo82nRivBX3fo/YYRjxIx0HXlR8gDABx1e/AK5Y2
5rQDrn0ISDrBeAp0A7wvstTMxizCHKRSmbtXfOjDlbVVuEBuCIR2A1gece5Iuo3KlnJhRIXy2Hic
OUBGeWHc02Ld+wrmeORc2HjZmICeXvwZolWWHgqyur+MSyaYo8CJJGq5IXb3jSzaYbzRu20nN8Z/
MDJJaGH9FCwms1fQyzpAMqd195VX0TY/1sVDoy+U6243PlgW8UvBFYbsGuscZWXghBhZH0eLtsqb
cMgliw+/K/0QpypEfxZuTTbQQD3myhqzP4asHAW8enzHAyDPaJJUoFwlLzXY3+QKwUPFo9NKBp8D
oHc3bI5+B8q7nAShU4/pJsmeApmCKD6DAhSkdkO8aKAFrfqRpY+0HDedVFCfAOsVxYcQhHah2lru
8G9fIew3MUMvxJyro84LnVDWt0X6JHX6xosf23Rp99+UiSZLv9LkyAlDJordNnGjoA0NBThHC2qz
IK95mhlQPDp4vqk/8tR3xID2P7qy4EJ/HxTXxw4lP3DVgqoWGRedxd5IY1DVfNbETmMNK8QoFiWn
1Axtb+VZgslZlamZvQEhpFVCRdOnwUq1I7O2n4VvbSEL88sLeO9bGBcw6mEdam0bO7EI/OBxzGhQ
g0JEapGS2bUCSLLRGPwN7eRQQ26malcD5IPiNZqCRO6tDmj0J0hMDW8KzurQsh6+xulT4ptCGFLv
UBZmWBwGhcZ/pBLELobGv+rxUoLs9qzgYQU1T8TjKIuLKuO9wzEaxKJUY6eIs29NyBAY9U//1sFc
m2D2pJ/zulzHJHY8Htddu+lVcygXcClz2/FqHMxSyKT11LiCEX6lfAGhUVM+tMCsKu1HS1eQJqVi
bg1LQd+tg74eGuOgpRZ0eOIAqwpnRvyuCixRPNyfvZkgFk4GMBi0jqKbDU3o17cd33me4lZV5nBl
YVfkKJRPMqjZugDA1cGMlc3UDt5VEfoQFkzfBprXlpmFc7u+kcaszpxEe/ojZaWlxca0fTtx4Sq9
eX3DmVyNkVm9CjnVNPeazMkjmwimhwdOSAOOdtqq3g8UZFf3J3V2ZCBHQXclxGXgSq7nNJdQR9fR
I+sk8juH92FLOOyP9wIUZYG4FCBNFyjjJUDL+I8x5oLlezkJhCTH4JoWDHQHqfkg2arsltRsb7ho
f2cR/ZsA7oNa5iYNTcJiLKMG6+V3hVEJG9XfImgnQNZz4V5wn3r1CLoCfzqEC55wfgEBJ0FHPdSB
0bdyPaH6mDZCxhWZ446b0ocO2nPM0zJb1dUz4Y+l+9CHCxfBDbwbowVviYrUEBSKgABhppVUUd5p
vpo7wcdop8dPzuiOwH4olga/L+6MZh0/E3Mpsp679a/MTlvrIvXOI7XXDCHJQeb7If8krWhMEqdc
ZVXcw5it1c5yv8RwJWv77oBEwTMSOn3/TlpLVT3r/i4WZ5z31bcws173Xi3nkJt2uDVvSHZoR8/i
Jlj1O92KYgMVU9DrGS71LXRw0I4OHuV5Q7OyV3mpdPgLD2U2+dWnTBHgxbSMQ+4NfI7VCDfgBHOy
kQo0MdI1SLzf9H3xEK7/rlEMOWqWsLk/C7fvD+wDiNmiPw+xJWSjry2HYqHxJE1zJwOmbVDwOh08
I+ptMGuLXk49aVjwVrMGgZMCVA/xMkS5rg12Q+35eJXnTqW8oWBr8N0+dD0zVJ0KJAWgdbw/vhn3
MVVdQN8NbQIUwhkvXJCRc4dGzJ1k8J3ITVecW6COCXpBfeElMHeKFVTkoF8OTgSo97KLKPGJEJRB
4fypqGtGKyRn6LN3EBeKAXMx3KUdlgfdUyVfGEPYae34XJ/HtwK7JTxwVmG2OxlBHIK5vW9rpmv3
xsdAvSdgydeJna6aT+9J35T2/SmeO0fwmcj6IvtLwD55vaK8moZwXknhlHloZFlodEtt23MWJlgB
AGvwVjdixWLehL0ipYVTBYmw6wnSeCFplq41cbon2VMImn4JqBMUvG/qgnqWg/u7qAsn34hGQSU7
WqNuZSm7nj54hroerfiUG8+dSVbPsbEkED8/yH+sMx4507ksT8UG1rWqtJI0F46iHwwLXm8mL4VK
7sUgmdWSlS4pmxKDFLfpmXsL1nje8TQ0V4IhP2h2ENLsfeH9OjsyFD6n445jccPHkLZJXEVD4UQj
MHHJTl/USL7hqZ2uM0C4/meCCUkUTym0OuoLR1+L2/ALisXuu2qWVvUgWO5O/fTMRbTzTBR0ZZJZ
r7ESwNhRYVT+RvmS3jChL6FZfqa7YDNAS3IbnjTbt3RTP98/brN+Bj1rmElArRGqMCsYeGFQ+TrO
v5KiXlUZSBa5Jl+v9FXqgTQzpRrax/6TzYlOEg3JkMZj5zetfHABh4VTm7IhWvYxdkq6XcJxz0Yl
cJ7T4QMhNwRerl1J3DcuJw1d4UC0ZhWtY5uzEAn5rlE9gBGWNjvpu6M+/btYXZl7ASkXln8n/eIG
LpN0SADLwqQeerPc9FQ5xTv5MBofutnsyMIaTtN15WlAMyMA3S3DXYLthWU6V/IMTIkpXCZ4EzOj
JH6zVkENDjou0pr3l06cXlH3bDEXru8Kegh+qsJJ+nMSfv8Mf6ANUptcvRt0Dz0OhyrxjPzRTU0Q
fSj1IfyD/w6fZb9tn71NNdjxYuH81gkx42fWuSsbTyg0fJMqvQF8LJCNLzxx/nsx+gbv02jTRquQ
mF5icMNq7AyyxJB0+y68+gIk7653GtQgoKIr4Qvq7q+7dt2/yWCkxWGUOrMabYW8ZOOLUOgL3vfG
Z/ziXFC8Qe5LRATEHF0ph3JgqzaNo3WJlauPrbAVSWpAoZHW3vf9hb/ZYwoAh7iWJ3LyieiCeV0H
RGqKAiKdTpHEb3nk2WkuGlXTvNw3M7m5q+0FMyDshaY6mNUAqGE8Q9ornRKPMFMNnpVJT4GSr7ps
3w1Lhd658VwaYvxtVCGhlTQwBH6ac5jlhpbo+1HOFqZtZjy4H6fkGDTckSlnAkYiV7mSlAHGkzt5
D04Q/xm6jpm+BD6e2QoKIFVw31CXUG+8uBDIUSh3A9DNLzLgBkZ5LIB/1+37qzMzaVdWmMOfq12r
ZfJYOoRPjSo8BtaInPF9G7dnCb18CHpBRQPWCCTBprjqwnfWYZwDFRpWjqBywz5rCymlo1C2Jt41
6ANSVCOq3MiAClFh6KJX0L7iIhDVRf8WNYzwYioro15Cpj9Yagk+acsuV6TC4QlEHBR5xQdfkZwa
LjqSZX0piXvrWSdz8CP/j6IDCnLX4w7TsBNjzSudMX8fva+sEE3dNyURhTZjBFQnW3P5Mc785z63
9T9d7a3qxBwEx+fXitgaqEWoULPNcmiSH/SeLOkO/jb+MUcT34f05C+nws1WjsqoTflOK5ym1Nd1
mhrqly+hEUv6I2zDyojOOaG+hDaPLeQ/bU3a5P2+mjRHXGuQ96VO/fjl/laRb50F2vmQKkUDDagW
WL37phmjutcIYtyheC10CLRG8kKwObPjoTKPhupp5CBjZK4WNGf4fdoVtTNB+cVg23sqjdQFJzFz
eEH1CDAxAAwgvrsJwZqKFGNU1U4WbYXxb6HrZhjqhuiPlEjxQnZ2xiNdGWPOcJx5IO5Vy9pRQLco
Ngc//2rzn2AJWzD9GGa3YE1wLaHbGaThLOQeFZa+LQFGctT6k5MmIZQSPcAiVcS9yD8rKMXc3wu3
zy08BnjQ+k0sQui1viEQ77wcjXtd4/gQAKhD1B+8xFSqt7oWqaQ71SaNKbCYw1d25nfRJjvr7bMe
bbFTHXVXyev7n3O7b+RJhw4va/R3AaE5bd0LJwbM8cBBDr5xkvRYqz9a8hCSpS7rORtIL05ciRLo
RxTGUfpyFnOJlDZOGaLY4R3SDHmm9t/mnTGEKd+BRUSZDqnT64HkKa9WYZM3zmjXeB+k1IPQuEvF
pefy7X65tjMN9mLCIAmlVHINO8C6SDZvaeEqTFbtSLVy4Ujfeo3JEs40nq2T/Bs7bVIn5ygWNU4j
qb5RC/1BTLMlbz4zHKSygQcGEg+PKpbRqio8b4TYQuukph0ZSDVTeSHNO3me6wMGcrsLC8wwGhXN
Ab4CC4C42IWRGcFGsx+X8uXirbsAM6yGmiJUAAGoZh1gQHSozUph68Rysu/OaocIvt7oEFHzA+jP
Po5N/sb3yWao3G08WoO7d3vZrlSoBkqWd/Zzq5MCGu/Bwws66CzIIFUQ21Dz45YI5mbWFV9KEKAC
I49wmInBtaER8DgpWsfVKm5Txy1Y2Krh5/65vgF8AuB9ZYW5pfOy7Mt8AMI/GfeNZ0AdMfZxP8sf
/lFOekM5eF1aUD079nz6kv9VfRtqLtDSW/AvM4MFyQfO/VTwBoiX+Yw2U90c2ryDE4oQL2gbqiwM
9DfcYPYXLMCnIqLk0cvE3HwtWsD4PGkHJCRSeNC36BSemxfI8x4rI1mpZky9Y3DUfBNcLdVGpN+q
dX+qpxN/8wETiQTYN0UgWpgNzvlRF3GVODhVitp94htCtour2rxvZWZ/43LHqwNEZbh6f6OyC7+j
xuhCGXt3cIS0X6shahYdMdL0VVxKyN0WK5ACBB0rEJeqinY3eVrSC0tdnap8XZWjg/4as99Iu/zJ
s8RNb3Rmag27gQZHz/gbrsan+yOcm8dLu9O/X9gNkqBJeXQ+OG/mcSmRM20zdo0uf/Y0uxc/WxbD
GrIM+Nk6lVef7a6mMVWMx8he0tKYiY6vZ4956w4l4dB5CUuD8QkQtZnttY28SdfjqnqrzI9qPaw4
W3WQlaadUZqulS2cuJkDAX5AYHVRbQALLBzM9VhHbSRp0WWi0w9dZKQkgJLfawhNAPlH4a2kMVC8
NIjb0fiUiS9lZWclQOBpdwjcihIkKXOItLQZ5NosUaP31/j2ugEGC5To8E6gHIM4wvW3lX4SqKIn
yM7IxaMBGSTZHEXVX8d93tISRFo2p4KRgg8ldfVfLCNGBrWTDh0VZl0IBAwlGclLpwTGpAP2ItUS
yvcrb5NVb4EmLOy4W78HgAtQ4aCJlhH7s14JaqchB4It2QlKda9wuQ0hx4WIZyaS1PAOQzoNATny
wBIzJGEgCWqKuuzUvpUfQxdV282oUW2V/MRO8pA7IkcjkXYPIC+VZLuOgGw7CjbYZox2Cac9c99c
fwyz60JXT5PI1WRneOQLqBfvBNkgiMIC8Adtqmat2UlxHl96IJ3qtWjrzeb++t4mUcF4CFjV1O5G
QP7BptszyE8NUI2TnULmAPg0JOEx2AGh/5yHIlWbbezvxWYbaVtFoAQ0NVpsh8pn2Jy6z/tfclup
+v0SXPDorUa6ms0ac0pBCnUMQdj0pcWmlFO5PkXegTOCoxIcEsVquFVS7IuduPW3shM+qodyG5/G
H8G1RCq+CmQN6JW+Bv1rjjOycJHcxmMaLinwRaiQYwXnArNQUVmhwS3E1w31V5OntNYfE+nvX7k1
ywIKjPnr/dm4rVFgNi7tMfczJ8MZQWpacfp2Rbbdg6NvXfr84Tx9LwxMmi7aaycPSyrIh0EQDB/L
ory8JO7ENIoURzqgnUaraH3sR9s7BVak2CqIZ1edRrv+BHwfumC8XfGiC7a4b9/HP6Tdc/YoW2Jt
j+RRUSFG2Ru5N1qFza0CeakZ4Paqu/5SJmSoo7JuiZooAMm0VJ2YM8etIi+BHW4vPVhBcgjQ7klv
mJUZFn2h90jVKY4Lvc1ypLqMV8QpANVU75dU9qks11SPInspIroFlUxrjhgXXTFoEEOB9NrN60qV
DQnXQgKz+FJ2HAjIBTOtzDah0rCug8MAUHjDn8ZgYciz83phlwldlMEVGqWqFXg+MISfU6x4/p/W
DjwAAoY3BZ1M+F7WHdrys1FxmqB2RhKtW61eSUq/8PqbnPfNZr4ww9yUKBb60IPtFUeJlZUCBRiD
DPlXiaRsrEO4JIibJTKZmbt5uqiQM8faTdrf14smJBBiAUZIceL8PSp3QW1XkXIqca+AoH/t95x1
3zPMjRBEcxAnBFm4LihMTJapEZFGT1Wcrk+p7L0qYrcKoY+UgfSgXGrSn7uPJ8AtUnAInhUWeQrV
lz7gFZDoaciAU27UiZWlKVlwQTPRH0CtQLbjKQ0PixfY9Rz6Dac0qSrKjhqjxVbrDCU6JfGLrATo
WrFUbJTe0nnaW11rpSDdHD6j1C70TQ3Z1MDWpfcQYKuaV2iTgAhvYUvNBgzqpISDB/nUTcPMuIJW
6UaMVNlJw3hbFxp1k8TksL5o0PBVESwteBi6nOG6bmaMH3Ey0qZaJYIhSWc0qefKqy5T90kPads8
xMFSamzm9CIuJEQEVBcvDzahHpaaKgD4qToaMMjlKRQh+7yQjJg1AaosFdk+EJ0TZo93aZ+oHNJH
jgwhMO8J3CGAC57v7+uZrQZqn39sMLOse1XJBbWsOvnYffVC/cVl1cLRua0kwsGCXAVNcTpBtMP2
cpfDWEsdGmcdAUS7imSIFe3Kao1ex5x+uCZA5I1yCo4dp5kD/wwh7ftDnD26F+aZIfZQ05LgGBDG
9wkE7P2hs4KwKKAcGCQU+w4oEn2QFgY9M6+QD0RSAzlT3Gas5jCf1yDXHXC9u2JVrZAKDE150GN7
YWjTt7OOd5IEQyIPLJjw89dHmORoXYk6CVH1GW8hy5LpSTceTh61/+jU/loFdM8bG/yVOJxpWNbD
9tX6oR8PH89Pzc4Y6LdPt+sna/Xwvl4/rtdv57+PTy8ZNXem57zttq6xe1wCl80tx+UnM+FErnVt
XYGlC00FNbhhn8mw60hht8JBALDl/vzMxnOXxpi73U28sdIGWXYkNCPk5RbQUJE8y6ktfHKFLctW
8ixttYcw37naElJi5vii6/yftZm2yMUzHjUwqQpTrI0Uv8tI83al2SzFxzfczwDnXRlhfITn8nle
90R2dm8Z7W20C1AemZCMiqt4Q2hBIQRt9VQziXEEuWy9rR6QSCCmYi4lE+ZCdY0QbPqpZgB2revh
RnIjSXGEG9kb/mT9up0iGo/W4yGodrxil+kSn8HcEUP1CHJeuCcROjJ7v6i1gisDgBILl6cKms38
hU7O31cYe7qQzobvAiMNXkfMkIC9SAF4i1XH3mw4Y3Me6Y9qyvSLWMT4cc2fY2AUpkqtEHiXpzXZ
xG8v0KGmw+l7qWVw7pxffgnjw7QBlH9jO41V2Q2OK3V4q/4BZMS8f15+F+neiJmQoFI9f0gJRpzQ
YZvQtzedfh4+QUlBy4e3T/u80cyfxPCAndSN41f3llKX5hSp+N4Q7Q+f1kZkP+4yq9m9gDJu4evm
DpSOBryJbQq6oiweegTDQhrkjeq0rkSbYdtK6yxpF1zG7ExfGGFmgFPqUvfFSnV6+AoNWFRBo2Ag
IdnHwlTPeO7LwTAv24ogr17XGEzj9anRkAotNUU0LGR25qeMIHjARYTeCsYH8aWW6mPbq46kiHhS
PbTDWpCW0ilzsbiOJQFCHdwX6Fq8PvldkrUexBVUkMABXPqC7o38mfToqUUaJ/u8P22zy3Nhi3Ho
Iu8qMtQoVcfTd+MXH5p5URpCtfS8mHNm+gSWRWISt7fCnHyhbbpS9QuERVCVDKVNVfHG4Bdm3z8i
7OxRdtX10/2RzdyLWCckAnCNg8mHlT7X8jT08lhSHV0Zhp0m+IVVB+i6z9V9hXyaUYzBgsUZB0rw
ygAomEeHG5DX1+umDzJJPA5ORSqFVwilPPJtdb4/qJnlujLB5FNIkIkp38CfCJFMJQCgZSSYRjv5
1yRVuAcJOjPwXII+BUCJzEaPx8CrIwGGiuIbGBq/COjQL3RdzhymKxvMphhrnnikhI06+oOxNGQt
9AvA8dn5QtpXVpASmviPmCVRhzauB2zvPlZT2o7DWVWRDJG5KqYRGl7ur87clkNbHJ4xUEUDEzFz
g4pemmTV2KkOJ2Y+5OkzCbR3WkTdykeTWRL4qybzFw7wL7smc8VcPZyYlESTu34jJHg49XZC94QS
+hKuXkqzszKEKwEtjINHf4i1Oh2P70fNPFGIrNIHEAWZRkdFuv7b0aXYZXYiLh5zzEQkHOCXcQw3
Wej1uQ5AjhJpTWoWKFnJ+kBbJV8SM1TFW/9/9fBiVrqW+LJBJh8tFdth+1JZeFMbNWYEr2n8jmj5
ttOMZvsm0dJGaHf+AZ3xNF0QI6doXsiM08/mhE2xUdEQFBgyDQxiuD7t8b+lFW3CF8jc0dfWqGzK
07ViPv6XSYOm/JQUAU8hGsCu92pbyUM/ZAQvYMWTbdGL1RVkSN7yQd2IjZgcVPRMmfc37NzxQM5U
m9BSKM/KjElEn5HQkZg4Cnke4g3i+gy6IGIW/ftrE+3+II0CUzYQoGxBJBmaoQNpDcHljBYG6Lhm
Ztyi+t5VWkfvD2lu6/1jCsXS61mMU6UsFIXDI78qn0K5fZF78ZUEQk1Vb1AMv+lb+77FG7WTyVei
vA3uW6TOppzntUkv1mAzSIjzVpsTkBonEOkcMzZCvB7Q7WXEh4pytLVrU7M64020BIqU9BrFgPtf
MudQETKAigxZ39vGplRRCugylsTRuS2nPvL8D+gwF7bM7PwClgK9UHDIAmx7PVgQ5ihD62XEKfwx
NFADO1YZTpiiIKcsHcdw9R+GBO401LwhUIqM67U5gAtGMXBr4shJSBX0o2XaRz0+3zcizp4DVGwk
DY0wiFEYf0XAac0FQ0Oc0oXGZLfrajR4roXhb18fQYzVarauoTmSPxYqMnTyqmiM2N2lIxQI1wF3
6ltoOncqVII8Orjd3vNz6sZm1Rz5JejxbSfEtNkmFUSofaLawXK5dH1dVmU9EMcFaajBSTZYyjo8
X7yNWJuKYKhozzAqUf8P6wDVFpQTJgwg2gau16HsJA2sHRJxhK5F9E7qR44D1biLRN5CZfO3MsFe
aJemph148c4vO/QJcCFMNUZr9/itoFg+GJCBw2Eq8GdwSje9meARVdADLreeRob30FojehdjevRW
P55FHwLMAvV1w98+PjaG/h9iFwLYxyRZDogTm0tEAj1VYjCIOMGonnG1n9WSFIbbi/zCefsNGm6m
AyGsChgVKltsYtQf4zweEh0+GjdVvIloawr2YFX0gDLWWjAPAf1p6VdMH7JNTjUKkghUfQULvo5i
4PdPym/UfO9r2PNYpLmfe/iaWAX1YGPqb0P2zXUrpV656U5NnNCvDElFJkpHf84nJwB+n9Gy2gyZ
JUOZrh17GyRLVCgAy+Z2urQBbtnM1R1EPKRwp4V4JEZGDRE+CbQf/haU/bSJDlVjV5yRd3jTGapG
eSdQUcFKKrNTXSp5GwUE7mq7NFhstHtjZWJgLuzrfuwJvAIkOcMAvEJLQIE5v4NSMerV00sFWcfr
rV5BFABn3NMc0h/rUaRxcNak1MiahStqLg+BPjEJ5RacYQAwmDOFooUX+CmWrcS5yegbOJlMgtgI
NTmKWwm0GDp6/1QDm+nkPnjWz5dGv75kqtICB6u2DP5rCn8GqlmPkYn3NTWhH7aw1WfevZN8HK4u
lA/B0c+8n9pCrInkh5ojeR/88JH2FU28jyL90JXCkrVk4ba8JeOAK720x1xlYdEXEqjQMfvaJ+/t
Xcku4rUK2THi49bOCwosQ9JROTb1XRB2ht7bbrrxERSqw2MtQiey7I1YsKRBwgbc4cVpuMgFJk9V
YcbC+yAYo+uBEw1k+Ke4fdHaJyhnKGO0jhZp3edusKnsBFwNOtxR7Z1CgwunqTVxy2VtrYFEBTi4
UrSbZHyS8Qqp46dQOojuXvQsL/yqk7+KdA67zfA1gr1HwS0VvvMB5A9yKkgVLUUFVxnogcXv+j15
6snCpM/eX9MCT90mAK+wmNO+6TKvUBLNiTda/+56yPWhKraR1220G2WnXygKz2WsQUH+jz0mOPNJ
pOp+AXttXRtjlrwq+isPGR/1oGSGpz/mGq4UsDiMgQVJH0mgrrLEmHLb6o6NdvkNrNP0wagwtU04
PZSmfMNNn4gIJF1JwVyh6yu0qYjyI0ItQyKQLjD8rrcI/8EH5an017nvUmGxvXja26xvQ4EZHE6o
1gAxzdznNe/zJahpNafDRnWkAgmY7CvPDVXdxt66CBdc6Uy/zAQIQK0XzwwyJRuv92cBxVou83LN
SRT0b1rKUQFIzvH69wJiURUdQVSSbe7fVXMVz0ubbLEeSe7cVb0M0w6oNriGbCi9rDkLLEP0qNHX
FA4NvG3mQF0HHeNmslBxve2vnJb9nzGz6YBBLSq/muwrvV1XE2dtD4hoa6DfTq1W/lAZdXUADX6S
7mTRrLKlDtbJqd+u8f/m/Bcyc+ETmt4La6WD/ULPtxL3pkkG4Te8hEZP3194ds3uJ4ToMlgVNHSr
M1s8lH1l0NwSx3oQKGiuDL0yY4TOIdlx6lGUCggpLlwX867kwiZzP8dSLpUSEMaOJFmgISWJQTC5
qFgDokHV+jV/Fty/9/fU5EZvphRlV2hnCKCPYLEtINYsJE7rNCdQeLNO33jAhrLofN/I7LohVQqm
Zh5vZpEZ11A2gpyVGnHCMDECce1CzJC4Vg2NM85baLT5feLfjAh7BDhtJMjwPL8+mCrXAlhfwRGg
Td0MN+GGN9AySUfqURlFGo+edQQMPuiqUAQbTY5+ogi1Vh+O2UNnvk9gLpcmm4fnjn7HRoqYEywu
KGKI9vP3/VmZ3WF4dCJDgom5edj7nCpWaQdHrvipo7nYwUO0ixoTzyU7Gvo/UVlQL327b3QuJEFB
EHBo4FYBHWHiJl7IGpSjYVSrJJpGCJseklWjgyMuQ/AkPN+3Nru7Lqwxa1HUZRQWCja0CpeYi5+y
+D3gWXnfyFyoAJQUkhZgYwNc+ddtXbiFQU+iVOR8uH7uJWkqGqufbbVpurPnvcX1Oq5pAwQitGol
sg9TJxHWPZT1EkiEpOQz1PfDxGjQgC9ryK1Syl9rCP2VwSrXVnm3vv+ts0d8wvOBZ0xAYoyfZuzi
Wz1hrIucazVH8CxfsbJslZya0oAUKvUBZxZO1dJNNbfilxaZi5EksheG/nTCA7yvvZF799II/OM1
+rK+yqh763A73x/lkklmkzUu2LDjASaHKLJGGbF4fe7jQ4bOYi/uLJlTFg79ksHp3y9mNcHwxqrt
J4Nbd5tUUId2vwvvRCBDlQbt+v7w5g4uaj944qCKPdFwXltTGlGqSmRdnERFwqLcCdq646gK5CFI
b7W3hluINWbzceianpjPpka735DwYnhd2aWo4wNbJgKsoW17vHS8dX6UbLD90T+yVVB1O2XHBXqO
QHjU0nNljATPVSuNF5Z22i2MdwULM3gdEJKjM4kwSyt47QAafeR0sZEt4n2KObQqiQZF+yU+pZlL
48oSs6Yxl8fgx4Cl2P1T8yWd3i+C1phxhIwWt7Cks8OC2LeOjjvcg+wMe63vFSCaJg7KIAgmQlsW
PVqpmSHwS/ncX8jNzRT+tlUACYHiGuMCorwdvaIIyISDCMINwPsj2ajZ12i23HsE5Qw/N6PnhqP1
5yBMehoGuBsAzGg2Un8e1JUYLQm4zHklaJ0DhIX8D14wLEqoiPQy5RIkfJMuQfntuRROsmb56p+c
SzYkO0pe9iJJr/eP0ewCXxhlHjIR6gFqn8JoG4Gotv8B2tCss58GvR2opC1cEtOZvJl03A0o/eHy
Q7b3+szynKSmQQNjfJCIRhwD9cfFxRJPx+w2urDCnI5mDGK+HXMk0YTtkKAmhApOi871LqLBsFS6
n3uCgMsF5QdwY4G6kk0ldxII/HCLIXX1VvPm5+hRyQVRDmQCTt5LvIB1mR0apg5nBI9PEGNfT+Ao
FGGchhVS8eG7VsOJy59V9SpyS/CKuYVSEZwAwjH1L9/EiiSIpTYZiNNr52B0tHoh6prbdRMq9jc0
1GS2e70krVujo4E44E+mSvHeg7hBT18K2aOd8nF/h08uit106I2ZpgvtMzdt7IXUhWGI1jR0cVqj
WNJMfIpH1E0eK6SclzzzXEoMIMb/WWN5TFHDiEVgnomTVtpGyvZ8Bjao8L3kNkL64YMIyzVKBZ7N
j3dh7Jt5KYCXZ9z2cWmBe5+OkD+pOoOvNpr/Qnpow+kHt3uEfEDrGhwY6nskpoNdVGwFfjO17o7V
FlwRG/CTay0O7gltvWD0oCmHbo/0AcTTzUC55ES8gIqDeX9mZ67gq7EyeUbQNbsBCCuIU4n+qatX
UEgzAGNH99MObTrdphaWykRz+1LDSZtYRVDkZ8twnR6XUoRKp5OQ0AhTfq9x+eb+oOaOmIZ7FS8x
PLR5thKlu00zgFqSOFEmy7SNRd0gEpr3+QTJldzzyMKlJ01v2Jv9qaNYCnUAkHOydT7C+1HS1P9H
2nXtto4k7ScSQIlJvG1GZSvYlnVD2Mc2xZzj0/8fNbNjqs1RY/efg1mc3QVU7Oqq6opf2fJ2cxaJ
hq4LNAW+9Fn582Xz4WkfMRKqZ/ynQ1BGVvtcvIA/phSo1fPjo4+MaWLGBXNOiEtQLAYW9715uQJK
mq9n+BSh0XlsbZG1UFr5V0sqF1y3qBpfrbdFDnTuJYe2q+4KF97I0DHSkoIFuTFmIWDjEEogtTyD
m3f/Kb7Ad1jrhxDJyVsiNW+CfQAMCfHrp8xjoefezkVfAfY795M+8O+wupAipmCbNEQLaQZUDZA7
TK3r1exkq8XhvOaKgUc8hr7mo+JfkabD/zgjjncS6xPjAnpCjz6EugBl7vLOdJ7Ot5PUkgrXmqS6
hIO3hxgwtIqJfEfkfdu8miG++gLqScsqqY9ll/CW/bCCejxTbA0L+BasuAaXWDbyvFxULoDtREMW
SVXv+yGV7isJfBLGi4bVS083oc/7IiAmKYA/B+QIuEHUTdgJnwsBb9enuYlWOFdvURSI1LcZWXql
Vr5iIZbOgiqnc7l/01RQeoZa47mjHtVQEICPbYMm0LFK1f7GYMX1zdefgvcoWWHfnH58fMuUaP+i
RyW12ivn29UV9ArxU5Lr5+SCJboA5ChSBiH6Mn9R6s3pIGS5IqHmR9W1OZ0/sMwnVp8E7S2waiu3
WAlx1pmoe1Mi17vOPaU+aeKrGxP7AKA5RnhJ+8e/TkMpB4DDY6HgnObEffvP14JEhAOgnKNNPh/f
D+3S/SJE6UDoZbOia8E29/sc6pGxSGPSajOy0hiEeiM2UPe/CKFvRUZGDoJHp8tbjovtyI6bE2KN
rWPtZPU1PHmE8cLQsc4vMtR5Kt4RgA8PMqUIEC5VBBggiU3p9Op/Fnp4zhE2r9e1SypzsvxWriRd
2YwZGcpT+PUFvY82EMSqy2ZOJuILgNYiqQ3Jjak5J++sxujxmxswtP+OAR0PvZnoN096hsIPMmw0
pgmLt2BfW1NGBYhxIhpxYzr3Pd7OQSnWne1VPdiWv0CGUn0sISwqlIfVxYHnlRmo8MfrSVI9LdU4
o/v+fkxl3AL+sI22gNzV9pLOBxn7i0f9v8S0t6L3qLeTfaAnmyUr+h43TAOClAmMwyR3pBAEK0NG
x8GmsByTX6JeoixWrPZJFg8pI8j5XD0tHdBSLP8dtRo04q2FMyu0ZVGhDKDoYohc7lV5tpmU6CEB
xPVR3iAlw7AZlIdw0yTMpPcTd/AV0ZB1L+H1tMh57EZsTwVX8brP2ZlWuW5sVkmtMKJ12h38mxYm
GNHnCieMrq5FYlcF3BVgl8h0raqnZKckGgakiGxOkbpEOl4yrmQ1t9XrhdW1OGrse1ynv2nTVTaU
SrB4B/vfT0awu+7s61Oll6+cglY3mwml3ksAbYaHtCgtE6XWzZUEtMp4JXSXwEbHhNaWi0CfA32a
e5JyNfAXuTaD9rHWEI/q3pA45X3A8Y8CJQ9gSL7tzUqT1Np0iIyOo0YvTNSw9wxd71/JR4elVK/l
vKASQtDLtMbRz66OVZQLcR+tsDMm098AwxJjeQzjCRr166S+uoWQH5BQdCNBOrddZKP7J+iwMbBd
V1APEnErdAsfj98Tho6MC8+AGuUpuHzoT/MC1AKtxSoHNTcd0ybLrmW5JD2zfjFzQIh6WbPY8XxJ
ipqTxnfASJ4RND5b37aOeRGWMvZy8IgUpfgJ56HVNceZztEa/cVb4Z3Hzhb0ZbEEhHWm3tIN3lBf
cq+wMiC0QmW7epWBwlxcLM1WS8JyvceM5kAq6CAvcpxpm7Qg5bw4KcnXE01j8o1Fg1LuNr8GblCD
xgt6ZFf+9sJrxlVzn0U9xEjU8ViSl8caRrfW/WU2f4SCDug7Zy4FZQVzstoBGlL/+EjJYmNc+Kt+
EjSv1cu1yq2OjmapzUbFMoK9uPhk1ZtYCkdXztHG6fP2tL/FTWL4juosmpaoluUYn1YVqY+PPOp3
DS+SemOzNONRu8ORW/WMdsKdhHm7KYDfZE1h6DbrOul31g4KLk1BySeauxU0ZzEnn0zkt16Zfimb
LE1RpL4hXVAGZF4nQZBmU+i18F7sgplevlUfEpmtEYAegKitW9ox3x3VegWIZQOLYQj4ymr0GH3q
Bx9BGZeiyaaxDMCN04u2ydZXwOwY5XtKqsXhta8hugzOjjplaNn559CUhfHjKstlD/QS7eVcaUDc
+bNV1T3rXKO8nWOeBQV3NMtwFG/Dts35JBTBWzgWer24EmbL37j0D2hQrEt8z23joKcRvoeyXlmK
Lmnr6TNw1lcb7FVghb+3auMvgRkQpHinFErWcC4IcpeLTGZLgEQ75HA4dBiUcZahuVucrlrqaMky
PX5b+/hjb1119VnVm+9Kd9RnSz3uYftYgtyf89FnUbY88OepFKQCHg0J21jaBUPtR9+kn1Pf3uHB
UxFcY1FGgQVOb0YcUzgul9Z+v2fI5ajGD4hQBjys5GmazUFEC1NV0LKAqJDKxyfp7RPNp1sTa9/p
iFYJik9cNuXLWOog+tcD70+1xGdtOO+l+hcFLIxDzho7vYFRgv9/wCon9hPBa8L2FNWekZRA8Uhr
1QEoUMZ88cYuHTWivkgE8H+Z7r3xruV8jr5NXPrqwkkqdsHwurpXtO9EDb40gMU95t3oezekRzHP
5vg4r3gbF3RuUQVXEBm81JtAWxwWB8yz669vMp4eUQ2sZWG2JIyI5eysuf7J+I6xbIosoPkT7XGA
UKdXu8dYGiwBH6U9nTGJde40XsvVU2f5QMnGCiCyJvq7h/1DlXlM1MT8djRHq8mKIUm3wOTXRf98
hUglrqtZWuaSiK/YfABwDkMNBQm/Dmi/NBRdeDJNVT9yr9/Zxf+jZqanf2MshHSVzkKumo1KweA7
KLUpi2tVplUDbmibfmRvB7xf4gJ5At0SnEpMNSNHNDvhz3ewqUlT6SxW0Gl1OEIouPWFXhRH4fnT
PkjtSddKsIv6NLmSYD1bostJF7C6d+WuC11BcFOYMwvN3wxv5LfBuCfbK/tA1Wwpq7paBFmR2LiA
+WI9R52P5YjcaqD3Fw0ysEt4MvvZOnrVGJpn0SaICbSTZIocsZdOpCskOkLuArS9Kx/eU+pjxUey
jhRNQnfbu/MHYJ7I3AvppnrxGlYs8tsY338PpYYTAHVwQechkPQVEW11MjCAAF1VfydcgnnefCo3
GJmYpulJadH6xNW8jH6sugR2oS3EfcFOCCPWA0RD6P0lA0B/An4usD9R9r+/DNTpZjbA9eoTj36/
iUL8ZcYRfjvb5dr2O1Kfq83R27BWKf92MXpW/BDtQ5yBBHA8X0m2PK1PMzN9zg17d4Qjaj02N2NS
BhwyoCjzQu/yU3quzOb1RErlXspagHdcNdF0ANXCErMR1xrtrwM6lB4HYeHmaQI6JQZP3ZfOyF6n
2xAzOYXKSsvRxevbZQ1pUZc19VvZU2LQqpfR+qSEZAdwZTjxQCznF2eYj+XKQTUyUEtMvRaatJwB
hV+PDwsT21a9904XjE7V3bWie7Ym7+t1S0RN1mBzN0wgk5HEyT1jqEsuG18IWsg3JCtYpPrmBPQU
YMpKZJmYtspwQsYkasgZyqZkXAfMNF7qb7t/WTbvkcpMeY0p8JAGFdrYXtkpEwHc7++51nPV0QtL
ViebyTJR//vM8j33KH8kldv0Wtc37sVkV6xsQ3e0nBHC/HZ67on0b9RAD/Eex5gWAJF0MzVVecGC
GhnXQTR2YPHeTMYv3f9+4NQFasST+gRJdb709+989fK/aPkPBYpNZd4Ama8BBRlaDhgLa05C+A1M
M9kLK/2YoHnon5NQnGpLSc4mc9QERWN3DlQ4MMb8rXoJgQH0+ED/Yk9+KFGRimNfxawJbifauQAT
xnJEgiREbTFTEL1OPDoT9SDlHCB3lRSUct07pej9BiilcJQIEEg909HSFRNm+rcH2MvbP2ejk8Zt
Giaip4CLL/k+Vb86dRvuHI3hXtBIlH9byR8qlEX2roJfKRLqkCLpjI+rxr3ZwD14dnFX/ivjtlgn
oiyyK0VXzu5vKySlbqAe/gmEsNL63ziHXEffl4cuNo4yphI3cXJx5vax/8XZ433u+0z6XcJEZoy4
jsTmuKQBKcqU1hH2s/jTGynkigxM0Lza2Js92ToLNTLDXE0ZL/W4yA8oUmYCcElYwBmhnuthwPfD
3zTLDhMFjrFnhV6j9mhAiLIWsp1HueAjt57q50ZGvw6m9fnFY5H47dffs4+2FJMKaFqA8kS3wjmA
NgVLBrtYh6AMhBjPMtlOkNNeBQuAdqPpCHW5uf74FDdI4F/GYcAqyjhM+U4sJyVYFZ0z4KFdrsdN
rlbwEtBzRLglp04XIckwHJIsOjL7FN5kVSKCMTf0N6nEX3KtffIXS3FRO+Txp/Xne/BldFKjnErX
OE0hLRthiXkVs9VcXONjGreEwiMilA1RmqIsQgFEXqqIbC62GsBnETErs5k/2QIWx2NXn75dHoii
uyZ30qKvwGQqPeOmb4Zu8DxnsmsHvnIzZArhNhtULX2SWG/hYvusxgvXkA4sz3yEJHJ+GNRDswNQ
LejchBI0ucc5ZX06dwbKC4WVa/GR4XWMWZi+Yol/sAoYw6uU0ZQbJ3DtvokIwJHozk+MaoW3QJ2Y
gY6Nh7b6+fgy6UHM/kEQRCDcoQMFW+mAO3vvhqR+JEzaCLK8yiXshwCaoxFjsAkOqQN8I2Oqhlpk
zg9YBsgdHpMW+p+m5OiONHXUySxyxUiAMU2/K4whpGqznnta/wXn6wa2PFVdMtmmBH+5AlywNmZP
whG7bP1jsxVWqhqvl8qilzzHCEz5ieE9jVSQ7zlDPSszscrEsC82cmqqThE6+PgaUa8B1Wwc51t9
a2/FBavgP9Lv0lPFSs8eLXcq3SKHgVxHYp6lkQsLho0WeDb7apkRaI7OY7gcuDvy8oiJ/+VEE0mC
iI0lDSNuzx116rURQwTamY0KBWfOzA1QWSx48XqzTIh8icz4NWaJe3/HtAxgZABNRPCCBaDV3Yuf
bydVaQs4rkiyxVQrTcQNRFxOlv0bx4obZv0b9otaj+rTr0MEfiRluLMAUDe+jMISQi55ZRi8MVvK
WJoMdGfV207MRNetfWReia6+YUbkmekq9/x78AH0ceFUxteir2wViD2n8BxCM1n5G6Q5t0usn+Fr
guorw16P+XxYTod2eCSzgPhMo1g2HZawJPwcOc7ZstV5w0Bib/uEmrLz57FG01ChN2MypERpdC5i
zYPbZ1N9q0EnTtDPRxopEpi8A/Ao5xQR/6lTsX5Qn1w81dFmDuAWPNWST9MnZmfEmGgNP4bSX7Hl
2kiosvYkTq+h0QjRe1pho6fgpwIR87Yxp7K8DrhpSTwlt42KCzNTSBIBw6V+x7iD2YgvfHcHlOMI
pAu3clLcAX/0lEUQYeEXqQSguZSiFoiGjTSzChRI7JN+CTUFoFuGONc4GLdq8fiORg3+kC2UimP0
TA7KUkb9KtUma6FRY96UY0vwVUnjmuXGu6ptu5WdhVusAnVmApXwQ+Y1xleMeIJ3/KC8zQxYEaU0
VeCoQCI1SasAT2Nr4IkqreBJ7FlFrrG3e3hqyvOMwkzw5hFOXWgxPKPXtwrZfNahRryvu0NR3meE
vC2iAxyKB24JT2ZTIDtWurvIZbUNSBj6mIx6miqvpfLpVYbkHtzixHFaWuxDsWRgBo3k0LHwZqD1
lK3zAcgIOJ5e67uYbELSlerF3XqLTYSJ5uzT0WU9kTV3IZslNtS/ieZM0+ehCtjex1c9Lvqo5WDu
AXvPxBtM3eBFm9gFEDVdpz29NOfLfHNBB4PyHphbjcAr7j1jF6WMxzTHMrdAOPyhSel+YntyxXmg
ye1FGJjpceNags6H5OmqFVaN69lmSEux0gZjrvEdXUrNJ3X7t1jLIhoIcmuiWPJRji6FYgqNVmYG
+lcrtKoaoa+mwWoeGfwcACPP/HQ58Qgfvkro384NpSZct5KTnKTFpvAXSaY6x8csGlXAHjoaYwrK
fEbv/8k5CRWW1G1PvCGoE1VZblnZGhYFShu6JEcdr762p9DygOUbbFXl8/EZxp7zG/z132egRHzK
la0CzA6cgfAfamOyxGjUaPzDI/R+3TsntsfFs6LFCTDZgmLIriBvqv3x+AxjqWCAuPUFXOyCxBJg
yh4HKWo0CAjaU76cmYIugtLBXyvql4QmxWrPdEFGruWOHmV5O6EAetcE9JRjn5VHljxHb660cMza
UEzZ5AwOTSmnx6ccsYzYCiwraKGbwUu46evABvhTvhUzYDmeytk+mmAARNkK2ZSUhRU5yLMnjFHD
kYu7I0eJXgqIEaXwQI6HGk7mMhGiPQrLqjeNiRK+2kqpJu7L4yOOuVl3RClpdKapdEXjTYs0VPxS
muUmRIj4Byvrn110fj4m1tsRyo8c0rrZ3AE/20kRKoGPQu3VyU5+fNWy9mr9/0hQgaFQtrN2FoBE
WLpqlH14weJ/IDCdYrUFummAOkU5i4oc507Zy8Tc7+HzYpL/9/3GmEsbUKBegfnElV3XbtsTMBLN
q8ZabDXizN/9PGXsA35e8g2PA7izy2TmawoeWldmKeyYvg4PQdmHfFImjtzfgxh4GiBjyQxLtItI
UZXgj5gzvAYaj7734O/ORFmHYBrIbhdO29NqtbmV3pH7PgV/TrFKFuQPgM/W/pq81dpWjfTlMdtE
arT5RO6Y8YCzWNszZSDf9mTWxJ6Lz+C6iuT8n7oSMabHigdHtWggH5SZyAMxktKAa0/oWUdl0KmN
Rpox7PttrPmXqg6IUGbBU9yyjRGLoJlxY9QHjO1qDlG2DfGOhwOfIy5aR2RJjm5Ewt3xe374Ximn
zxWr0+WW+vv37/gFFiNPCr9qQkgrt78+NYvwUO2mVvjpIFnOWnA8ylfslus7EEX4fZRmC25YYjUo
bs/OgF3If15LpqM1+qAMSFCqLXpzVwpbkIBLheL8ZtctTpFxalbIAZqmDiCeBP3MBUL5o7L4/mTY
+lHxHFCnNB8bTlPRk3GnSnYW09co0sPcfGwdRw/Yo+ciLYLkCD0r0bSe2LiV251ms/bPzHO1UmlU
p8k/yxSoHFPfI7ldswABRs/VAy1jMy1WKdLYHEKKdrvO9btTlm5sf5sVT9PJf7kv7C8LM6BBKV0Z
F1M3zoPu5M0/4rIiymw5wdjqY+6xDkIpnaAEdsApHkxXBvwrflElU2BVstaDjPpuWNspY6obw7fY
nnFvpjo56cppF3e3atpqbk4AoIJ1UQATn5gxUNRYNZqxBJYIbBRs0QS+AfYl9+ce2EUkJlp53iQd
PN5NhXSOAvSl7DR7+djFe4Ok2lrOyFt2CJ8y0i6OkWrtH/N1LMNz9wHU+yCITZGGQd6dVmfAkDrw
5J5affORGEaoHvpdJXqJfQlq9K4vZ1qGSpW7Q3GWldu5Fcd/GbMBH6j3IRewKI3P0+708rJJ1gAr
/2gBXUjMiWpitNJ52gKcy/S1K5qbPYQFDPUf1c0BdUqE591k0pRc1p2qZC84xzpK11zybIuJPgMs
amlPdQbXe64+Oi4lzg2n2C1X4LgrtHC0+mWnGB/5piGLL1c1dQ+56EyNj8f9hA3Bzo+q0s9hZSoI
Eku/DGdY4AuP4Dw3L97nRXju4E8tiKlXOgDPlu/HZW19LzmivlW6/uwRVlFk9D2Z8xA8Bc0SCPbu
pb4QaucathH4PfuKJ4dMOD3mL+v3Ka1y3FqYJBXU2Asv/vxZmjCy3GO/3wMi95YCA0R0jSXzZvm0
KaTuJEvxmb9mZyVu1MdHGLslHkspQANNfdhWeM+i2q86LK/hupONtRRKuyjFl7jVHtMYy6qA/z9E
+nMOrE8nKDkWpXbQOuwPVQFlKKnZ8fQazjTnqdBrA12ZZUjkE4Ns/+209GM/Hd5C9MUCOYNSdk72
wllc4q2vvWbiqbWCLnzVcZQiJkItpNjzyyXYbirEc2wACeug9UypVZSN603lgBQN+jgBo5MEwLLF
hmXGSzPrbTz1dcAKnMFrRp8oxu2pr3OlOovQUDHFGzABRi4auox0E26wyQm7SJ5RgPXIUllmJFta
Vmm9WAzmjJLH9D9aiLDpV5pTpoGfA5PN8bopGpg3guouUywlX37vGRZvrA0Bv/4PGYWyAuncz+Zi
h1OmOnY2xSS8ZLrzxu676T/3FzcHdKio0xaDaxvWoDOx4NVtdh8NQR92Z+owceS4t1gvydgTjsYR
NHX0zxrAIyjF4R0nbatUnJ7QRApQx93ChEldc4a+ZGjo70dDhnRgJhQ9+koPt3SvPPNAmqVuieFX
zchJ+7ZWO5bTM+Li35Og7Jg9b6OmzgK4+MtuRbCJb3tkrdYbEYR7GpQD4KRuN0nlfoYXdeJUXZB1
q+kMVo2kUu6JUDo1c+FkXAscZDUhwtsWDQWqhoYXVpTJZBj1kE84tCzCF0VqesNjZig6sFASWJdO
aafdFnFSZv2l5/v2fJQODJPM+P3bAQcWWWkk2P0Yv58joIyIWphHhn3p5f9eIe+u4iYPAwouX6E/
oAIFkfSoBK56tSzrk3UTrHNQjrSTdCGKc7gI/115d41v1hzOSFvF/TH6Yw6OcfUmYdGhRxhRuGjF
Jli1hFS1ZG8xbmSktf6eEqXnohcjKy2AUrfbnEv1fL5cVWsXqx+7jZFgsKrB5OsOvhrDM2fpDJ1H
5hIny8Ve+afny1NFyFrH0sBnhmb+Ns/94TATAfgz1AzoZemRB2AfO4sxIILWDBhmhBmke3sscrNx
kfshQilNp6SzST6Nbpby+bA7eVpjHQ7Opiy0A1ZLdpqSAJva0ZDbZVBmHE+gXrlr1WMSzED5ui4P
6IBZ5ym5Gq5ZWHOwdHpYk1c9XmBU+hldp/Lbt9Nh7m2u8kx9GCma3TH61jszkNdkMpOVjAOjX+bP
Lxu8GMaCPMnqOtNf9a3KEtp/MYT/sJwe+83nuYL9eiCXpqhxoCC32msMxRhX8R8SlAY2goQpwz49
rqXEj9VXICN7rJVXI8Xte7ZRyqcUAB+vC1zgRjMM42v2ZD6t9X7kzlNfWGDmzDuinttGvsrYQQ6m
IbPXGTsDK4wWZmZF1rpfWYl+UDbe0283//581OtbcUFWJ6iknLpVaajK6bH8/4uV/Lkj6t0Vq4iP
2jDHic7+doMJ8BMKtASA+1uN2ZXyO6a9P0ovLwMJ99Fp581icE/bNEDm8Ix+gSzRjy76zRSN9QCM
lMPvyVFGJfaE3OYESMZqFRJtg+taLJ4q1fwqrAO8yyWGvRWMe7Aetn/xl/5hKT1q03I5JpMmOGbo
qOJlCVEEXPcitxghJkO76B6feI7wEyPzyIfGhFtIO82qWe0Ns973/u0K/ByFeqTbsHWxuLSXd+1s
5Cp6W5FxkTTshFaPiYnpWVbQwToUZTLE9lr7bZpiQ+GziFjTWITql6CZGIl7w/gxi4XMq6KMBy9N
CzkWISJRTDzN2eTnJZAO9nvGVY00Ft6J4q/Nn1ceUIw9HYghbAaqAeiTNXVVt5SFggeFwUbWe0ov
qvLktFO4IMFbgm2Il9tbcvoif5AlR0ylWo6mfTLsSP9OPpIUyo4oV0FwJQcUfbLR6k1u4E3ZaQwi
jMea3i3q2UjIlgmk46yho+1EFsj8Y7wac9yruc7S45HM6/2lUfYj9/NZPZ3jSCuQu4De1TiQL9sw
9QjdgtDr7/3nJ8eAHhs19zNsNcNaLQ7ISZREYqQqh38PSZFLEp9twvDmxjV68PvUC5bUbWSLFTSa
Jy+YZ7hcdguk9QDQiR0CYKVlMURxBKYBXBwQ7B+FgdFvgOAwRfofKoYiGBDj+sBeNeZ69fZYOHrG
/BLAAR1KAAMRuPlVCcaJlqDVr49/fCQPdn8K6ulKpCyUJ8GNbdr8HYPR6+mSV5eW8oSVDyzJGzWC
g6NQglfKbS5VEwzfOwHSBigVshIT4/bohwLdTOCUziSWPRwnQQ5pB7P+1ZsjJA8A78KyfaOWYUCL
yu9UfItWSBsXoxjeLrFQ88RKtk+Wc8HQm1vObiBmRfCf6+ePrimaj69/pAZyd/03ezv4dSfnqjLo
neWX1V/9rRffMk6puTCRjl93aq3p222ohYaFKI91tJF84z11yibI87YoZgo4uEILc7cIpphJzzAK
bxSqmn8AutL6tI7P3Io5INTrzAOdogcWwyArgrIPjrx+1eNbQbJ2V82MK88wegyBv1niAXuVaBL5
TgxLK+/mCxFZU4YMjvvtAxmkjEM27SZ+Efcc1FDRgJe7Q2xVoJxRa+qytVjVC5a5uMnT4EBZFXGO
74NeAcDAjWH8ZWQ1rCNcav9TFmBwNspaiEokyNG8h+rAzICsTs03FcseC4Z5HY8Xf8jQw4oZ9j0n
fs9CtyEcRKEGeiQm4mcyIyJnPRj0wqhaSf8WupXG6aJlL3fp+bm6YKiJZWdZjyFdzG3caTwN014s
QvKSkmJtiGt4FTLSwQDb0v3zkhl29x7zA5Wik89tUNiSgj6GPitFtJw0q+yobDi0vLAGw8Yj48GN
UWYjT2dlKHrQKkQ/ffDzBWQ5OC+6an2v9ix8gfEk2IAa5Vhwc6+biTYOpqFWsDFCHQ1Ei0OumW9L
fdmSo4XwZPXJsMujeSNkpQCg0i+FoMtss6qRimSK6JUHhuUuOZ4WiE9mC6Lj+iwMCX9/17eMH4Ps
+GPzQ5YKi5IrP0nmsxvZ83kHzBp1Blgkoqjitnfq1W908yboNucslGVYpcWR+kX/HPxQp2IkF638
wQzbbzFSWay902WzwH5u0D9ttyyktH/RkB9alAx5vF84Ygdaq5dVofX9YS4xDmaBUgNspw7H+zFr
/0VofwhSYpQ6QsplffDcR5wwm4DElTQT+a+9tGXQGo+SBoykXFM+VHJJkvtXnTPPmPDb9M6wbbya
+vZdhzesaxbjdP0v/tb+n9NR71A1rzyv6b1vvOQkhMiggcN8z0yLadrG7cwPJcphTUMuT5IJTNtL
8UcmPLRjYUZWB0//dY3qmioYgPBiHO9fntkfotRTJF/zv5OpuV5oqyv6VOZrYmLytVTVT3Gxd7TP
F1ZfGEMdUG0HzwdvbVFchUrpfdlM086cupGtHbqpc60xS8b5/uVZ/8/5sG3hntTsKodh2McyF6y5
0BZEQM5dvUXUrHYzvmfVv0sKtr3dkyrcGsAH1z741Axt17voh9A03NUFSU5kYHC+9Vq3pqp6tDRg
3lmutg+eWSm08ezgPxoi03P2MOlymMn9AwndN04uQT6GdEvkD5i8HU01DUhRlqaayBNeznqBBU4B
xi4jCwH2fMt4MW5LzB/xlbIvc97h+9VYfQsyUa6YRTu3Kv8nxP7fwMV/6wdhMb6Wk0U0x2cs/pjm
+m25RFx01HWyuBq29ufPK8ZYzuiKVfbxWv20ETQvlzrCZ+x4ZoTr4wmqAVcoEzWR7Nyz++y2BojD
ZIGZZ2xVYbqQ4yHaj1xTZsnFTGZj90kHbN901cmFM9S9xYL46i3OI85TFkmeRvHc6UPobpFqNulx
Zx9b1/GEzYBZlPmpnFkxyxscwydIHu7P6FjpcQwPmDUjBVR1q6vuE2A+j/sVEzH4sSeC4dZ7ffUS
0Va4PkLcgGquKjr3R106BWEc8bFZl2/yMjB2/jz3vabPSQFks/ex4K2aVY8Vp2fqERARrBIOw6TL
txrkgGDcNoh8PaTcVpe0H8yGg3V4koDnNCPfS+y5OHrm4yOyRP4WHwwolkmDpqZbLVBa2jWZ7mEH
xBrxhvb/JERZnOLKJW3Rh9Wxab/hucemCevIFIzHvqJMF2k9rvHnfAPBeFklQERRttybewzU/c03
fHyiWzz+QMVuCHcD1lWTmeOKk146XjabKZ78EPjxpq9GFmrDR9Xi32SWgDDeqduTOSDpi/N6qkRg
4uqKxl4115zTnhXhPvaasGrlXrccbBUo/BDH2miuhdTHLjx/p69YdIKQgglFzPfG7hETKStyLfg6
mkaQ+MbQLitMT252p8XB3Xydgt0BvUktT76+CFFzNJoDV0xZr47+sbUsFmcZrrBMJ+m8HNFp1Kte
pq3Ol51xeqpC3CNSTPIiUBnOMEvtbpHA4CJb3u2CtD/2xDKSK7EtoHD2OMGMy2S8AnSeTnQ9R8Qe
kT5ikypN2MwT0gUax9JtFhkqRvJK+++Ci2GIFgrpinog6vsSNXzoHssFZejALTQesK5z/mNIVhtU
uu0nwMc9VmyW40kn4qoCWZ5cgpa1poaE0m7hGcXqD6x+P+7A6vhmWCw6G9cEidjNG0iCu/zCwPgn
4yysq6GcDTEJeSfta+gamrj75wRN5Kbe3wwqby8MYgxlphNx1yao8VriLMAluJyQN7XX61uZYxV+
sGKuf8lc/eNG0bC8baK4fNLLdhlqnEgiyfJEK2jWgXLkU8h6KphRcWgx9pYz/EQGT+nkXFT5U66a
4pir+nv2lm2/GVo7MuU8zDnIdFKuLN3Ai3q3OXzfoAfdV82FsRFMA6J4cEyUn8lWxzhTTb7RYMWQ
fiZxKhZKJuiAznKcLtbPKFecLoa2EjbTVKvVLtHtcj/fqe2rtre+j8HGi2G2Vv9P60in7YrSk7o5
OiVgtjQAZMNLRrtHgD+Ms/5LmvUfGbpN6w1sSRbx0yYX+pt039FGJquzM7rWGFRY4kIFQYjqvLjp
49g0VhNLIvGpZXWOM2wiTwUu7VWeu5yPthVE5e5SNi2WlWLF/bd3fMCpaaR4opODwnkTbjn1QhLk
pADObk4WDCPCMIh0C1zJC0Up9bAitYotJGuH+ObBfNpmB1TuGaQYUfAtLTA4lOOXfl3jOTlpGnae
d+ghJ+/IZF4ZTjZDAAQqWgkmaVm4HU6EYDIGyC2CFYFR02Fk1wCpfO+18RO06ActkqS1CpgbbYcV
jA75QjxNMEu69W5tCDlW5LEA+8dDFh7b8RQRo3Tzm+AMeDhzprbs9GZYsV4MXz9J2hcSNTqq9n22
hN1TPOqeDuhR2mQ3k2vuRbgzkawaS3n2Px4LxXj9b0CA0qUCAxIB5swh6ZgFMi4fCPpQdQwIedui
VrZf/W9SOCBIPdERL/tzLGQHB8liYdoGuqaIrbeHx+caVasBlV5IB/c0T8Koid3ere80oMaxTPZo
UmPw87Qf7wTBVUl7VZL2rhmQW0mAYUhZskb76Nju8XewcF4Bs6tvjv9COL5WM9U6IjPEOtNoluHn
TLSTXnf8/Fr32fHr+gNXI2dqtpKA6KJo07ecVYkbNeEDYtSzK3JKNJv9RUzbBAb3x9JY5xk1dwMS
lJseSL6iuLcsp6BOD6/I8iNAZbnnt7D3V0Q3oCLcC1oZVHno8uBaoF2wWumrARgWAUgPWnicRH8s
1ExilDVInbpt+TmIaedztg7JqlYFdIYawhs336ULKy8NBsX+8x8djzYPaTQDqB4o+sDNj02C7DBB
wcQSFyxpZ10XZRew/wyudN/QiyI6BnXQEmWKKDmvUSxBWKosaoy/vjw+HUsIKSMxQfNIFBe9FgsZ
mfiYPWGWnFj8owwF7ypJpfRCGC3cTbNS1Ab9w9+9c+fhX4bIj+dofoSRdtXLrpFSRQG1lw3y+mAh
EGW1A2Cw8AeVpx5nAUsGSixwZrFyvEQ7IE29yP7Mn3itAkHJAFraw5bKyJPWqnJMdg5pn/7URrXs
lvzGweJkLAZ7fJHj0woD6rQ58dO4Cvt+1dUl/MoNERK6n+svLPCM8UTGgM7/kfYdzY0jS7e/CBHw
ZlswBEmREkUZShtEq9WCt4Qjfv07xXdnhK7GZX3Rdzaz6Agls5B1MivNSQZT1OkSyuWEA1ZIAIL7
fT5gEdLGP8a8ZOxygmYmicGVWG6tIVGpbe5oeyB45VPchQ3qalgXwjm9xYhtJouBFTVXck2MEAM0
zqlzUeaCY24JFlNgTA4lII40zq37I3ovQyzjpdDvoPXxI0Tgtn5EIQStA5W95eIzx1OzkTzWXAdC
e4G0zt7VJHSlFZYNce7dcilrdoAMkBhQqKtp5rzbZHdYgvClbLWchFieuMc+oy9uDMVTikGVsQtE
MTYg7zpDnTnWu/Bw+yvx4kI2ip9ShSoFEd597iLJ1ZOfaPE1yR6p3oOvPN0Wx7EJNp4HjUxhKgFV
CMtypH1B9EduBoVa8Q1Xxg6ldPFwkVt6aOiyI4+/6CiCi25l99BwnCZPEAMSpW6dDaOCoB22Ca9j
DqcO768zwFAliqyYNGG91cFuel7f/hA8JL3uxZgFzplsVcVZxp/v7GHjjE7Wkp/Tpl7bW16Ivow6
Ol5SqkWXjTOYHWvokKoTvOHMX51jlw42O/C2Xy5m6LDA/R8RzJcIBF0uzQIiPGkrP2RE5sILTwnm
a5wnzPvmAaIWtDzvdt174iigbXi9kGKFrXjohkK+iPOFlgOlb6UYtDbNdGiwlv7yJL9nWOl89+C+
bWz/tpDlt4eKBV0gtwWNLjtnIk1mJPVVR+O+nFzsHeIx9Mu0BPNPmAOEG/qbUGwmjwkfpEHJWzrq
+DT9zDC4o2yAm7dVWvaoMxGMvSlNH9e91dNPBVYBtJHdY1ZijWwj8m1wrCmvGrEcjWHbj2IpFqiX
WUYykMKq5URJQjs7J/GZTD4lFaFR2XvkmPE2+Lk5YkYj9oqdkmwPvAa2RdOciWeM/6IHRd9FEH8f
HhCiYMnX7QNdTsLMBDC2L0S62UsB5Scl0d0usu+9xOme1+RR/EQn4Lg6Yvgqe+alYJazmDOxjP3j
sI3wMunj0+hMJH+OV+izPbeIajn6LfqkmRzm6VNYoyDmJvYYvrwY+Gqmc7mvX28fIVcX5tFDWwxb
o4YuWycAbxHaX1D21t4+OWLol/jD9c1UoaYyA3Xsym0ile6ArB9jrG55vPYwomR1vPAUopfoliQm
MkG5asiMHAolPZjJ2rNNvPRXuAq1Ne9pdS0V/XdRMtubJWtmVOsTzG+LplD9VyqD/VqNV02I7HkZ
EexxoZzfkSfuP52DkWA2e6txTGQ58Pv3YGW2aauI2/P5IuFgHSerCEGDX0GKx+ORu3yHYyky27NV
gZEltQKsftxW/RaVsxzY4RvrA8dSFqOLmUIMaAxJNggpuMGekswLi5Cc+4wkIPPt16pIJGkTO4q+
DdrTszA9tIo3mLz447ap/slrobTRVCT0q+5Eu3o7x/sM/CMXAznCwDUq3rt1ufo5U5hBkwkFw0ay
cK5qvDbFgkip3a3kn81Lp9iiSmJsTFxt5M9xO7ladNJ577zFCGUmngEZazACfVBBq5x/xSmJHzYh
z5Uv+72ZCAZjQqxnNs4JbBRzxSB7Srdw5QQrbYzND8U9OtyhLJ5KDNikWhGKRka/oDP8wL5nmh4f
nNFtiG9zgE3myWLgpg+xQseMIevFoVsfShebYJxyv3vvJts8knJ9d1e5naffaw3IC1KHl3jgyL/e
2jmwNjqots+wnsJpP/Yu3NDt+8hTkO3J6vK6GqyUOqHTKdisYxf47clrFO5oisMp/a2/0T3fdrip
Dmp5N+CVbc4aQXkdl/RiOLvqcz2Sp+5XSLzKD1QbBNu+9nRb0+WHx7eZsq1ZZpqgw2i8yivJ4EbY
kpHe6V6BNBlH0m3HLrM1nCrWsEOXYhyNyy421gHfVf7PjNCO2/2PEsvIHU50u5w3minHoExZ6mWl
xrjmpfuifrWbKiMb7izX7YBPvmaPZ8aYWfG5UycEfJiAF36q9rjJe+zovn16HAdxxdOZkLE3pyqh
t9t7/Lr9l5dbHGaHxABH1Q1ZXdGlBo3TGc4lttNHQ101gdvXpHqxdmiK6vySx4bHNTwGQ8xaKIu+
xbFFEYI8sgJcofcLiT3e0AznRrH1nE5pxjGl3yf9kRynH/7t4+NAEVu+UQo9VsQLPswuWHmGl3Og
lmNcbG+VaaR1rNJTQt9fisL+G6jZbivAsSx2DlK7CFJYlVAgWGP648zZCct5jYEG9fcYWOq7/mIM
9HacdsOGdmO3d0XsnTMbtJJoNT0cbdt92z+uKo0HOIsv9m/DZjussJRItrSWAs7mZB7wUqoG55M3
C7v8ZJ9JoeY3u5lq1WP8K4eC4FqWvHdKcLACtTLKJ9h+Y3M7COl53fAPV881EwfqkHiIU3qemdO0
xJYJzhHZYhQmuWE27wAZZJCEEHNYApChawg2WufHyk9epuAY8d58PKBm26xSQW+bjsJb4513AZId
zYpPRLGYvv3+UmyZRpbKIFTozpQL1i691ru6J/aBL4ZzZdm+qmI8y2Yn4y02bHa6bT6kdo/6Hea5
Lg5Obqs8cPtbee8hduhRTBUxy1WINHxkjF2CaQbfDr1PXtsWz1ewPVOWJibSmV6pQXNKLNXdHz+1
TxTUaJ3wf3wTsW1T2qCIU93C+lIUtOKXHjv6eqfHYrELON4aYrYbV/RuY+E1Brlxu640qrPblcZp
GQYZZCrYJ+Q8ZuRnC6omUA9xvAYHdNliTNkpsiokWLFktSQOyJkH6v/lfYUuEuxrMS2VnfKp474v
ZAurU8AW4hSe8Jju3mxsgdscY8/h8i8uly1A7fmPOAblO6M0O+x7p4UEOlF4SLdP5lr9GWNxoeX4
m4T4R//AcY3/5WN9C2Wiu64SJSunq0mm+6239gR7esRq+y8uwtPH959G8S2HQfjzJe+VXqBnuQU5
5/06cNAyThmpGuxuA48eV+ByNudbII05ZlbYgsqyigIIbNAOSeffMKBJCTRppAy/AreCcXqHY/rL
gcy3UAbsRcwkdYoJk3zZQqS3GwZs3nwIjrIjglTfPtRb3h7R/4L63yKZELAW6zYaRHxAEMyciflw
R6nuQPLF0WzZZf4rhn0tRmDUmxr68HjJ7nYXe/KQLyp3l5guHeaOg3KM5arz7NtZZ0HR5ESgK8I8
7714Un+kKQm8H2XncvTiXTr2qRimYluodFEV5obCreZ5GD3312SDXoPj875bK4gMeO09y8H091lS
9WfqCZUUqGYJK8kNJ8Ay6ijmaMVDLvaZaARYRG30FEqweVUmJ3WFyu7LYK50D+l0h+NleLbBYEhp
peGA4huAeItRv/j1tuldff0N6GDfhn2ghEWqXSHKOckb7NTGytEPSrk1YuIktluMl9/la/T2ZKDf
crIV5j5v/wTueTJgUrVqFacjNKzu8v1H4QBDznd3r3dwBz6vrXbxiW8YJnZemlh7ygb7NZauylWV
oD/0DP4y7FPwQGmCDPBtlRYDrJkU5ptl46DmgwyOTKG1M82tS1fDKrBknVTbvOWY42KjuqYrBt15
hF1rLFc/mAjqSL/QaXkHGNV/lDboy4D/1v6X7jygPTn0um3o6fvPEISnpsv5fEv3bS6e8T2FVpuo
c0E8NqqW6MyKft0+y8Vq0lwAYx5SEF9AOY4K4HbnfXi/9HXr04ZelDYLGOPni+DdFriYUZ8LZPyM
ZOSFPuSoB4KnaKu6lR8/+NuX20KWLGQug3Es49iqlhhDxunkOSP4qZKa82peTF/MRLCE+mnbDIlC
P8x2Vx2T1/on+jPCs/3JXZG85JfngugjbYa4fSf1ZkzpGjCmEGwC5wENQhm5ozGpr7ucg6PmxOLV
XBiNTGbCzLEblXiEsLOLcW2X5z0WHyqGommg/5dQ32azJVLYSaCdFmmbg4GJbKklJojXGuhyECqC
0QuOPkuGMJfH6NPLaOMeYshTYpK8ZiQ6FOBFvW1si1doLoTxiaHUDGMvQ0jjnbaI1jr3vXiLXfnt
bJF43WpI+g/Q7csPRDtZ1VxiiKsXYb/a/AdQJzf7akPYxromTACJFPmV3Ue9IngGSisyub4vcVqU
uN+Qgd/zIGgobEBdCHN3Drjd9SeavLtASw76LYb4hiqjtizphiKb9Ek/00yRJWGqB/r9oNhJ+g8I
JntyeeVhxvX5/8cpzmQxF+2CAYM8OEPWy9Yg3nv1YPjJ/YhanNOArs05Bi6aAI+27oEnEE6Nm0de
PtjZD2CMNU0xQTdI+AHO6T0ADyJeGD6iYYMX8yxd8vmhMvaqh3mp5BXkbMH9Ur2Gx9v3YfHOzdRg
rLFMhTEYG/z5DO8kcd05rt9wOZ6XcjlzHRgj7KKyBJmGhLNCt9f7msSr3ladu9cC07R2R6T1wAkU
F1Mfc4n0VGemOIVlWQclJNJ0xMnzBPfskeOROwPF04xxyGOsDjL2xFCKJ8x7W5Bib9TH259o0XvN
lWGcsGpcRilD3ppGNRjZxHp6lcivHGBcDD3nUhg3PFTSFKKBAFIqdCdPMIfcLrYr93njhx4PKujt
+OP6IkZD05RpYkyIEaaXBeasNAXCWrpEw5VQ+PQBiJyTo4Z1QwybRLQCK1FFSYUY2s90Gh1jrxJ0
l6M291fH960Rm0g8j5kWmJNBNfJ2hYNaeGM/2CRCSP05/h/68pfRdiaQAaAwklNZC2U63oURstOH
4qhOhs7TL55qi23rxkwSA0F5JiZWmuIUcZWQbYgezmA1mNBCsn0QUbkGvsZHcQu5n7rLu8gcQ2Hz
iqVZnc2g1kGx7wQP0+ruuPG/tLVp8z4f9Re3LIWBKDDQW+nUQ8522FgeRgJep4NkHzS0LN62yeUA
ZHaaDDTFsZyeawun+ZIiT48GO2/EPKNlr1arPe7a18E37dsiuabCoFSlt+VYpzAVp3G0a2Pf6CmO
vC5eZGfDO8lFSJzpx6CVEsmhGbW4CE5PeQyUfXkSNKA8t8Gbd7kZDFEnvS4SExgvIunQr4V9tj3/
3H8NyF3W3C05vM+mMsFNL0hVko84w/pdecXcl6qQ1iXP7qpCgN+CCsM31dUBiXZATc3NEC+66e9D
ZXu/qzFRY6mB9Jezi8Xi4d7bdSslJ9g8NR3exNfDC6/zeNnrzEQy+BKAErQQsUSYto4BNB/fgJpf
WAPxwv2QnDuuMviS5ZgVrc8ajtal9K5VSwRXffU/b9+CpafZDMVU9feQAC2RQhkMuHe1sorblYB5
yrX4arW722IW4zU0U2PtGPY5aiJzvREYm+Ykm+g8Xk17nz8aunxY33+fuctpK8p6r+Pv164D/mi6
LKPzLg7mUG/rsRzgzhRh7nEMEoo+sCAITe62kz6Gm3A3ibbekWZ3QOV/rz2NnLb9/wJU38oxV9ro
myyRFMjUQL5NRBfrnFGE/mmSTVSTz08uq8CiTegKzFiUcG4mc5gq1jn3AbW8BpHpR3GfP2uYq2iR
im2fKzsEjTV/5JLq8Ien0S3TREc/cm9XgrRZaCpjLKG1AmwZBZkC+L8FovmRZMvrscGCnAtJPf+Q
2bL4Vz5gJpa5zlEz9VYsJxMiVdwxKbFfn22/2/oKF5g1el9vacjcZ6XFLh45gShHfy+J4hUOlo94
jxiSeP2FAuuD+/p28SQ7IM+bzQYdpyf6tEEIg+rX5ye43Oz9G95SBwANx/cu29fsEBgMCJHwT80S
v2yn+BoQbY81iqDLkNacu0P/zq0TYKKJTgTNmki/MVTblTtZIeHaruwv5aHc6i5H2KIfnCnFIM6g
9notZ1AKkecJW4+QTNhLOMDM5qWnF0kRsbLtX9tl7kswRb2pX6gosOCYq5OCnRRh6gZ3PmX28X0b
5LYt0QcM+mPUn8aFWCyF8Y5ui/c4Nz+1CLWzX8MilBGFWiZide7JeZ+2SudZ9tX9R89qSLgTS9dQ
89ZHZcCpFYxWkhWIo1XayYm89eM6ujcLG1mxOHF8gGJgm7JfgZUCZnzc0I1ThxdeRLwYCnxrzeYy
xUGJpDSGbeETDO77GRvCgjtlhel61DfpHq/Pv3tGzUTS4HkGWdM5MS/ZBZoHKfHqjZgQATHIyo2x
rcPX3jpuNwHnyxoMWIVBhHEbAQK36grBh5Sj5rIRtzE2UIGv4pOXTVpOF8wUZBBLTbAvdOqpPLTJ
J8fLve+DzJODPhzgNxjwSat4LDUDQlBAzUEhijItN//MgV6DAR6k6uWka0O6rHjrWZ4m2i4cGXhf
eZwYPCg1GNTpBPhO4QxtXhCPYqfKSELw8NOhd86xXdPMN+4duyE7H4we3b0B7RwY7OTOwFwSUAcZ
W2kvgrr7vP46oJQT2LrLjUw5OG4wCKMF3VkUGhxnimUdTnxQHuncJcZP7EIg/xuMGwy8JKoe4mJT
WQ3ZnnZyYYufFUrsWGFKNOfv3oTfJs8ma6uiaI0ipU76/bxKn8MdCBiPoG8aiHDHy/Ysh1n/ug2T
wY+4iPJqKAFZO2CW91HgxVtswXEaH/3tX0bIM80Y8MBM7iUVwK5Dmxij+wlPapwgb3CMZ/8mAxnj
aMlmGVIYdtLDaKAuggZJB/kC3vYJriQGN7pBNuWugf1jxOqaZgT/0R2KBVsuztOTuXHTTAY9jDRM
lUSNJhSU0DsDaipKwo24hdczw8NbkwEPuagyIVFg69vTedeTwq8I+Ihk7jzzYtfFLGBhA/xALYsi
73F2l1VUEgRjsSu4hmUHd0VLqotTNUQn5ztES5/bKN5bvX37Vl+b+W4dKYMggmGVQXKBmSDZgxFR
3Va22KecObELGrV1UNsByI69AY2hcuyGtunDo4aIJeh7h8+UxLUlBmQ6Sc5Tvcatv2w8r7atCxbG
g1tZWKNCgq2Kt5VfTil/30R2g3E6SVOpiLAnJCh3WBi1BsPz7vHVJNhdZq0/OdKo0bBHbapYg6Er
JrZxXx+0syil7mStn4wM4aDilDsFg4IrP74v7M9k94lnDkfa0l2ZS2NMeEISr+wtSMNUDSmc2H69
IDrhvlCX8pJzMUzEPWVlj66U/Bo0CCQFH6R/+eDVmBbNYi6FsdIiKuJi0K7xDxr8Y3C4gZwe1Sxu
gXyxAXsuiTHAS51IaR9AnwblwXbCyjfMtdu00RHvhy+8WSysG+V9q6UX0kzo9UfNLCPTiuASafRb
nZxehH53EeVJxAPpk2eEPFGMq9PMqQDFCkTR5O7JsZC+GMj5pOaQ9vKZnf43K2QnDgwJ2YuGfrhg
FR2Vieg56rq02pDw+DsWu6Pmh8g4vAYs6KF5hmaXVY0Rsq2HyWITmy/Q6xgSzXJqdNHb4paKN9YG
WoyDa9KXyy+zGA/OfwjjD9NI7qOW3jxn57QtgXSsKcd/X8gZIAH7+cIJQBebYEzVtPC603R00zG3
I8oFLRaqM4JqTFDDWv9hWuJ8S/q7/8SvbzHM1QitthPMvgB+YbYLA/egy3um5RxeNMaRw94GVZqk
1qRXEO+Q8BBiXVEMskOCg7ut0KLznZ3b9UPOrp0RoSEgVKAQ/K5HmZZGfwQPPLJ51OcgLbDl5XgX
5zjnIilqz0RWGvZYmRlEorEZVDbvO8XLN9quW4uoxMXwq85tHRe7YucCmVuh9L1gDgPVMbuvQaPs
Hy4rjgje96L/PtNpuKhT1nUVdDpNd2lNrEOCaIn2jTqfvC1C0rIT/dcI2TGcTNVTUexh6y8nQJaj
oyMA9EY+mBc4WlFrvmHt18n1mVaaKYa6HNf0/eiI9n1klzVpfPXJ2HwdjTe6F/b/sBmWpx3jTQVN
1sHjBKHT/Qv2OdAUc+JU2/QufQKvCq/1cXHL39w4GOAI2zIuMola48nrj0ngIMzDyi7UhF8/v764
xP3LIcn3t2MARDyHqECrEEf5SE4OYk3fsIcnLoAsxiSmIoMR3UK8JTIGeTnno96oJlLJYC8bDpqr
bexE9rIV9/29qNFMEvMg6eRUDU0ohQPUXhMMUGF4SliDp4ADVUvFLg0dsJKKRS+SiVWVv98xOcqL
NmhVXGN19VR9WI/DW1OjbWgbfty2+6U64m+SmABhbHRBKEwNkrane+/jqX19tNxfPwle+iCxz+yB
aNzIeOGuYZJKEiXT0mlxhflggRiVdRla05OOXM2LQEq7HmwTZLpu7Twfq121+s8s5ycPvJbiPdTA
QA4gG4oqopHw94ONL5dcStVSBCB7weaJrrcmbxdn/wNbQLjcfteJJgZUfpPGwH9YFU12GTvxmqIt
sZIMN/yH5Z3JR0gS7xE8Ntl15+Dbj2Zvehj5q2zwr/hbPLVuf+alp48uQ3EZLBSSoV/NYAZvca9V
XTFEIqpn253s1ioK4YiqRUj0v6w1XcTEkUjBhNH9N4nMR27FSzyOWN3xlD2gMGwY4FtFOhg9T5fX
A+LqF36iZSHW/U0iczsvvZCEU5CItBS5U5zgiTKfId3CXW68FEn8Joni+uw0iyyfQPKbwop65Gfv
p8mRP199u/Otp0/4QZkSDNroFuV5KXXBYeiyJFuoDoPiCSb8u+CmlBU88zIYlEZGr4cRT3eg03Gx
6t4g8JCJTaujyMpgUqBemW8mugI+sldrZSejPWx9LLsBJbYdvVSPdn5/dHpe2nCp5f23X8h8hD7K
hwYrsfALuw0KE1hVsYO9Tc2qdcEViKOxiW3e5SrR6K5N8wOMjD2v730JPn/7Ecz3qVM1zSMRxwQ6
a41geBc1Cc8kCTfcouf9h5HPvgfjwJMktMrGKqAtXt39UX7Ln9znr/qD97xfqnT9phHjuodpQmgX
QaNu4zi+1YJ4HNXa4LDbakQhEQYbKy/dWZgqQES7wgrnHfaUwCCEFyP1bW7VeOnR89vvYXy7nMIT
6z39zI7zob5NH7oDHhawXbakx8gjzRltA4uTwFl6882lsk0vwjmQz5lEpW53l318kGvQAkbOg7pe
hXcj0gTYzBW5F4LFEWjfO28/Q+ey7T540LYINN9fne1+SYwwGi0TP+OCIiKyIKvGD7wRW1YtrF7j
wCgN2G9YGMu4N4RlZulZLcI/47oHidM/+khMcAfdljFtphTzcpC7SG2E7irIQ1o8U4gUIi0+2gLG
OTDQYUO5sODuGrse1i0FGUhLQcYkln0FBUtycdNNaU9+SD7uvagiGlpv9llGSgdBarU6bsaVvQdn
k93FoMOiCEsf9SjZm3b6+jfFq9+sjYGy6lxOVqTjzgFPT6heYcYLu/X4fosDIlfQn3kTI0lDsEzg
5IPDRapIHoTEDL5yJ0y8qPwxBCScHCEhWKdhbS7qO8fAFmLa37RkIKysLLUXA5w/klGiLcSe+qnG
6BKdSo93bzjeS2VADAOHWSEZ9FM7dHGoG2Ja/44+5zo/WvEgk/7uP+xKUXTRMiVZM9jGJ6ETuvNg
4FSzi2eRbNjrwQ9xaxju35zfTA5zfsYoBTg9yHnxnCAhyJKI6B2mdskRtIgEM0HM6Q3KOFjRuaGn
Rx18uum8twje4LaYpe5ahIff58YgOzKGrRYEENPZreNd9so2ALnjHfm5hmcpiN/urpmLbMdNlixa
4rdkdtQ2Uc2w7ztIHrEW7fVX4IWfCZlGOwMAcdewLV66mTDmIdDp4MKQLAp3snu2Y/itADCD5UlH
bjV/4X06P9FrtDK731nVR1ivAr0UsttKaGTX3LdmxUtg8E6PwW/NCDRNrSBFuEd09YZpaPS7oP3C
vm0fSymt37Rh8dpqwABL7V03bEf+FTjg01YrTCl3a8HxP2mrS3x/OHCkLrrc2edisNiUizobYnqG
vZ3dm3edJ5/avVM9fwnOZ7Tirq9eKkH8piYTQuZmLjWVAYEgJZCc867ryPGr+wBWcdeOS4u4OFOO
gZDzuRDNXKOysJTqvSbeOiQZuN6O3PzgEgHjb2oxICJOCYYQcoiqnNajW07j2sZgsUV0O3WFxzze
TnZz+Jqe/WOx+jJo6xDHC1AJN3D5al+z24AtQ5FlUfuh79DS1n++8DrQlh75cyWv/z4TYYKFI69b
iOjs6wZgvLaFCaPtXz74M+1PHtXNcuiEvJOJl7UoSSZzJfJUE84DZlWe9E1TkWFX/kp3+fPPyN+0
qXPs7vHm3dKCJuckl1pidXkml7kUo9ElUtVCbnS3PTVPSEgpGyQy7COaCDkXcCFl85so5jqI4djE
ZwGiUpI9SXuU+4+fnCu+iMgzbZhbkAZhU5kmRFTO7r5/NVyMyh39bMXLFy4/UWeCmDtg1mKmdeoF
kUHjIzGZk/QLVSHM7dEeQtltTCI9Nm7npE+uW2EG3RMOA5755JnX07x0FRRJF7E+DQUkpGZwVWZ2
GhuRGGj6RJNRVWorNXF4QdBi3keRZbzGJPxPZan0z2kansXWpLfNewx6N0BTb7Oyvw4DmlAwAsz5
hktB11wcc7SKViaXSwlxKXHe3ydyvwL7dEb2zz63Y2jxCTqXxQQqwkWAEz9T1fAG3p3unzzQXa8C
XwXDCZLn3Phr8Wt9HyX7+MyQ+DW17P8fpW6POYIhvLSfwtXogmL18xDxcinXtx0LlTMN2XdmpgQT
3gYG7ndMlI902giSG2NX+8bcbtwVxvt+kbuA7DeEsgzp+ubgIJX3qT+CFu1HCHYSh/N1l0Bg/nto
CDKzV9lshFqiJy7mbnPerlaPEfh7f77ZF7RCftmt7P3VEK8+l8mENcJFSbTsjDPYnk4RksTkdb+R
/WDPCZ94qjEQbipC3tQZxOD2dxJWW8XjoZV/hIItNivLuLt9kjzbZRn7DUUPQ3TY4eY/hYQuQnOt
xF6vVgQt4HjqFXbyCxhec3l6liINRUZDiiTRZLDOnGaPWiT2hgR4rAhgViYnkM5h2rEcyVjbKM3w
DGYpJp2LY0417+GdzmeIQxDV342Jnfj2IcAY2/r2eS5fzW+1GEcYGGXZn6lhGo9HNChiYvT231/0
tHNFGPcnB1kMwi0BijijbEdHaaWfNuoH9t774T13uGsxxp6LY1xh2Mp6YlKowVLczHEq1b94oe1e
vLd6vWnffe74+BLTIq7Z9wkywJ0ng4kRCSiIQnXhYP0PdhBRysjVA90dYNPq+EBMtyO6yzvbpefR
XDSD4xc5DWUzi6Snl8sK7hjLG9OB6DzT55gI26belOZZKSscaXscHJBToMGAAyGLL+eZIgZVdAaP
9XmoLhPWvCCAoVSVIDi36TDlo3kH8gjs5vtxxKrmT+63W6r5z78d252u9PFlLM0QB+h0roAvh6zd
ihe2LxWPf5PCQEcxyVrTF7CQF+c9Swj2NIcPInkWCXonQodux+KFt/Qv/un+/rVJtkw4mmOlNBbO
s2uIRIL1lNNeDVQQUHP94ny8xZKBgr0ZqKuo6KxhqXqSqdHrUculp+5iO+KzROtV+/LBNj0efd9S
t6k+F8WASd+2cq9bmURdmiOG6xhDk253v7lILrfVbBGBZ2oxSGLKWYv9GQVs4+SkbuMrtgPeMs7j
YDHqmwlhwEMfxkE+dxDimDURf+r+MX/lADD1FH/YwkwEAxK9Wk1Z2uDzDLAFP3SfzqS2zbXxLtmb
VudSvyxb+7c8Fi7qSpSbwcQ3Qj1N2Up+9VDldlVXrmA5Ub4dJ7cfSONZqQNifbnC5KaSuGX3cFvt
a3h+Q20WUooCOzMUJE2ftmcXo+5VD1ShE9NdSF6CFWYcSPHx+IhispN4Guil9Kf4hBmy9cat13pJ
ujWifG5PziJgz86GCQP1vKg67ZJIT5VJ0sGfJhuppgv50nOOW+fdFIPBHKvWcFUEfIVCdiILY6V+
dPA3z5u6IlzuPWpBt46aiVW0rDPy+IKjpnmR3W6dgOysJ6u7u7fNhsvSuNTDN8cAdjAmFqYcqVxI
240xwa7LxFZPwSuPQm4xM6FohoLcBLgtdHbdud6FrdIlJa6NHe4Vp14Fa+Wx8MdHlS7dbfCoRb0M
9RPlMyX6823jXfaHM+HMnY2TXg/UopYQxYDeeHev2/eIdh9b5LYad7Rpdd531Me/chvfYlmSjSqT
6hbbsKQnrfILf2+Poa1u0VZBl4v8VQF4dsDXiuXM54+B1CqBhANGI8uu90qC9VtW7yD/v+WSny1a
qK4iyQR+PDTtMOepKSCfCC4N9Rue7Oo2HryPPwnWiW2OXyBKvf31lh3itzT2GGM5qLr8cpaQXKJF
uXAzftAR1bRy0EfAkbXoQGaymMjJyq1q0hRottsloaMPriqjibb2ntv3Y4q1MCuex1rOi8wkMhiW
NEGhTQ20U0jvFbJ9twG9rTu6soXijfM5HW9ryPl0CgNkSVMF5aQM0pM3rApf9Y4iZ7s293Mx8BXn
6SRkAyQ0gnN5aMEvm2KDznrLmxpcxuTZyTFvrSJKVKUrcHIO0nSxiyIxxiDRLc8nR18M2WeSmDip
PYO7QDuPEpJJJ4e+VJ8k8lQ/l/bavFv9sO303j9m7hHRJ6/PZhk3Z6LZsKnThlQeWii5fd+9e0+X
mmCTIrEzPyIi7dU/+DzY4t0BJoia0rwK1Bba4lw1yRZrEj8XWzr9f7y05Jhsuo/y47ZVLhYewArx
D6Kw2+UjyYiUyoJMcYUXOtrTBjfeWY0trOxztclsfhJtMR79lsgm0TplKIxIg5m+gLwnstEvP63q
9fnD5D0rr1fqD38+k8RgStL8c55aCVYKVDg8is4v/Ru6knaFZz1qj78en7BVsnsefSFCg1C51gdU
r3jvW2qmt34IAzVy2arNKFFbAqtDc595BSj9TtePSilO0cvB+aqce8Pylxhh05RZghvaonPfe2/X
Fjkjbb8dEGl4G/0DVTqOxMWX2uysGfDJmi62lLGjN1W6x4Lry7UFTX2aGu4rW+EdJ4M/8jmyRHOC
rNptPLoU4lTcXWwT3MwlwRCdtAKJ29vouq8rFZRCmK3BQlyUfizH2fIOmmfMDEBpsqrrUYjrU9xR
G/s42/p9gwvLfTFSnW6ZEANHElrg88CCziCyV1egTQTrWvJawUcWrv2/2isDRG0gSYViQFiS2but
91FrdlWtzL2DrtTEjv+GYVufgZDKhDUl5W7URZjrFtEh3nUxsWx4SD9Atum2nV7D3RvnyG7IrM4X
VStj6lFenHIT3Z8TTH2t1/eFU9uCRtqVjSBxm9nRDoyb2e6T2xV73bBx6xcwqBTmQaLr3QVu2ttt
sfVld3+2P2KSbtaUFN7N/E1FZO/t+cidOuOEIBoDQ2E+mkUfAoZ2Dvpxz688B7ZEszL/jtd/n4XC
QS9hdavU4zv23g69aopXeeXzYLmWi84pvNqOw0dh2/1qgxbQ1c/efnh8yFcdOlKfI3D4gKFjNa3E
+33vYuN5Zvsv47AaOQ/qxcwq1rDq9DWERn62Kyg+t4ZQX0SKVIKPAeZsPTrn1NFiT8jIsLZeNg3W
rW8PvPzSYk16Lpi5wmMfWa0UXgWLB40UMcHAx2knXkC+sOnexHqH0XpeSnIxKpxLZe5yHWaWVINs
6AmZwdP9Ln9MQ1vK0U2ncq7WYlg4l8Tc4jxudTAlUUkW+txVu2jtHme5UVxpZ7zdvseLfaAzYWyn
EHi1O7VMIWyLEaSw9tL36F5/yiOnW9ulAZ9Tuz5WguXO3t0r9qZwfVxs3SA8v0cLtOxtnv8O5jaL
ER7eZUOVbiJHeMwuxK42lMXotr6LL+m5HObuSmFRj7k1QV+Mkd3f1/Yjtl6tDNslG/g2Op+d2LzS
8RJezGUyT5auLfuonqDb2NkfXoJiABq2N1yOdJ6JXhtxZrBRq+l/THTbHpXVGygHD6bN89Q0ALn1
oZigIU+mUMfHwgFa97tdillsdOxGFm1r/eTXLOnnuCWNiQuSvqz1KIC0oCGYrt9s+tWPanPgWN9S
mDf/QAyiWHHfFm0oSU9yuhYeUY+eIjsQeBPfSwNC+lwMAyFaZ8l9YVLbe0Fr0j1ak9aP5OHVBbUS
GIW2fEJq3rdikGQapeScZPRbbVvH0UD88Iz+6vvaizT033KzKkux60w/tgljHLIME+AQBxYlyyv+
H2vXtRs5rm2/SAAVKb0qVC7b5dS2X4R2B+Wc9fV3yYM7LdOcImbuPY3zMDBQSyQ3N3dc+4gWCcyb
QXHE9TvMTSEaBrqeDF1TZJ21PeRZD2UVDIaPxbyjSxg3dub3IXSfDkjhx7A9hBEcnqW8RmS0UysX
UljIKqzGY40iYgkFC3AmEQm7XCRBQpsri6vFsQqqDOeuGxYhwS5quaNjE5+vbyBXH60gGH1UG72E
aQOK/Ch1dnXWv4Fxp3MiDLz9Ty/ZCmiRz5VCymeSxlGPtQyOm94VTl3bSx/tUcjKxrPq1+fDKKU2
CGnvRzifY+/bsLIPN5junNxeHhb2IGEmiCvnq2UxSklSpTYeJQ1vFf1RvsoYCJHJbkJcBE+EvIki
yWNUUxj2rUY/xOG4ebud7QrigAwy6A2E3oNoWYx6qkhhgeAAm1i6YCma3WJLn6QD1IQoQbjcli9K
fbV/jFoiIIguzFZfIobn/lG+Pyju0/LyXpdybuRpJRQGUxNWlFFtRjlgEFDWti/nt7fbPdowMOr0
5CEj+eQcw+11SJFmYhkg+0TKe5JAMsAAea7hyipeWG/im2MZ23CG/o8baTC6YjDrTrUI4J5fJFvb
o7oAFRvXlyRQR2yZS0irsZVjQISxPfwiqJpwekUkEfyXERljuvRUU91iNFIwYZBMAsZfeFT+Fm/j
frP/dRc5WzyMIF9yMJBUHD/jWpwrTEY5YYKj1oaBgVuM9q+3/jTdSKD4F9l+H0bXV2H/szRGNY3t
qIRVs8CgdRO0frNdbjBcG7Eq3xEV1yzK4BoWo5iyeujNDN7DI8j45XvfPgidPr44/FkNo44ipdbl
sKKL6oNv8nKuvPMYgtRXPWsv2W25/b0TWzF85f4Hk9FLmHFUg78eq0K48aVW7Da0qZd+D0r7AfFq
wdvI17d/wBjdNCutEbYpFriAnaP99dvEDRMbfwudQRidNHZDHCcq1kI37yilvr/f57slGo66vwLz
3RwBHNd8XsExdktpaoM/64CTYE28DF75kB7rZ3C5uAIgnkqnSI4u5MgaijcZuSBDmKcTqjHQxuv6
r3eZi8A++hYFKLwXao3CSMKILoIk64CCVIKFoL5me6qHeXiC1XBrCtc4jBDEaTWoUwWcjzkyIBt5
3KMeFv2+379jkLqoGJRbnLqCYx+qRJlBw58BDtw77iaAPfG4uaV2hxqW83RBsQK1b5dWBvu+eZ3u
St2+86ZTjaGpaAne5edL9Q18R9e3mhtkWX8TIzkZRkJXYbMc6OieH9Fhb2McLIqGoJFBRvrTOgnu
ncbTXWtA5i3TR5qoyLErsD6UbTLZ2husg+w3MgyDd761o/N94aSbx/39Pej0Ryd+RoxPd8DQnlko
ZPVkz8vtGwe5MxFLH08jrD+MeZtKfZSUusCHPdcoA7HEfIM8/bYGYB6iKe+KbiyXrd6cGycltrr9
i9lQfhW9RtzwxxqLeY16a8wbstxTFK2icRARkNzdP4Lwlrz+iL8ZdrEv0W7/XPmiEjTRLi5/X7kC
WjuMer/IuIqZ89ZN6l2XV240cr0wRgEpWRo208cpHV/eQgx/vqfeCdIaY9K8MCzBewUptSzFwjQ6
sAcwu0hbmUwjTJbHujuAz0nZtMuhmcnJpAIjlmtRrqGYfetJ1045WmIej+AYfHvLXbDaeNY2c9G5
LFCvolUxWwjq4XDUc0CR7fP5XXtMNgK9yi3VWS+G0d+z3qLtPAVC+dB76CxYCCUEcsB/Iv4cDaO6
rYWgnwaAcBe9gYGtexToiGtguc7FailsVds4l5oaW/0iz5vNdH4Mb3/ZP5YKJ/Ss/p52u3grOp5/
UMl/L42tYJvBATSSucOr9HLegHMRunB7BxN5adwTRTy4+Z31+hh17Ctmb4wy1gdijMfiEtjBIQ1R
XG8jF7jFuEXnoazs3yA+l+6WauafAlnkxjLX+IzWXbp84lkB/rRFxQKUIopV4QWI3t5FHFiLeQ3D
6F6qt9SfW4gL+l4aOzi3S75EIJP/oHT/HByjLlITbBNxhbUgDIKp2XbSgVQytrONW25b5/AbbXSX
3xGmAwjuAs/6Wy+O0R0lbPW6K4ALcYGON1/7HXlv3kUwoj1k9MY0/q/qPbrm5cWyz933dqe1qEqL
cWpgHt4u1TOCtfG8t/XaGFWSyWOYKhHWhqEHZwz7K+zwu2hhov1jdIlh+ElZLo9lYad3GjIgH41r
IungGz5/SwdL16zXddKZKkQQcq5v9u/JAV0D8wnmnuXgeof3NwenO2pH5YgeCcEuClbI0jcbuS5B
40OlHDfyMThYTrWJNkdQLQpw+K//nzUy2gSpYqWTZ+zkEZnMsbUHaSmicBHLAoXme9YiGy6ex8jt
xFjJCEvkPFsjIVaH1S2saag9+iAqxOwztGP8uNueXr3Q+2jGaISOiuBKsG2spNQnpKaXfR1nd7NH
aSFYNx6ku6W+H4zVwmy86BwZDZMM80QLFfuL0gzMj1V3mMPeOKjyf11mNQQbVHZhBvX1QxW9RyzV
c6rQEtENLBK9waCBxFv7+GsLypyTh5Z80ZZy0UyZmLqqyfBoDY0xIK04k/xkWeJ53iBEhGoDu3K/
6dsDVoiyW1uwOt6WrvG+bGlrauniAIEJ74DgYWM/ojTcnVRbd27I5uCgUdFCIYwohsOzwtD9TBVd
XYxLXf68TiUtw37CTGcI7aZ7oyhQL0XXniedawjmNupxFclqI0M6Xff2fdg8CJQz1zhaA7CP92wF
ip4CADGvxclAWQb8Z/Q/eeg5wTwjAR5Pg67hGNGQir5qpQhbZtZ2H6DW/JcAgFvjukZghKHTwxHt
H0BA1hiZu3c7WywgkAheFzohDvNig46s97seOPDsX8CcGTqPW3qB6QP+AgHU8sms5bNeEvNqh9GU
Isz1sSQXijHdyFuw5uEqiSJqXNdsjcQ81V1dhZgrOy/KCdWCcgOKdq1dNH9oH8Ds64rZ7nnGwRqR
ebhN2hc1gio4rsrWHmHQiV80wTVlYzZFW4aJPgCiWwr0YDvCGkfE+htqJC6/n6+flUC+2axCXlZq
TKMRGzh5YbQxZfFAaL62+1vrsJmEQsqaIvNxRnrrkfo5ibd0tEPJqSOnksEmSVNXccvx8frCBIqI
TS4U9WTlw7KJYOuIQUt12DmiaQ7cWN5KFth3I83RjYx7tUQ8Xl4MRwNNJVTRyYsebzCVWSjt3FTG
Go9RFVqXJGa/KCP3RX4hvwu73t+iUjXbaoMzo71odyhk+6kK7cvDT+FVEx0joz/0ZtbmYVrA3QGz
mxbGRpHe4Jly6/WxemOsplQhkBS0TjT3jbOMVcvubnYYJYsqZ4HkixSiweiOfvInJQ0XCXk5j6Bm
3Dya7v3WHrdPPwXmDDc4sV4YozSaMsfUWhW3DOzu6q75ob/+vC7tXHt0hcDGDOYeIxMwWxqLOePd
VXeRjebgh/ul8wRlC6jc2z4MGLZ6FGV2BaqeDRzk+jjPcoxNjLYXYTGkSL2zPbOy2icV6fDrz67+
4xjuEa9GNrJ/1HQnTUF3hzCPMKv2D9bg3/qKbWcLU9/UpeDjTUFcDCNNQAT7Hniv4Gz57jnNXvQy
C1Qw20Crgnp8pPFi0dR30d2DiE9apKXYJrZEpnWKQp1FzgvYF4mX7Rr7bEeBrQa21oMvvktgBIhu
s3AfGYVRJsmoghJiEUlMuZ53obsM7v6OYcO7Cyp3/o/XmR34RPoxM+YSNwD2zXkju48V5g3rmBS+
h6r6KVJVgjeanfHk64NexcrHfdM357fwZ3BJ7pLHYg9d9f9wERgFUhpKkFXjAufCSHw5P5Pti7WJ
ZScobP8eCbEIUyevqxTR5WODB7T2Z1DEfmhjRF42t/db7XHrHQ4fDXpCpjfB88KGCyozUqecYoUD
impezmcfaebC21mxdxHNvxCYBibjo1RZ286a+nF2/l1xQnhAlNfhZuZX6pgND/RmgZKDxQ0CWzyc
ZTCqvyK39YB0geht4UZT11CMh5JkVTlpOa4ZarpATAbfHOHbAENQ78yTbZ9eMScF03owq2cZDCSi
EhIpF3b4E6qJw0CRsVAQQmxSt95tt46HCil4MEtlhcCJ+WBOvuJZsHGBXo97PZkA1zkIVCM0jgnR
o40Wy7ut/e2Uf4fd9TB9e0gv5cLML+w445I4rDebsVDSjBojpcBP7BwVOJrrR/ZvOAGCdYoMBpOx
TcA6E0mSuuhO5NYzL0StvSg8LZRRRqdMhkQxZWmRUbgY807dPqFyxBU+4iLThJ3nJCPUGckVcOrN
C4pH4Hc+pshE++79vrU110Zy1fGcXSI5omCESFwsJuDRg3N0TlRAvyx1OJv3PYag4VUYd8tk2e14
8Tdbwx4xM+Xk3KDxwW6O0ulnOtjCiA8vdbSSG4tROeCkS+q0/5AbxLP6PdqQ9o9LkAn8Fa83OnqR
FnEVKHCBq8pWPkmqXFpKAdBw37pudKh/H0Bafx1EYLJbjPYZTUOL1eVCuG/fdtd/mpunWW8a4+7I
LY0Sfwn1bM7j/jZADRrKtXxPACNSYRZjp/SS4jeWDpjns46Q0u0IJ+7H3QkkT6gwdgX7JYpfWYwG
af25rulyKEc4cZu383B/u79H16q0vWmdcQvmJYEYCO8fo0smMzGS6iNihu7cej+7yGGj5sQudx5q
jXtPdZ5AMLBwkgnOb7ldV5S1xSiYWSNTQupFNnq3/zZDyAcxVeZ1EMpWPfnG/67umJ7wAm4ecbvB
CnF/9+PbtHEc6VX44HItFXTjQs+bCBez8QyzGTvQ0EhQKi0SmI19ew8Wpi0crdJexlOD3+1ZVP7O
l9EVJhP17KYh9/3YVx7zPZm3N9PpFbwMXuE2t4s59vAAfh9RJTffP15hMlc7SodRtTpguuH+XPbO
bGs/5UMBtt9l2ODClCmQF66+WgEy990fOmz6bC0mYKDZChLPPsbwOddRuA7rCoS57XGggkNLAYjm
kDv//j95IaufZ643LYw8Ng38/MIu5SYgoHkc36f4tDBkPjn10zJT4/qCuCQ45gqSud/qkElRqwIS
vbWp3c0vPxwnP9M9OFicutxchNK4rOHLvV4BMvc6sbo6VKJAxaT2n7vfz/+p4n61IDaWQeep1kgE
wTvCXGgwUbRwtq+KixDyzhWJA998/rMYNoBRJwHBAEjc5sQeHAy6QdnSLeKtBoqE72CXfP8O2MMy
50xU6i+602xwI5TCRpVkIB9fUAe31BXt7+yTab8GaLIUEYPxvfHVOhkNgl68ZtQJDg0stCD9xCxk
DOG7Mx63LdrhMMg0eBduLVc1ryAZBVLXKgj/iIEFHtHUf9s/pG6zDV0ltmV4rOAnSZYEootylv/0
5K2QGU1Sm4WaIs+ngCXo+XwO787JbgOTE/U67vZEtydHdhTMMN2JwgKCm0EZ5RIkiVEkGa7i++MS
gGvP16+68BAZ7aJFbZ3my9NzRunkZgNahO2dvaS+MMZQZKnwza/VJjJ6hZpZFOQDJOb41lwsp7jD
pFIRJ8E/XAJYiWBzszTyUaO2qt2bo1iOVTlRsaI3+I8zhHJ/h7f0EGPm0QWzGUWmON/t0f4gMmck
N2DvmBbEY7p/6/dog4Lh1Z+X7JQoDMA39lZYzHnVUQfegRZYaBNx3xCT2txDs/wAgWjqoXn88lNg
cnGZyNDn8Pd2Mmfma3IeVEYM1ey+d/fo6ck6NwAHWzViBMveVvb2yR6979HLYfeAtP3v0E4vi+ux
m+8SG2+UwI9d4L6+FH8+h3kprKHU5KTB+t1kNw12ts8eXFE05x/k9G+Qj0uzEqG2yn2UFGPNRbIr
v+n1xt6hPfUZtRDXb59gMR+ivMLBOG3azgUWo79j8N8yOkIX6C1ue/bq+D7kaQVRanWQBVmoIt59
a8RLJ+/BHewdSOwEgsIPZPwRlI9U0wopS/NwLnNsGmoO8A/1+/Cx5MF1RdYJ31r+czoaRGQF1GNi
fByWADpKD+GD34Hbehc8XCJiiyY4LBd3JWzgCtBQ1oAGB/hqmKD2xd1QrLzpEUk/afFDS1xVfYuj
Q/x0XQgWif1nEJV1N0xCjbCUzPhkBd+l+qxOk60YXjz+koNhJ6mxnY6lyC5etugLpgELDn3qCpXZ
BojYz8N6UP341I2Pg34nqbVrod2RmuZGnVEHpxPkU2taenqhUidsnSyvvNLMm0OZiQapcDeZEgr6
zaX7izAvqy9hEjMqbeNTlC2TmKNzkcXO6LdOYor8Ae6yV1CMoi6noUu6xIpPMQm3DantRpa310+T
ea//EpmFZVmxZNkibFhmsspwMMYwOanNWQlN18gyuzJmBzzCtmQIrgIXzJKxaaaqormYuQmW2fXS
kto/1U34PBoHEA5tpKDbSsneLLtBIDWMn/PX0izN1AzIpAJSwc/3TlVp3yYW0KTs4tPEqfNDOqsC
Z4p7RJapmApd6pnY+Fo9lE2iI0pzylrpTY/pdEdoFt5ePySeyGE5Mma0KybV2ZhvGEaVnqhlciJz
bsfZmeoE48uCEERCnQCKt2kIVhHFMKihfeXht2a/jOM6OWkH2Xfyt+Lb9aXwRGD9+8zzPOhZKcVD
lZyo7JJZ3eZp6JrpdChJ4Q1pvLmOxl+NaVqmgSGlCmGin1aV9nreQVeNxLCzYrZRVe70eSaQNDZY
/SFqiIX8jcOIWk6mQEpkLT6l6SkpGjskrUObb1UQ2bKfbdBjZ4/lryYRKUauYMBVX3r1dUMnjHXR
p2lWtiF0Ud4fmqFxwupbmP1M59i9vo88Kad/cD7Wv3rC6l4qWj2AIsqz2zq6bULv+u9zz0lFiFHT
DKh3eVnn6vdNDA/wmyhOTpWMCRO1Z6WH0JIEi+CK3gpk+fsKpA+LJFIqXNUkd/3kZ2ilD3JiNHYn
HYaWiBwV0ZIYQfcz1N5006Lrpk0u5XaoN/ZCavNaNlujUE7TbN6m5MFIZycYLmGLJHtT7UvLm0PF
jYK3rL5k3Z6ajiU7TXpP0B1FaAv+e/3++t7z3nOqq4puqgYeSpPZliiXfaPRsPd56ljSm2JInt7+
lAZqS9K+UZ+C5HIdkLszK0BmZ8yh0SIDhTwnUvtua5Vu3CKXNB2uo3BPe4XCXA0amnSMCFDa7lce
5J6U7Ij1qMduWg4CweLeDh2NpxpmI6mYSfZZsNRwiqRxgnruqf/DSnZ9M/64vhj+lv1BWL5gJbqg
9Mfo+apJTkNZeGWdxa7ql07c6pF3HYirUAwVi1FMjSjq8iEroDBrzKhR2uRkxW9+HDnJcBj8zokF
t4ONrP6lMFc4zIUnRTQEuoRnJksPYz84eX8co6M5VNuy7r0pdfz0PVSeui53pvEIL+pM4+DSls0u
n5C9KhrBBnOlZfU9zCWoK12RWwMbPLo0jHeDTh8KCdTdVbcNWtSJXN9l7nGC2osoGPhnwqz9vMtJ
X/uG1Be4clZql9Wh7md7KAUXgHHW/tpiC/apRihMIJO5ADkIM4d5nJOTToeXKtQuatRsivhkFG5X
GRvUPLYCW4j1Qz8gTaJRC/8I0XTmZs+JCWOsB2Rgqs4g7frs4FcvEu0cvToaReFqWueYDawWkFy9
Xt9TnuTCDDM10Bwgusz6PsVgTZmU5sCW7qS531tF641p5+SkE3jB15G+OECGJjVSTXB68lwdwlza
mPVlsPQ7eC4COREhMeaLOcUtNRBPO1lpe1St6TYN2rOUdQ6JklFweDyZ/LN/SKx/lkkrSbIolNLk
FM0gmJPeavNuzL//hzPCkBx0sC/DpL5ggMa1yDLcsnbYalp4DJpzUlROOjcCjczSF/4liSsk9fNq
9FqSAqL0uM+T6WjRCMpY6lm+K9WZKzfGz2CYzumIiTlZdjfFipPR/ELT4i6MZ0+eya753nTpUxL3
myCQJ1um22R4DYd5N5EGQzq1cR9K7WzLJggTZiIy6/gXSbXg6FKCPIDOqMchD9Ksi/D5+TA/xbpq
d9G2nn7IJiYL6U4jJcdO1270zDyGQWsTWRXoZ67gUVWX6WKQ6WyKFi3T5aBoFJcp85OtjHzOvi8y
9Vmd5eqmlspS8OxwhY8aFtpPFKJb1vL31bMjG8YYK7oG4UubxtVIZ2zaHI1LQ1kpu+syyLXVTVM1
lxYQeG1s0qE3JlWNJWAV/l0vlduZmsivpOUDNeiBmNOTGdSe4fcbNWvurmPzDIU1NCOVbdiO5VTJ
ySmVrcKhek+dsVfK7XUU7maaFJwdi4+tsgadMocxbD0dir+slpvctWcCJs3rIDwJQcRAxT8dpDLs
LODZJ7BHCh/mbd7uZ5rvw6TeJV3X2KhnEJB28bbNQqbZ1EFKBs4hxvpBwLGpaC7BkVeSBzqajlI0
sWA9vE1bYzASqLRSboTDsp4A5WPjuZ1zV2iTcjdtMa1MqhHVYkvFzCpTMj21oJXacZMGb2UpOWHU
beJY9HJwt2yFxCiQycJR6L4JJPW3mec26X9fP3/ufq0AGIOprDQ/CQPsV0S2CMfZSUQcoQkj2i/G
nuhCGvuUYhWtdFZTBInq89RvFJJv/sNiMNzQILCTYL8wOPpQtC0psRirvhQZpj5MT3P8fB2DeyIr
DMYc8wMzmdIQQpxLT30TOVAGAhHm7hZdKAINQzYpS5LeN21am1mSnqqkwNi7dtuqlyppvcAQeQks
b8LyvMLXUS0VUVBiEdZf11CMW+VWBxXTRIOthDDoJCkZXFnvLdnulCA59oFPnDAFy7+GyTPq5J+7
NK6Pep9EbkGkzKM6BtOYkvH7+j5zBPPTpzGCSaVxjKcGXj7pa2cYD21q2IMpcGH5G6DLsrxE/Qj0
3+cHSwr6rBs7KT4ROXCDQtvFwRPabivUkxf+cz3ZxniQaG9rQelEBuILx3ggdqjMgjPnrRbz8RQd
loZswFT4/B0RlXtCC0QZaC1tWsmzEsVRi6d/v6VrEOUzyJQHphb3AJkQ2kKRsheZid1SIniZOfKr
IXuh4W0ieJY/OGxWRkAajpFJjQxqPsY83xx1kqMrQZTVTLRrPCRLQbwDoWjYN4Q5PT/TG5QvAQnf
4VVS6IZduZHpUR9EltwibUziQrNUGf6QCt4mwmqWAONfWqmFP42IeOQqrXageV/Ys9S8IhhWOH1U
Bt6/P601JKNorNLIwP6HaMRUIIPsT/epFrtBLLvXYbh7aCgUpc26SlTWjEpqkP3O8oTTGpTB7vuw
21X9LuxudT3V/r1vArcO6RakKRQEJZZvWUmGPw1mFcTQz9r01O5S/VGU0+IoZ53IMEDB4a7BT2MA
5LxPO70N0lMaGrmd64rujFYt8o85l/UTCqOaSFpWRM6jFDbTZkTRdgK12Y6FwD3louBUVAW+g2Kw
yQK9qitZnuP05MsIK873VX0220pgyS4vIiPXGOzzB4RZCrrGoswMMrw1BQXr3pA8kKHW3TBuTTvS
itRrpc504zkWeJD8xSHWbcJ2lwk7MiIOu27uLUTZiTxGLqkar2iHwaXdv3eAsL4/OIyGSCUriIwe
m5iX8c7Kn0M62FYxOrQXKD2OggCQiWiJoesW6I4+i/ZQV9oc1XV6AqPnzs9aKAntRkmVXS/Jsj0l
4f76teVuoIo4O6qOFkJIBg/ljHVI6zw9tZmygWPsSt3vJqUC8eDF93QCVY7wBEFMVGMsKrTZz0ra
YFnDGECJy6gESlOPJuQcyok9df7NYL4PMX0JWt9p50No9JskTu3k0ZI9qSmfzFy0co7C+vRJzMp1
K9R9xE/S01h7PVyiJN8t71jfRQJ3hXukf9b+hUC56M1p6pv01PtPo6/t5GZAuKtw8nGTdf+2a2gx
xXSi65qlwFWHa8GorlBpWmxtmZ6KSWqfuyyN99Ugh04va4ojZVl+MUuzu8/VoPcwpTl20RHwXRu0
+FL1ufXyH6QLI+0NTbU05IuYa2NkclrEM6RL0dESTECnW1Li5kkgeHw+DExW/8iEEkxGAEs1Sh0+
XxtzVtrZkrDH/oxmBQTDOigePa9trbzUir8hcbP1tW7ba6rjk62W/M6QBE4ekvQyhgJh512p1bew
A8jUuU/SUYFgxQ28OpQlhGPhFZnA5ORJ1RqFsfR0ZKCLKcc5k+SbVNiaZvfaVtVfRVlztjrsQ6DW
QIy1V4xZiNh8hUSm3dVOW29/lY0zKbaa2tMDLe3Od3/7ArXOu5trTCYwoqlN1qgm1AUpVS9DFiCL
G6fKnpDgFBjMvNAa7HaoW7B8wNdjLeY2NqxAIjitvrrQxkXOFApp1g9yvFcaN5QeJOolshP3D9ev
Bi/u9AmY2dcSJESyHA3Y19HfSP1h6LxZtYtxY7QfCUGCMF9fpYKbwhXO1XKZnS27Og1Cs4N6iA1b
6hvb91HmK/KHuCg6wrqI1MlUZacLBg0G8PUzZCadCzdoTNsanqThv9wAJLpR40TgdlLmzvdNLdVG
gjvfyW+hWm8TeDpo2yole0xFI+3Z6rCPW6AjAAsTAywxyOp9VjCKoWVSr+XZydQ6r1XkPapkdsG8
aY0Hi+z9ofeCytOrt7j9DwdmEJg3mqIC22Asqwj2e0CjJjv55c0QIPU2mHYqAuEpkwWBomhgKShh
QPRazoyGWtmppsbPbiCPTdlvxgw1+6jfGiORSfoFDooa1VuagvoYohK2vyhP4tAw4gCJvPJWIvJm
aDDtNTkHqoba606wgV90CcCwLrwwREHmi3XuTKlNzMgfhqOv0P5nRUCyIYdh4DZlGIV2Yg6FSKUQ
1hheEE0sTDWBbLGx0Cioc1CuA3EyrAovEvg+7Dgamn0rmc/GNP4sB8k6zKTub7rez18xterbdeXC
22AoM1XHecIM0JlbPuTN1LVSOB6zTkUA9i3PdTu1qq1VHgky+9fBOBusodJJh+9s4o1nG95q9J+W
QULHIx1v1D72Ek0/owJmF+WGwJX5+szjHsooTkBdGrzML4G5NA/CZKKAal+0w3CWHOpET8FTctbu
4hvpUD8V7837dP+v1wdQhGgRVEFI+Mt7Ls1jVlNzPE4o8JuGwrHMxFMk0JyFopIUzlbC6tc0C48R
bjvr2E5zY3ZF1k7HMeltqzqkYN8u5XOePF9fkvZVQnUDaaCFrBpBK7YBlWaFIU9xNx2V+FtQvcSi
YouvjxsOCoWKiHEgiEq+qEsLubRMTUzwbNfRJvVDW8sjxxqNWzPN3TCXPWP+JlnEGwxze31pX54e
BpkR/TAsdDoZQPYvykN0Un9e/3nezln4H6xZhIsQIfj8DlAlHtROhjD4jS/bVlTN7iBpIquEIwcG
akmRbjOWAAdrN6MeP6qTFpUOkgWqKFq+hlO9rcIismvEwa6v6IvrTolBlgQQxE5WESz+vCJFmfO5
aoLpONQScWllaG6kS9GmC9v+WcIU5iP+0z8ptSpqBuAc1RJhh5eCWjwLBUefkcOZRtOU6eOxTHs7
lNtF1CtD4LlzQShSUgQlphp0xmcQokqFnCrhdCSJbzfLTED5rCgCe5ULYqHOGk8MrBHWvc3nQm9G
NZqOJYoaZLg51uCUbelcPymOVkeADRk8VKlDz7JRqUIJtLqryHRMjR9U2ujIsKXpQbMix+xFJSmL
HH9yqCAVyJcvXiTGNqNK7vO2hSXe0zaO5qOqSJtw0r/1c3aY1N8gtnEUxZHrp84S1R7zpB4zqVFp
BO0O45eRhxr5+blWrPEYNgfdP9fmfe8jzJIIrjAPBqqcUqhZOMrsFbZQwISbRHFYqLaRjQwV6lN5
05X0OKS5d/3IOOpiyVCCSNE0EVhmG/cKooFwtJ7no6Gl+R4J9vahqGL6718og6I8dymhUHFmjC/Y
jKlRxJo+HaOw0dzSsMilVnX1tk/wjBRyq7xdXxVPEE289fg/cg1INnwWjiAeazULtfmIBIY7Srdx
2f/sa7umyaaLqufrYLy3BCH5JbhHUI2osqMPm7izaKKF5DgkrRvXXijPXp6gGEt9NpptGu6m2EGe
S3DZOFICVIrqdEvHhFhl+fsqxtx2cSNlMVCVLvMaK/Wk0c6rX2r17/eSyvCTkDaSYWGw7ObTTBEO
MzqCB0UubX+KtbeioOGmNEJzK6VaektmvxI8khydvyRUUACtqeYyVPLz4iZDj5qcKvMxGi9m0238
9JjIum35aPfHhJEs310/Q95mrvEYgSnhzWt6rs5HPbIzb/a9dhuL3jGOUH5ak8KsaUrN2i8glL2+
p+llaAfPUrZGei7bVLB9HHWPeoolU4Qab4og22eoXNdpXkzZdERF1lZqUJ+c9V49+ILZ6JxdgzMG
XbgU0C2F0J9h2rFq80krp+OE0XJ25NeXkXhx1x/bUpQl5UGZskYQOYSuQoXRZ6gsSeooz/Lp2JVO
0iZPkpYRW28U19QDgbvA27w1FHOxCjAawYICVKrfywlosFAUOAsUIkcWUPmHhJ6OU0KpI4Ohwxck
mBo2HQ1McJW1W+1H16OygtqlKPLIUfDQ7Eg9QFEoeCwZqcuwglBPoHr9UrUl1Koq86/rd4en/+B3
IIYKF+SjkvLz2UhtqMijJmMxQXkpojs/2JntY0n29RB5PbgNI3pIyON1VN4pob0Kug9yB53L2LmQ
yTnLQgVPii5NthSBDUdN0MEbdJf/AKQh4YHzAnkEe5diNVaDgWJ1EIfAr6DgU0cHx9V1FP4m6oBY
vGLgMFfWNIYa9D44p7IArbD0O/G/D5voNgcZWi/dTKJ6G46CRfIGxi0kY3mVGbhlvGVEpXQ+olbC
DQjKXjNbSug2Vg71NB1CVRIskHOBAQiXwSTo3kJF0Wch8Ukxh2lTzkdt1FHWWxRPUYjSCx/VGpty
Vn4ItnPxohjz0EKtnGnIMENxegycpWAGYDc287GqtOGg0iGxR+QfHZoMww62o2FPWgza6Do0j0k0
qjuVRPmtQVOjtqPJao9JNueCF5tzFZHEhxGEAmqwVrP9XYo8S5MCIrNj3oUEFqoVO31V1vb1pXMu
BlAWmhP4FEhBM08nAtF5EFTdfBwO5DL99AU/zztHmHBL3zcK7lU23NcSM9BIMcxHObZOKU32g49x
DEnQJnt1LASXnKMmLRRXINON0B8x2OSf1EGDGHTCjhmj7Te520/3WY4XoJndbn6/vnFfQ6iUrNHY
PNhQd4qW5T1E9EBfqucxsvON6U4vZucU/0Pady3JjSvbfhEjaEHila4Mq73aSC+MltQCPQka0Hz9
Wewde08Vm7cYmjsPipiYUSUBJBJpVq48qFvSVgIYSINboeFVwxOweDzDgUN1G2xkbbZBpcp7tCDu
eUi+jd2vLLszwme0Rd1ojWtOLq8CLntqn5x47reUObnxmMuRvI+1LY6L1fMlmgkwJp4LGL3LexpN
ZEJLLtRH0x519SbpE1ufbpN8a/nz8i4vqALnbu7iBCDL0L5MTbdqDQhaGCDSP+v0yUTRn2c3Zf0H
IchLEuuORe9CcpTCvw8cIRj1Ph3rIxicPevcmd/M8qlLTYPjlJufnAqbwau1hEOMj/pHZNhRs4U8
/XrQQIHAb8HjqKhIks8X9kzgKJMhS3kN31IubmEaUcHtcILVqVPRr9EfkgpN3Jkxblibr3ZgFjtD
UOb3H2XtS7E9nfrCbGEBSfYqabuWPk3xhpX9+ojM+BaYWNlEnPql97LuMjSoRRBRFt44xu7Ya7ZO
X+g4Ab9Z+uFfA4VnBnL4GeiORGJLX/qbnZk1kqHDHMiZqu5LHaVjBC7RD6WKN5IyX/EAn6Io1ZCc
lpHsXDho7TjpA16QKah+FbzY5VLndnpzqtvBbnnk9iL1G1agQysKhua2b/lDPp0QQztlxwTwAr2j
Z8rGia4pEhTWwn0Big//XJ5oigSSEuV4QpX8O5pW7NHvUFRV9w07tU5S/rUbjIgWVxQw9hk3s0zB
ToxbJCHyFITlbS/9QYdjt1WF+/ogXopYLAj1mzrEeFRsco/0zU/t78MgdBOhrQfFU7QKqtrCCWhz
Qgo+h8iAsPuGpuHqRd2LZMZ/27kEZUGpFEYTaUr02KuXB9N26OlOWSwHoEiPyK4DUOVQ1bfDjpGH
62/U1wfxUpJ2KWmyTNhSDklqpNqJ0vmUxi6al4KRRW5INxRu7X6fr2vxFuhpFysj2MuDRDp+qK3D
NMcYvUraXV/UmqUCQg3tzkhnqKghXi6qHo3caK1ZDYrEDbPKrVA/HMZwYzVfK+nzMaGXB+mSuUKj
LyziUBkgqSqRVJBgMkhsI1EOnvmxsIeIu330u6D1kzJUd33KdhporGJqX1/okiwE+bXLL1goPO5u
EcKdwVPQJj7IpE6z1aSMHsfUR/CSye1LFld+HLpq5qUgF5S3MKure60pmL2jA7ulLAPPsGv0XrTY
A7m6tQBWKI2T1P5tS/68Sh1I0TlBizd2EZoZksiqViDRQfr3YnpE09Rm0nzNcuAcAYeAvqCKs7gH
vVy0Ld4JeCmu2NfP14/pqwuE7z/78YXa57rasMnCj7fSMS0fq+hmImj49K5LWb3KwLQhswYfCHmA
S61XGcqfVRzCt633YekYUoBCb1I7Xe9fF7T2bCBsxZnPDb/A9F4KkkczVNoKglDLuZGi6S4L0w+Q
A7xo6j4MxTcVQb1tlhtpwzVFQ3YD1xoWZK4RXUpNpEykvZzKQZU2TlLfSOpdAYD9v1jamZDFHhpy
AiCOkcjBIOhLxTqvHIQPbgOnslTHSlWvNk0/L9MNg7VmFxG+zZVQgFaxusu1xWODBH3PYe/rb8S8
J7yzNf0OO5skiBfq1+uLXNtJ9H2hpoJyHsrYC6OBEUAjlBXSaDu8NRILpKE55VJyuC5mTevPxSwW
VdCo5Tyq5CAuPEM4eRIkBdLYL9elrCkjQAefbRh4K5c2mFFw+1paLQdsnym3KrfJ6AsvlNxiB3Kr
67JWN26OUlENBXB+CYkZuU54r+L5MlSkjCPmKckrxfNyXcrqvoGYTgaUARXXJTSFdgVv0FshB1a8
H9HmJbQ7EwU2kW4kW9dWA74bsPggS0TRZ3mpdHWosaRuBJwZGAk9KmwFG6YkP/9+NedSFspWF1rO
u6hHLeOhaz4U800ad+pfN/7ggYBnjbgeCVBQdy6ubQz8p8hKWQ5G9TiOu1Z2wm4XdxsbtmZgoWCo
yKDpD4XPeUPP4i4Jp1+Noyaj9fS2wBr0rnEG5lAxetvlyPmTF+EsKHuAT8KfCuoyC1ezGFTktQZJ
BNMEl7kd0sROinp4un46S2Lg2YGAAGgbnu4ZhrHYOXy7XCdjKAKeB9x86ws/LIOiOlnqd0l5qbkb
JsfxQ7/vk11eBDG4QrLxZD3F0jHal+hsSu3Q0X9qndtkG6/MSgLz8tMW2y2PTQP8BD6tfBeHzH2c
dqP/XT4Z369vwZoPdbEF8308O9YkpUVoRZDTgupguulZYmula1Kv0A5RY9Pvffqga/voedOefDou
Xw/5n91fvKQpjl7rBUTX5SGWD1q4MwpknG1VORrNPk9edUC33qTItMfQD3Mn/lZK95UPrptaymz6
OBEkWdkp3U+6p9KPVt3V5FRPNwx/GdT0fvScPFbMLlq+b6RjYaH7e7LDYsNgfSYcri1joauW2Yta
E1QEDRrnwTGePFuAiqj9c6sQTCOtHNO0E+SbusifeicaP8qbJi99Jj3GyS4FBD0pD9bwZlTRQQ8M
9qbw+6JwDb2w20pHS52bTaljdHZhPSfSn6Zndgxaii2u0s/C47VlzE/NmSKQaDApH1gf6MU9aoJD
5U4asQnbz+w1ky2c8jn6lWPgkhm6E+xlV9jpnVE6BKfAgwyca9E+Nm8lJ2Wvo+UKemhF5KbJSyk7
nATtXfwwHNhR9XQU4GnnYdNsHEt9VPKn0i/vpcFRxzv9waIPefKcSreDvKvs/ml44Yodp3filqR2
qdoD+gbVkxze0dwFXQ6NNpyglbwlbh6QUjNpO5I9yzC3Gi2pGZByCEC5xdxozBuP1Hw65LxkjjUU
apCUWW4zjdxlY95/y5sOBHAYTbK/fjU/eWMuT0RVEH8i9azDNSdL1jslE7wTfdwHE9QFIE5HMcQ3
gTQ3MqvOVLeB9cFN3a5JYpdc8TJKPE0+0PFHalAbuCVvMGyMsm9bW8piJ+sx96aV9nOyN4tSm8s2
7ySn3XWk3ltzQh+NtlYetA3Zy2TDfd1cy+KSqF2p8opG/RwEjJFjvhl7CdeivNMClnoDswDi9YZh
TzG9NwdXV4RsMSqS5SFV7pI7zbR1aR97sdiVqROqrih/l350RILR1B7KDnMoMOnmrz04bD/QbHB2
UGPBY3R5IaKqFL1G8j74oR/utfvrh7tidy9/fbEhsRYhqMzw62E74SxqP1d3rQXge+nMRQxJuaVi
8tox/95pp6ZiCJqirdztcjoE3r/5IwCSQnsiVG35/llJnch5l/QAkoxA5kr3IBSzyz66L1PjWMST
Xak10M8wYyUKBqPqytwJw2xXqvSxs6YnDNP8hfzdTVRbhZ2J5kbwcI9izWPIchyqg0mYLkPzo+TT
QdkXU++1mq9Zgdk99gXw1CZxmLRxf786kFgT0F/ou8QE+S/wkUrWRJ5ZRR/USQ5MZeKWuUCxwwtR
87h+hkty2/9s35mohYZUtaLzmtU9fAfyWLMCXb+AqpTkAbQiz5oRu1khAThuurI23og+exNp5RaP
bfSB2ac26Gr2wpLtTnvv66OW645qDDs13zAjn+7fFzMyAwvg5KAeaiycnJBhFk8TTX3Astj0R0n4
RaE0bs4IcQupTU6lFN4CdA6bn+peJxncbXWRuFIzUptnheJMjaTj4nWdz4Ej8XXwWJwiVoC9YigK
L+aWDSuZI88yEYSMLfEbVW8fr2/2kuT9P5sNXxpwfJhnkE5cXkd0ToDSgzZ9UII10lTBGtmBaFQq
jYM+iV1jHCxrN4zvuuTQ6IbTxLeoXSg9BjqOhwqeTJ++q0BvXv+qWehibwGqQe0ORRA0JS5HbgG0
p8xb2we9FT4WdNeWDwrT/a7J90C6chFEU7vhGc7H9VUkGknniiRcVvVyHwaOhmWayhCZ1s6UHME/
+W8Wpc2WATA2xBbapYSqNXupzYY+KOAARNGuVW9NNXMasctQau6O5biB8/4aWqjAUf4jcKGh6LEs
jLKEwH7wtNi20INg7EbDE1s3duVtnyXRT54HVOWW2O6aSkOfDdg8xdwnZbKHj3Vj3DL5tvlVv4gs
9JmyYSRmO/7luM4kLiLAMLPCfGKQGCd7MPn/An790MX/RghcFoBqUXRFK9jliXVMTy1SKn1gVaGd
jz9oKPlx/qhF4tDlP8RWIWBV68/ELRSk0POpKiOsKTv0NzJxrLvmICV2cWw2FGPFloPb8p91LRRj
VPWRpyMEieRZLXN4o79N6QSWr407tRJtQS/OBC2ira7JSG5asJHaW77rPsLvuaP90dEgajcbxY11
FTwTNa/5zM/O1KlFEzpEJff1vSbbktf5uUv8+ogHxNy4ylsbuHihJuRdK3OAsNHJH8ED0N+BhuK6
CVzzZC72buHJJBpqC2Y9791ddC9au/0pXjs3Osp+dwCOrXvdkDffmC836mwDFw9BGhl1U8KXCFof
zQb8Od9pO/kU2dLBSOxwiyvia57oQjOWdbuCD7TUzbFHjWEvuttmgC5ugQTW3rbzLVyCF2LRtTSW
cX+7zOaxk++LyC4mdwrUwoFeRHYUSDvLl23XFF70Y+OWrS4ROodaDtDf6CK+1EhpiItCCmF+0YFw
zBpY+kGxi61OxHU9OROz0EWMmM8x0g2XmQWT5pYfbekOyDQIX/Q+jZgzclj+yANBlrPhAm0tcKGh
pqQqSTI/mXrqWckuMnbWNG5dg9WrhowyqmFgqkIX9eUuVnnHklaoCBeKg75LTlqAWTTESe7q1iad
XR4yTxa29KDXGw7vukWZ+8/kuQscjCaXklvQs6QgIIGKIhsi1GnfvVGj9MwisNIetLHoYqq+g3TN
6fVww758Qs2Xl3FmwEGL5NxRsoxRs6ltqhazQIOYRw96tmvIq5mJnV6cJvnO0MBay37Wuq0noNNS
b5Q4dnUWdM2ur7+N88fR7zL1mb7/e5ZZc8bbAMwIqOEMCV1YiTAuBThmMzSbxI9V/0eafoz9y4Yl
WtOrf2R8wYYlahy1wN0MQXIyyB7kfH4WRLeYp7cHX9UDebL7g7a7LnNV5Oxsgj4MMJEl8ZAsFSar
FCxrHN4b9XYod7r5cF3EmscC+P3/RMyfcPZAmZpQeYeOriB81jG4s7Xp7XCMtlyxNR/iXMpCaQ2w
UiH4SAeYvCeTYi5nIu2mDIAXsqvlQ9PuN9nEluNc5wgC1wNwUOg6MirLtgm16vMCtBQD5qQhTtkz
D+UF85bfGEfq1HtxHI7mffxz8smO3WmH65u6Zh3OZS+sg5kXljFNxRCQnUD1BN1+R/J8XcTXzv15
faj6zwgiFcw8Cxk5EkCK3kBG7c7Thq1DvGv36c50qp3+KPm5b22UBGb3a3n5zwUu/MBcTvWhrSCw
x0jJLeqk1R07W83C92u0vDeTNseO5T165PmdMvyMJHGLE9y4U5/oo2vrWGj8UIdjOAisQ3ry+WP1
rfHYO0iaDsK2DtM+PnI3PZIDPwy7bK++Jbfm9/B2DJr7Dddw9W4DVgNeFvCjokPv8uKpSai3aooV
G6AHv80kw1aqYuuZms/ky1o1DOnA0AKgn5blawt4xEqbz4z68XP7pB8tD4zV+/hU3zaHTvgbOjk/
6tfELZ5eLSFpWRbVEDR/mj19anHzND/2lKDa9/f9W3SbvT8h/7vx4K/qztkiF8Y/LaYsJnRWTPD9
9x7gkk7Ov6XdRhJvQ8xnVHFmKXN5KDqMu4NLaO2l+klMd5N+i+6k63u4lmYCLON/R/b5/p+JAVM8
2nrMEmL4Ps9da1cdCLftwsW4Dlc5Nk+6PYGB8d7wuKM9iKNytP7/9nPp24ysBDdbx7Gf5E0edlGk
2Gk9gAd3w51YvQGfHLBogQHgZN7ws5WiQ1SmJcZTBXzaAUSKOvYoe9d3c9VmnYlYeKG5CQbfEAn+
YKAJ0Km3CrbyuoQVYBTs8JmIhc6XcSWS0cIq8oee28V3Q7Wz4qYQj0DNfRAZzaIAym8IXQ5G+8/j
diZ0ofLEZETJWqwL2XPMtf85ncZ3a1fvQaPnmzfyLzi85FeyP2rfEU5Ilb3F8bCxaqDML89Ob7sh
pU2NDxjvGpscG4f81iu76ZHMsdFJ/95tMZxf1xZkxC4ljk0t5LjCPoMG35J2cew17cYLt26+oIqY
u4lLRhdHmTOJ6LUB82WhkYO85OyJ34Os2N6s4a868bjF/5O0OD855H0TNrhi6Ut/BJ2urx6qfbiv
HBCd/CujDOcLA1wB3UOW73LjwmaKZNJ1MCiqe6cJeypt7a2/nV4ps8nJPPa/SeeEv0oXkW7BNszZ
ahwI3p3/SV9cchZGhS6Z0NQkdzAFpvxDkfI7sI9UtZFltJ7476bYLOasBirnUhf3Pq4rlQtAfoBT
R2WTspOsuVpzSO4GTXasrLat8aGgB5a9RuQnjSL0Ifthf4jbXykrXlnxnAzith21/bjVOzSf7Jcn
8mw/FjrGwd5V6tV8GvWrrkogWvIm01Z/FfEDy5z030Wq51uxULUyBqn3pAioWuhp3FXwKnPngDI8
nktUeuxif6pyN/5GD//GMP6z0mUuRQn1ZJpCrDThh+y+Hhk66F5J7TPxrVZ+8+yHUOByWQ/tJtZg
3Tc+E72wFZ1E0R+V4Pjlh/CGPDQO6OCdCvPlLIwgH461rW5YjtV35kzgwhlvqYEBrr08BMwqFZdL
A5oRQ0nbSN2seiBnUhYeeKwq2QiKCiwr2deqrSC2oOlR34x013JuZyqzLBQaY5mmrJtNLXfFQRXf
c/muU3Q7CW2tInNZvpTutFFsvGqz6l+5GktWAvg8mKCNKcwBiJdSh96GvrUfW5u/XlfMtYcErdiY
r4KiCkFjyaU9zMM6SrJ2GoJyjB0y7EQFr3GLVmZVCNpV0LMHiixIuhQySEpZJI2GyF090kpxePug
GlvNMVtCFlYuKkHPYoQqQlzthXWWLZNDWzxe3601zTbOFrKwV0mlC9aokGGFT2HyU8KkuOsC1gzi
uYDFcfR1jz4JBQKAr7JGp8Pwnsoj/IBGkaFEs9rGg7S6HuSu0NeIIjh6FS8PJqkapVNKiKsOkrNF
CLF6IGc/vjiQITKStOzw4+keJcE3aSMC+WzUXt6QuVnovx+/OIw5GzkMHL+vYnLzw3A3YL6RzR+S
d+WBfWudP/gX//rprJrSc5HL47Esq29NBRFk/AxeIQDzwmNrcqfLDddqwDjVfIAvrRifKl4DIiiD
nrXu7JF93/iOeesWS0cbyrxwJPkoWrwvz60Omd4mpo4LlcW56QhDq94tK46OiTpmzNMzg4x23MsA
lSmZnD+FEaaL2nWiKMMhrU26F2hPzlxJ53IKXrfcOhpGMZxag3YMMLFqC8e/9r1zKylOC7bmSw+U
lViZ1PazWjfoDi66XPpVcp7tVEZHpwiNKDAnbasZZFXobG0wlgpNTsuC56AOcgzKeERU4lnt32lz
4JWOuOd3pT9dP48VTZ/bxxGCgHYNsIv5v5/FbgLDXbI+g6R00HRX5xHZJ2pdOggM6IbWrywKXGCg
XQdjLmLf5ckzrZI6XQaqFsNjZJ6in3M6YapXKN2MJP92fVkrTxDArgCTIFUytzEstH2ktR42egjg
vZBfkXkF1Irezi15WnkrJ5ML/oyN/OvKm44WK8wSnMkmNLpk1haoFKGrXZHRyUCZn08pdS1Mxzt0
E903GJCyu77AVXHzRiKhjLbZZWwfFVZR9gXQwxScmxqKJFKr71LZ+mBmvfU8rRwc+pLmXhYNnetf
aFtjK8dQtj5TAr0MwT5cO9EwOSka2Ik+favbrZLT2tkpIOUDYARIX7TnX6okryKTtAC0g0Bp8uNx
3zY1deNE8ixmHhuzeONE+fj73Zx5XbCTwJWDYfRSpDCZLIe5JQfpHy3X/uQtx7yKX4pq/PkXcnBk
AJ0oaIFf5nrbuDYxErdTghzzDdLxHf3prWI3Dd94HFduNUwHIl8wCyszGvJyPYrKjSJthRKwMnoz
aeX3k+GCP3VDCdcK8OgeRnstqBo0RKWLoyqbtCEAJCmBKlXTg2HkrZsjCvOVQRk8iwrTG4e2+bBo
IoFnV7CDMKzBvb6nK9o5zxieGbAwoOoLp0KnpgOLUSsMLMBT21T4mVX5FmM3LVW9aIuWai3ivxC3
sCyKHpU65l8ogZnIToWiZGVyVx9+woTSLN0RPEBEZ85QED/CJNO/d7IgHYMCAHEEtlFfBETDqIS8
AKFrUCqlbYZ48qZw11MLcOmbqtplsv47k6qNJtiVC4n3GhQ3c98NJvoshFq61jTYfWhtEX3DSN7i
tRDaQZK/lUbma6TaQJ2uHagBXCN4KyDQWN5/SymikAoAdltghYsE4PKwOsU89fOGYSKrEW4k8NeW
B8cVXb7zlCJ5SYOrppMqlyRXAxY5k4xKKOCAjN8IBurp+pQAwPL3Cos+W9x+tOWg/LjQoHYcO1Ki
5hyUU2fPzMn0ZGTxPgcqO1fjDUuw8k6gI+d/wpbJbjL1g8XNRg06gd4foXA0NCGozeM4um/F1kDG
FaccVKZoeUTHMQGJq3ppdyKSqampcxXdGGAZQ0wDwDymGWzc+HUpoMKAVuKRX1odOW3CzkxrNWj6
FtDLmPwhRZxv2bY1Gwrtm92IeRjjEkiM5pWpa/UOx1RborLrNpnuC7ke75GKajzEbMg05YbHKowJ
rkKMx5NKkJonA2bRRQMe5Yhx7VjJE7HxtGzN/VvhWAWaEuVk0AyqoD9bMslY8TDVXO3VIIomULoh
CRfRXUrooVcKN8+C0Mjfu7gLmvpBtnYFN202vdT5DqPvQFy2QRSwdmNBq2haBlxJjNVZaDTgIUku
GTAQgNp3zTsFWV9d7kLMmCfphqi1swey3lIAXMClXY5midhkNKUqKQFIELp9Cl1zshTtytev6BrE
mqCehwv6GaJ9BnBnbnFW1FUuOgYVyzHVoZxUfd+HkdgbA7Y3tgr5cUIY45YWey1DnLOBbrEdWqkP
GLD1jeikO3RWP/j1aCqegpZCf1An5tS90Bwdv4wW1xBdOgXmLFltpvpjH5YuqEozz7LQoUS1ieyF
URl2UXDFbXvpxdDS/BAJJcS2ym9NN+h+2uVbE53XTKFF4HnNgx5VOGCX95ebZSr6SVcDHibRvrPk
MNCrKv2lR833Pke9jCi15Q5ZrW04RquCUd2c+3MBwzEWGhSlVCtbRtVgkoCpA4l2ERV+1dR3JiiK
NTYey0zZiHzWNAlQXDQTzq2Y4EK5XKsUd/UQ6ZkGekSV2iw+Dg1aHK7r0aq3AGIQPJGfzvPS4eOG
Xs0MvzC/xW5sfL6LXprvdAJNnI10/c/NrMhamh7Ekf8IXKwKE9GUTg0hEAA/G3B+5ScokLN38oTO
eu2d3TPN7UK79DfWOf/sIqrH4YGMBJ4tpC9BGnqVmkotTDXoMZ4xcrO79IachO7Lna3cGjv60t3X
W3ToaykNMKxaOqwOvA/YwssTbAp9GEB8gUvadQ664BLMKOs9Q361Em84or2GItx7SWTJzpI/6Hfa
WPPa00rx+qCBF/UYwKkuxQ9lCNehD9VAkqwJLSB6/Rpm3JwcHTN2DnlZ9b6QyeShEAycMpO4z5lZ
HkumW65B+VMhYcAKUdrU6+OiPjWbjZJrLxgcKHDEgJF+Jm67/MCYShgnIyVaoFTW9Fii48lTtdbY
lVq/BcZYu7//iPrCs5OOY0G1jGnACHokjhyiH6gaovGyPMApOKnlhguwVrfE4NH/rg0hxuXa+nQk
tZpibZ1eHUcubsZc9nuJ3yJo8xMkMCo1ULTMl8joRD136q2puKsr/mQUmOfy0CXcHq1HAu9zrCEv
ZJWgw2neKll2VXP6UZG0tZOJ7Yp4E3K6onNzPsMAFn6mwNHnIz97l4gcDhJLEKjG2jEdrF1oMEcf
1Vs6/W5f2QNvUR4bbphZBappuRM+hJv9bgTx8Pb1W1Ev3Hc8wvBBQOK17PkOGQ2LaEJawJy7SIxv
YSMFPCZO7GXiduxkW63ko1zdMbKv80dShPfM+iGHbOPpWHE+5qmp8DrA5I/WjcWWRCZrMk3vlZmi
BycN8xN64xSix/QjBS/M3196SAOXlIwoHr1X8wGdHUAx9LyvwjnaRCxiKBgOVIw7q0pfe2KgexTt
sJWL1m4vUzuEKoFpMrfI2cNQN/dx0XrSZrFl7YkxwSZMwMgMBkNQMVx+kRhJlJcSQsJa5i+T+hzp
oR1m+RMVuWeMGIs5WMymbDi02qtabDVKrO0+2KDnFCK45KEJl9K7lJCOokoSCAlYtfGoNKlX9Bg6
078o9PH65s9OwOKRwXTj/8oCJ9OlLK0uI6utIUtpjuNLW9i9btNXciLtMd7Kr609LkjjwbMGfeAM
I1i4QgmO3sqqVA10lNoVMTpgU7Sj3w9JjX7m3O4JuyHt6Ixt5IBPlIcPI3ivrq93xUMxZ2Z+lJ6A
DAQjxOV6KemSVAeBd2Ayq3Ux6jZ0qJkx/7qUTxKS5bYaYKiZ8Yezm7J4x9CEGYPPMEbQJsKdwn5i
tMM3DTUAUgONrEXHcqgDEboC5IYyL+wQWelu8quq+hONyo7CAmV97MTsd1kIZ5jyg1JFO8HlQ8K2
kEZfjS4ykPP0QqQ/QAm+TH9keoWBjSmi2bbuekRdHmfPces12kEO3ZiZH9e3ZkUcfFFwJYG3zgK0
dqEDGtCtSj0gyKqYmGuLlNu1sa8RqMcCE73buRZOem3j2Fd8OFhTwEGRjERKEmm8y3NXaFTA1Clq
kDE09JOfeVg5OXWpkdx03ZGYL8n0K+O/dXB55BgRnbZbKbX/xxcYCC1BSQXM4eJ1BbMAlXrwdAbI
+yZOM5Xg5wtPnRz+Ga2fufInkpIn1oPBWWo+wljFO184YhC769v/9b7P+wDiPnSFUlCzL2zLEGGS
CKoyakCec8P0IrRajrnfYfB7R409Tx/GrfhnxZheilyYmKIuWS7AfQRQfoee5lTjvjlN2iNY9nvP
Gs3c1RO9+N3oXe7XmZY5bY5uI6mr/p6i6vJDFu9MieHtMYy6GlApkfwhi/j9SKfM14Geeri+zSsG
ALIAPAaZBq4/TvxS34iE1GxJsOg60v1E19GxpccvCXULYThScxfTB0y5KofBq8DRREqAXO3ppSUO
Ce/ywbeGXyYqhZi+hZbuudsfg1euf+FKtuPyCxe7wTBQpq1bFSm6Mvyto8uctb5GBbLLmIw1HKvs
SVV0P5ZfQ+uQYz5S6TDlNkac1SlbnzJbw0trefkpi+d2qlGXm7CZQWc65pMYfUV2kA3txT7j4LN0
62QDLLICgIdE9ESjBgMXR14CjKMqo60JXHAga01v9/0d6e2pP9WVZSeGclCt3zyp9kq5GwyggNBe
pXwbY75rIxNuqT+icSN1LLbxVZ/cyMt9wOfMc0+QhYEvfqk0XK14KVUIn5tOZN/UMW68gonBlcfp
BjQ90t1kJLHdoi34MRENhQErZI+1yoMSmpkNQvDvZtf2Lg2J5fAyytyYWphES5t3/E8YOUXke9Qs
35TWTFGnzoqHMlXz267NOncAGsTRp3w8iK7ZGm+xZnRAIgFGHmBZ0Xy9eA3nJ58IIX2mQHphIz84
PpQKrR1LLyWntMi9RplZ2KWsUNtEPWPDw1x7c9DoMFcy5rzjchKKbuWtqk2QT4TuctTa0M1rVbEN
7g5pJHZN8y0+gZU+NkxDQbkI0HK4GTjPy6MkpmSGPCo0gFA7EJYIuX4a0H3udnEW/TIKczxpuhjB
bd9g+qZRyqlTTdqJpUq9V7N4dOua0fe+ahWHxTz7oCWm3xQZj04SD7WN+zff9IXa4elH1gbczjPH
0OJlQq0nS7gitEBm047rKkbS8E51gWLtHBXQrb9ON87kTDPqHnUBVJkWhqcYhJJ0oPFDefVN1WOU
kf/+jYPBQGEYoH7Q39GFOREYQ6azrNeDsGhArMFdblm2Rh5IHDos6/ZZajev163p/JPLLUR/OGaR
oHIMtPZiTWVeCrNqEz2YVDyjuSYnN1kHWhctshRH7pLEqzpS+deFrpQKAVm1MF5ipm2FT7OQKkWF
hExAbAT6aLyFNKF21+Mqh09mk75qTepSmXmdTuwp2UJZr1wpBKooziNIRMZjmScaaEG5ISw9oLUK
fht9irykNAaPioH4cSoBSy6k+KMuWL1xurMRXGz1/K4a6LSbJ4kvHcjQJJ0VImQNMkGB0cyhrC/1
uPF+fw0TMMcbYcrci4qLsSQSsyoFmSgUMoK0lhKPjbFpU4lrG+mutU1EjQw1FzxGqCwv7P2QS2WS
jIYRyK0IegxoNaP3ITxELPIqED1VzfS0oTGzd73cPASVSKwhuEStc+H+YZQy6drKMgIMI2aPc5UF
hke2J0wlHm2eO/WPP/kWqmzlbsAFQmEOfTyYsrUcQ4hnoemqMiczSqrIfTndxaCpGFnuFOmwUWRY
k4XcpamgiGOA9mTe8bNUgjpw1qGKRMCrou5iInkKemgpIPFaAQqU6G1jO1ccl08Hj+gzSTUQ65fi
OqXhwIgoJrh8bvTpaLReEe/KUotsNX0QnXWiuguWyI1g5qvagOEOOwraBvgwSBFfSq05oF0GOs2D
POw9VigCiC8EDJTUtjz0LtHyxKH1EG88E1/vxDwlRcOtgOoAHbqI3BoaTSUCVitQ63T0KwU42zRh
h40t/Xq9L6UsHs5RAsip1Asr6Hj0pjFMpFXiR1xCN7RKX2tCAIj5ff+qMbA8RQEaWEC9/FsksVcN
G4bmqy7hS2DUkZLCtBskxS+32ZR4Iskds4IKlGV5fIOcdzWCYAk8W+jRvr7s2VJf3stLWbMHdaa3
IW24IHgsgv8j7bt2Y9eRaL9IgHJ4ldRZdtvb2zv4RdjJChQlKoevv4u+uHe62UITnpmHcw7gQZdI
FosVVq0q0/xpcdFDGKM9rDizApNx74taeTW4LORX4RGBVVAcCAI6E7O2msY9aXxLlSH7lZF2ClTC
SNgnDbAIVaMfE2pPIH52nAe7JuP3+9+wpkoG/DCkt9CeCUTZ9XInUoFqcGxdECYPgOZ23QjwtGlK
DnB1pZhABopOqCsGyAm6BII4U13K3j0l+cvEmJ9SDAM1zrQuAcakuzyuYfncMJfR16+dJrI+yKYh
4WChhHO9PN3BnAOWYIermtYHwAWmZytRH5x0Uh8Me1Qld2ZNnGnBvn6MHcaDci2OKK1XYoCc+/Ei
Ksp5bN6yFNGLJsuirB3bpSDBAniTUc11PbungbIAMXPuyjrGZBKEE7OyDHRzFBJU86R73+ZUohJ8
58V7hroS6MBRFAUKgcu/uGdTPzamglEjp0kBAeLfGH7hsuvY1pJl1W5DHpPztoKJFnqAV084k5IS
i0694p686mcMfsA+6JOwmDdBOfmjJUHbrO0aNJw34JsYaSIiMzO3wZ4VtnuiJO4CIAqbgGkY+Hj/
0q5YZuDe+DQuB9Xdm9FpQ2f3U9O0zqlUXqtJDWa3CopZshSZEGHfGPEw9SXrnFMOat12UH0Mrfyf
hYh6bPSlG7MeKymSQGePAMGFmQzAsbISeFqIADn3vG6IcAdPQ+iuz5gRMGfJfixi8EKQoDab8P6p
rDgDiKJgaZDA/WC9uNboRh9HK1OoerLBKOEl1ZmBB9QMm8L8zkkE7HaSINdWrA2IGMHwhQ4BWByx
ZW4uF7rAYAMG7Oxs66sTVEbje7IMzdruoYUf8xXgNKKHlH/FxUUt1WTqZ7qoJ7jOw97NipCA8GGb
TrLGmjVBgL24/xdoDKf/WpCTKKra6di/3KreGrsOytR7GppRYnhWxaCkCvQL7O5N3hXoQ1uvYogx
0FaWOg9p/tJbr59XBc7kxfNZ0AXRuKWMqMz0WvVE686fG9DDDpuB/RvK727ny6rTK5YUhg2IYoOn
1REKXe9biZgIIDioQfLYxQ9dXYW1bSNZd+wlWbEV44bxtXzSHMwO8imCJuR6sqi506knxf5txu9j
9el0BDqUL36fL/RC01pNx4jNEb+/zI9u9eu/+324WQAMcK/9w0m5+H0DEwwLuwa9du/WLYwmOkmJ
1+zvH/2aenG4KJ/ggryH6FDVFk0blgMpT6p/hVEHE9AbWvnnvpDVI78QItjm2NJAhJjqWMmQbbx4
OEOPEyv9ZahvFbh47wtbMzOXKxJsNCYlJGToAMYHonJn6L/KqfeJTUJL1heyZkBhojFXAjB1DMwS
9MuYbTMfcHS8x6oCPea3afliQqS9pbLUxaoqc6g6hv/gyojzK2IMx/OM1oOtblERXHz7vxiy9TGI
AXoGBAH4OIUjMq1RWxDho2OC0l96Z35R5/pogGY4kbVOr50Pkms8t8mnnYsOTqpYi5Oi8HmyjS01
fatGNOpXQytRg7XT4dYZ5XhMkUBh6vp2usDOpRSez8nqkd167LSNghyxNjiBqqYoVktc6bV7hGo4
7zdBxIcM17U4lpG0MpBBODkxhvuiUo3/z6YiP+/r9grS5gPQi9cGriHwBVxRLmwCzQEjspyMV/jr
hzKZThkGaaJ9zN121tH2er/LEl9r+i9dlUSTWoRSMre1fcXYZE+FQUU1XCT9j9FqlTUY4XmaQYps
9t8q98kjEDWDOTysiuf7C5ZJE9RysZnNYkKBMKWp35hs04IHEtM7fTfZYnbhpu6MSuKtrhkrZGQc
PFD4F6Bs11uslqRotM6CmxLvTDRmuuOwAzU6H7I5oLXg8+vDTEjE09AHYIh4NHBxnmqdkwHEkxhu
wHCMk3fqkYJxkznEJEhgMH0rkzUtrC4PQxjRpqQhCStKtPPE0KYKiqoDGKxT4g9l7Rt0j6wznEwZ
amLtWqAllPc68gHsIhQR87pAsq234KoBhZh91OMHK5d0ia+UieFOXMgQbjpdssqzCOpUEzx/4L1w
/cygc7+OmhbOpu6b5R71sCH70/USG7O2l7DKPFCzbOyokI3Ai9rr7dhoPIu3YGJTlfwZbSWY5h3c
ze19TVnbST6tD3hOJAZw+681RUsHo58TyLLreBMT61tZs6BrqUT718VYyA2iIwIsqIIYPv59Jmjm
Rfj5jGFULRRkLJhEyNoTAGXgs1BhnpFfuV4L0pC1AkdUO41JHYxkl2BebuM+LZMkJlx5NkFSBkwx
H611O5G3tBlYl3ksgHGHiz+hXLfXq1bf3D+ZldVwM8FzRUgYofXpejWLqc1TVU4Yt9LTaZMYZrsx
Fs0fkglz0JgisYgrB4TYBrlFQOI/WkmupVVjZRnpCF/KzF9y52Fpv7Bld39B6yLAYgnNBomd+ELH
CJj6uMcLXQBO5quJ/VDOLYZB1zIiV5kg4eZObktYjcWebPbeZyeWPs+WxElfFYFCDM8ZYrq1WEPo
UPPWM76WeSnRCX/E+wVaUMmGreoZOu9AOIbqwU2DK1UyJUvHVDsZWtw90NkzD6iafr9/Kqtqxlvr
TANmQFWFzRrR32IRjWmnwhy7kMUWCRTTivfdglbkzAO09r68NbvKvU3wnaNx8bb/YGm90ar6Ujup
S90fRkVZQtOq8wCpHhW5IiXdOBm1dhqpoehDjrYKTWfhoIwyBNTaynm6GcMfLVDeiLh9zutqOUoO
l6PK/UR/aL3421CGttJ/kSz5tizDOxfBAwr0JHCl4rxdfVTtuQR7Ksgymmhpjx2mthT+jnyFy9hJ
NJObBSGjiKEBHFHGs32w6dcXeULlYHBGyALyy7dAVDTDwcBwd4exrWm+3l/Zih/FEQVAL2KYlY76
67UwlozzpLY4y4qicfCkuIDk2m9Lz0LX+CadorkuDbUtWHcd2ED+9wuvRkPJuk4bLK3BC4wpBihI
BubfGpyKtuQFXlMNPFL/X5LgP3VdDuNPIWnQfMX5zejbaI2BXUrOas2KXIgRnd5i9NDyPMJpat3v
g90EavqLehLDzj9V1IdLGYKrm0zjSNqB64Pv7iq2653NY7cE/d+xkKxmTfPgcqpAmWIKFSZzXB/P
4rn1gGkUcCUMpocLGrg2lk0Bm+LeZklZcl66VPZK3iwPGEl4m8DOAkuDcqCg7m2Wq2jSdb2Tviy+
HieHMRl+dP128rzDAJKzbPk7kvTbfbW/OTekmbhZho8ByBxA+tcrVZvMHJpBV04Krc5KfcCoji+e
1co80BuzwcUAC8uRIzzgFEOGglHFM2PlVFBwQXlfwdpW+zX6pNB6l2z7DLSXpSSZurIyPAWo46Jh
CW01YrxekgVNDaaaRgQQpLzddcMCUjyJSsqECE/ODOM/1ERPI4yWSrNNQkLD/fHpE7pah7B1mPao
GxTT8KLUBuMdsnS4wTKSu5vnmQfKF3slqJ5SewjqxjmN7GO5bT79ZuDXgSnBbULKmXfrXevYkBX4
eQcnMZaPyOn71nfP+VlM22Q6dtV7QufAHT6v1jxvDyAuWgNBksDP7cK+1rbJqo4uaTSPQD97jY8O
32AaJGbixrbyhSGvxPtK8OFia/SYpCgFdXYawccOFJUA8tH6Gj3Ow/t9HbixR9eCxDBKLV1baXUj
jYY8RvD7nWZRDApjAK1VGcLrVqORCUKDIQcyY003jy7owyq7sWiU4dqAIbMrMArs068FfvhSiHA8
Q2siQbJAiJLGR9WDBKXdUvrpywkp6P/nbi2mj4uA7Hi28mHITRot7i9zaoOyOJap5GQ+0lZXjxJf
yoUQYSkYP0aQLjRo5CTAS9FxM1AnbBj5MbvDA+joNX+MG1/vzU06A4VoNGgxZHUEnGIwNQzNSLL0
xdoBgoIZbX5gkwEYXXjw07TDQNUyyyIvjZjloEy1k06kkcgQJ4Kay2zmqZZm0eS9NaoX8Dtcg93h
vtbLpAjvvUlS8LQ2WEljv1ot86n20usytJ1MiGDBx7KdWcaFeMmXTGWBNnehlSWSOPuWORXwWESk
CBiB60DLq+BRtHqWVQ1VadQOhU/cdD/HiU9MH3gJtycPas82VV/5YAaItOp7Zv8zimY7tBR4bRKQ
4h+UZ6+25kHPGHh4x/D+Tt8aMsTnKDvjC5E/B6vEtbn01HRkgHFVETNbQIcdhWx7zcYwxA5z6Waj
z3b35d2+N9fyhJN1CEs04qRVVAN9ZC5tGPf/owThWEnRYyjSSKpoIgmmB/7LZPHCrbd2vQThWR7U
eE4tC0tAPXPoOeUX5Cj/NPu5qewQadGNPUkeUtmuCa90SwhCSlZUkVFZGNn4MDiqZNdWLsOVHvC/
Xzyb3lg1VR/nVdRru2nxTot1tEgmARKuCsEwONtBIgD8WsLRzFaWJsXEqmhGTSVA4fbHwGBD4rL5
93kt4+8/QnRcOFTVr1dDMgyOd5a6imi68KGfWWY+ojtMhoVauTwoB8G5+RhnAEHXYrQWOG4FrcMR
ZiHFTuD+GFv0Wo4SC7ImBU4GaA7AXgSAt7BrbYdxlhm8mogoG8rU57pS3832AMy6DIyyomY4GbTN
gQcbNQyxUbYc0Yg82GUVeUtZnWI71bde1n67fzYrSsDLnSBiQgWBT9C43jQVHSLMpGYV5WrSHiat
SX5jalbud0jfyUz82tZdyhK2bsRQcaSGIStbXtW6OVjWzwlvsomhc/cXdYuKQ9CIjC1Pw8ArRPnu
elXdMCNzMti4oY6yLeARBAvpd6xpAsMowkGlQVUn5yK1MXvi6b7sFXt0JVrYUCSVKGeGwK1CVdyH
7uthAVc0rTZd8dcDSN1RiqjPwCl3X+7q5uog/9MtOIuaI7gbGolbjTRVFbX+5D4XKma57Z3hcF/I
qrb8R4gYpYIgAlwiA26yOrphzF77PAWHlDPIKltrqo9UCdL6aA1Gfl/YRMBEVRNFBGhll5pHA+Pi
wrmoZVNJbr15nkIDeQhvDdFRHbnWEt1tLGLGCYP3hLqgQk+T0z8iE/YnQ1ur75kyluDV3UMzCPQR
dFhgCLqWZ1S9WRoOVMPNqnJD5qXaKEXjbis11SXasLaBDurWKMLYfGKhYAtb0lt2YxAWeXW8a/UW
ba+x1QMj83l9AKwIxgMIVLRIiErXaxRfULGodZ9muw5TREItHTb3pawsBskDDv0CTgr2XTinLivc
xag7FpnqTkffXEv/C78LiRG4hJwRFvG3cDJplytF2gx1RDL25FbFqUqXf6ae/rPKT8/0AWgfAENO
MA/SE1Rvr5WgLygpNS+jUZ7/UqrviApM5/n+ft3q2bUI4fA7ihaZocpphGLfNGQ+eiy08vW+jFsz
Bxlod0CiFjjTG7a1Jc3iAbOIaYS5xYfYPtXpaz0+uMkXo9ip4KeRDZ67vavX8oRts+MYZTMd8jzk
K9SHOSDl6+geVC+8v661vYM3BN465NSRiuF/v/C8dIL/IYNPI9Ziomhin4rswQQ5w2elwB2ywAaB
Xr0PQddS3LxKbKWcaDRN5maavwxmGUqTSbdHBCGugWK2Aa8IXsS1kLqG8axtBPdjvQTVhKnKmPu8
DO9ZOgVotqx2bSXj4Lx9hK5FCna7m/XO6QdE+rmlBNr4zQFKDwoxup/WcMjxgD7GGDvAgcV3CMCi
zJ5UHXJGc0PRIOWBaUCKoV1ZDZAHXM4HTYUl3KOZ4REitkMjnRWBE2uIyiiSBuqL9KhuLRys9IUk
wY7OC1VZZ0GS13/PpgdvlLEO3QoAIsuAYUNvqIq0r3AwuqtoSCjN8anGuEHSbudMBs+73SzejcTB
n/C9AP4UTCgpU0NjbeWdlL7ZEOVbQhc0d5fHUpfNirpt6+ZYLICXwN2CfiSEf9eKPS8aawyjjgGj
+Ft26AD8hoLHdnFiX599ZdH3g3JEs7Pizr8ZMgmsi5LmYHTZBhOXP3uPkc/CdErAtjg0XWzUY7nX
L8awgO5sdseIOQOmOYwoEzSeKpvsfHubwSvHabJQHwbSUiTlTxvMNGSki1EK6XbMRSKCgL4+LX/p
JTou6IyRzfpzo3//9AKx0bwu4QGYesNmOIJerUVko5yYMYS6EWXJa5nI8ku3th1BIZrC4RLhnUfl
7/o8p8ozjLFDVrU2462HgSuwiMnsbef0DeOyP70gKCeKHxwzAIpLwSi6VlMbbEiyCDyNvwvnrdSe
SWl9uy9k5bbBaOB5xLuI7k2R2LDsygEVZoL5jG6XhgsIzgIlzWSjola2zYPXCnwd4IngYBCWohd9
vcxISANh9wAmlkejfczNZ40OR3P+fX9B3NJdJ1cR6aKq7fBmWNgRwRLqNAVhTawgOecOIU3BK77s
YqPdaqivF+y9tiUJ/dtXGPLQSM9PCbdKpGvsU7jJS+plkRnPezNdIospJw/kGfeXJe4gz0gjJYFO
bWSOOTHTteJl5rQ4GemR2MzocKpbpUbZiJZbtVLgL4MrNMixG59Mu6DbDskWdBUA64N/GkLCiuZJ
YSLyzKO2PCraKy8jde/31yXqH0Sg/fWDdReV05tiYhtnTqmTjESpg5acakpeEovKWrNvN89CgAF+
ISi6jqKl4Cllo5t7ZO5IFAO25gJPETv6Zh7GPxVYCvNRhsQSVYKvCQ2hoAwDQMrBsoSzGoxStcDd
Fjkt0rK5j4Rl5vy8v2+ijf2Q4SJngDwSVF2sIzm9m+WNN5GoLFkwYxwfwPL29AT+An/qv9LGH5q3
z0tEMy/eD7iaCNgEZVjA3EuZS4qINdqfps+Wp7wyx7Nrl2pYt01+SGN73k0YF7UjdStj4RKvNV8v
nhKwOCFlAZYQQf8x0U5tGjUvItMDZ0XeuXvWWz86dwz7cdoZy1Hq6KztMHCBYKHG7QZ/JtfcC/d6
ajoz00EvFrmL3oZo8jWCeOy2plo7fqGQPLAKo9rQRsVkc/B/SO77jeeABSP2Bh4ZZgz5OxExq/RK
705WgXm1vQsHNaubnaUVQwB2bit02pHt1I7VG6Kzfq8xLwcX5pR7h3KaesMv7XLe6JY1fKm6uDhl
tKm+FFTNJAmklcuLlnyHI7Q/cGCCrR0SK86poRXRVDhkUyhm81ZYSiNDAnDNujTpH1vB5z+DtAT4
SbH7CNRhpavVbhHFrxV7z8/AOFY7+yvIF+MHogdsCtg/Q9nfV/cVm8Gh9AA6wofBFRMusWfErr5o
OH6mvTfDv/RRV470JX+9L2VFra+kCK6o2TsVRY2niEh5Slp/IMzXnK/gwKqtwldl1D726kb+Z03C
FbaMDkN6c6OIOmpNwag3CfhqLHUTFwYIwdsuCe+vbsUQAh8Cyg9cXRC9iM7FkBDCOX+KaK7A0Ij3
/khNyfO7dkzQD7A7ca4U/Nr1LbUK0re4QUVU9SwNLDX3HhAIpcdSK5ynSi8WnzW55FlcOzQAU2AM
4Uoj4y3IRNYo6wiFPvbx07zx/MXXlj9p/Z7/u799KxYIM0uQ60GUYiJnJciZ3bRWnQahdzsoaCRN
EvMLZkW1Dywu6808KtYBKdb0ca6U30DKysphq9I5+yuPk0EqIiiLQtCQDiocGtUT2WKEyuyz+qdT
A5PdbAZMFV3a9K0kEo1Z01A418g5ekiPoe3j+jhHc6yBXbWRbYiJz+udmGISNy/u5v7OrikmXmjU
X+DMg1qT//3CtpeZ1TljAzFFd2xBQGMkD0xW5l/TTLRLfhRv0WUoQglGw+rHWeUyMt/ZA7AwaYHT
+KNspuxHe4poHk0kauGsYeuAmL5eTDYk5uhRVkYze8qyDKkgNQDtdt4+G6qvluDYq7a0B47grYk7
jNg8Vx5G0nibxk78Mcew0dgAsLpz0Aydndvxh5bu4yE9skUWDa/t+uWH8h272PWe4fOHvC0jA8S5
KFL7i7FdCJWc7a0KIZgB15PDu6GAZxBujdrX8zgTYMP04ZV8MRBnL1qxBx257Fm6XQ4fS4PXB7hW
EJyIZqCreyAYmVpGE618DTxNiva77nNfXaqA04BYIzBEXfqqkRdXVRDbEyBSF3/orW2q/L2v0Cvu
Ap8kYaJ9yEBW+CZYLEc0gM12DAxOs8Vgsvix8Hbd8jejRzgI27Qb93TRwZNtnNzpL7Oy59pogtl+
H7Pt/S+5gS3g2l59ibD/i10zRVfwJbYTmvMGKKdzvxm2mFpySJ/c43AwvlSDTwa/LbaselyIj56L
+99wU1QTv0F4VpkBDAj4qJFWDn+MmzQgG7//0T3Krt4HMOb66l2vVbCRWdMpCsUQj6je9BttO0Td
wdxoX71tdcRbdyTP2XE5Dadu72yewBi7VXZgCt7hbmGS+/uevjQ+WqH2w64Kyw0YhreOxJzevlT4
PsQ7uAs8fhNnX9VTk9cgPy2jmpBmS4wF9991mkAr+n6nWrmxaVM73pRlJzuClVsIyTxHoiNmwOCc
67tuLEVu63leRmRR/I7t6j5oCr/tDvdPek0MCJsApOe9XkhyXouhCtwCdarLSLWKApEPJkWY1UNT
pEEmS8es7aWN6MMCvBetLx8khhfWy4Mtdz0G6zU1YPWyABDth8iIT2BPAwan/mkRmYHhHy9qF/ee
OD8u+hNEIonFLWbAptIyKuqDpdZbZfznYGH5G6Z+GbGGJvICzLBJZGn7UdLmfdOnwG/QhWwxY4MG
yLgDEraMmuWPl+5aDUnr5GdRd2Gc+XX13E9/qmGbyCaXS+UK1iNeWE7yCnI91946oxfS9qlKD9rR
gx5VRrD04Hyc3yrMA7mvSWvW3EUfBE9tm1i64HnkerWUw9zgqihNHqSkzFF8R85IaytZXW1Nk1CS
5cwncK08l3teF5qUmvOIJkmzjDIL1L6YJqXsehDjYNrRuGwrr8s3ue30oCAsa8l1+XAZRZW6EC1O
uh1pvRTArpdRYluBQcxXz37rxq3m5dvB7A5aZ/uAHS7g1nzx5hDx5TgdM/371BQPsd3s5u4Jyfm9
/mTXiDLvH8BNGy5XuctvE47eMTPDAdcIjt476k7YavskRWsKp+/aJvOTt5kQs+D58iSvxUeh7HZT
eDcbqCcwxEUQPNpd7dUYNwc0DhIphzN4z+NvdhX8a3wtQGbF74Jio/vM//4TE04CEqK1JGBBtk22
/L9B7Beie1Dixty639gN5I6QQudAaEuwbF3T2Z5CRhjQctdnVVDN54Vuq6LcpX4NbsFmkTHD3d4A
PuYMhwB0KlJ+YoUc81smvQdhW5QXi+U7TXKKwVjoK2m9v3/St0b7UhBS9tf6nzdGq5ukA5RvcE8x
cb4nYPBqTDdoVMkmmjcWlEvi0GRMe+GVsWtJGEs0IosCcIbXp7+RXeqDoaCp5JFdUdxrKYL+tL3d
p509AM3leHACu0Bn/7y6DhDRBXO1+KnVbLQeAw2UDUYptD6zTElubvXokPXmfO7o5vr4wguLYpnj
okx8Rx3vFYnaRntQ9df7h3ZrtLBI9BvDXhnIIIgvbVa7bRmrYxWNz053rAOM7lnSIP5BUokduI2b
rgXxM71Yi6vXZe4Agx91HlrhQ4XtBntrfVUbybVflfNx33mGGyu6ljMTw6zzXsWedRZu03ctf/Ha
Psiaowvy2/ubt6rxF7L4+V2sKY272mUJZHVgBDI2s5YGSb2RJkNubQa27kIM/4wLMXnfKGbsTgB0
OUFi+2iXBuYpwTDxpNtM+vb+mmT7J0RzbuI2lM5aFdnZu5vmSEx+KZD/U2wpuY1sWcLTPPeElqzQ
AeXqK3RwlQ+5MzU+Jj37OhDOQ7mNZ+08G4mkG0i2QP5ZF7vZjpiRVdhYYLOYD0Vs7p18CK1xjxyF
7xgSrOb6GmF0HQyPRWOVcHStNiXATFsQNr3H2V9L73wM4YYyajQLnKdJGyUqub66/wgUjq9cgCmZ
a2yqZv3GtPTWrYP2EJtn+8t9NVm3jmBU/X8rE07PHuBapeCqi/Is6r9Zivt17jZj/jY3w24Z9x78
do/0B8TpaIuS6OhH68n1085vxH+EC2doF16hIQZnEeDqpZ+xlviKRZDJbwC19BN7/uFoM4oVwF06
m5x44K806ux7bNt5aNO8PLqdAlZPBezdkm3hT8/Nl9kgW0SUhCyCKRw4TbxBiUcg7OhjdqoDxfGV
V/LUv+jUXyRp+pVwGLvA+7T5GCmAEARTZxm09bIZz0Pq7jLzh1H5RjwF9ks7Bp36U3fh47Ddf7M+
bDz6YkEUg5jp+vZ4BV6R1oIt6razam1i78dQv+juzja+KONrsvybaskLxVch7iiY3TQg71CZR5no
WiLTtDYeKIzswsqn1PMeOm3e3F/V2i1F/Qt4Dp5zvuGLGNUCnIWlC1129h3MwEhPaT8Go/pE48JP
u7falOSaxbPjDZ5AvONNR5UFzSDiPgIR3yiloSqPKiZ1YvDsbFl+S97QaTFgPowZhyhnmmgZur9Q
wTpAKh//Y/AB7pxeVsQxNl6tZBYzkjOgYf6w/PU6FCf63472AyGLRJbgWXBZwKfjH8ha6Qh2hcex
zocc5AhLeh7Lf1OmfXX7B5X0Ydl2PsK1cDT399f2gXu/UJQPgQAXgSYDlHZwmgTT1zdp2yxVn53N
SfFp+6sPiHqugT7ECOjHZcGk9T9jVfh9/6V1LJ+iFTBTulPfgcN48Cn7MRgPDqP4QxEkzQD0rSTw
X9l8jJoEsS9oxFHTEE3DMi927GVjdnbjCG0vWz2zthhDwuIf6BmQ2CExIuSbgRko0CsUaWAhxFsz
WO04xszIzuXwkpc/4/F1maPZGvzYbjejtlusv7WCRmJ/KYKq/FM2Z732TfP7wAy/sxbVNzTqd8Tw
68SSKIZwoT8+DZOJ8HIAVYO0pqAYatfm80yN/KxlhIYtOIT8Yopl4Z+YP+dioOIaiIWBq8XIVeGB
WuZ4iQuzJmcLNBYgYAoLlRwKPLtMa/xEeeqq+oDxJ6HzPZ7QbpWHekp826hCivY9p/iuUhoodhjP
bDPn2w6URkYx+XjMQ5rJ7qVggD6+FW1hMD9g/kEBQ7BxmpbFTjqr5NynQVu+mFWzrTGTZLR/9/q4
jynmAR7u35YVZeTNiMCcIIjCnRHseFrqWrE4Ljk33jFtvmr9EzrdujaaahnwT/QU+OJQv0I6D7TW
WJxYLkwTCoJeNS7PKVJLgAD4GQGFDVY66pYPBt9zTFyoYRyS+ZsWlw/1JGsauF0s9hYcPcC7gskf
IK/rJ6TPiMPGuLYeFcULsnneYMptMYP8Sy927qdvOR4qF0gRlBBRphCPEr4HBvy6mfJolVa3zaiS
+vNk6VFcaXmYmq15NntDFuPfLpALRT89yvagOvNEXS/SBeN8iPKYMfARz6BadIPSS7TNUmDQizq3
bdCh3vHtvg7dWnhghzHJAkkFXOebG6ZV9qAxfVIel8ZtlqBkmWUHvJ8YLSbgDoL3Ocee5rNMbdWN
qqhUl8R6K6qFQcdgkUFKk6MDbcEDAhUoNTUEyY9LnKSVP2F43UbVhjQqdToG6H1FBaygZajELrDU
lHyj1G72OQas7yww9EsMGzdc1w8Q6F/QxIEOI8DhkGy5VrMxzcoSNdfinKqTtikVfQogk/o5MC2S
la+IQgoewAnE7sAJiUMNyhFzlJvUI+d2MoyQuDWYtBpM7qsnxIj3T1ms/OD+cpQYStWAu3KjypXv
ImCqlHk0sj6nZ+aC2aUwQlBs+nHaBMPJhq8Cu6FPr7jHEYzIMIdlAyeqoDvWbh3M9WmaaTvT+ndb
1oGsnUUc98U/DarHDRgAROjAF3ZcM4YCXc6UntXY24wjnnptN8wUjUHPOnkDt1/gWFsDHJDdDmzH
BVU+feLwhDnJGIybDfsi2m0knDu9cug5Vo9maeLOFSF1dvcP4OZyo8MBJIYcaYlckPvhSl7sf2L2
uAOOUsKvMY+piSFi7bM35UFvnTHmRRZacVt4pcSCNGFJlon5YckMiuPFHQ5uPWII+IFN4Wv+kBXA
NluPmMQq2UUxnIM/hBVa0DJQ6uIQxRZAuGPt4E1NhTJ1iVmF2lBtcr187gf2qzExfRiPVXbKh6zf
1j2dQ2Nu86PjON0mVr0K9E658gtTWmLJZ63tO7osURVCAUqDhbnW+2Qw5m4e5uqMgjS0KHPSw9IN
jj+S/C0di3qzmMAR3T/rW4uGrQB0nZeFENLd9Ow3bm63Y2tX53J0usBqTf2QmA7z65Em27Zpk72b
JHi9FEUJbUIBxi6Vn5Xm1Iex7tx3ydfwaFVUBkBT+YwP+NOqyv9+oXqqO45Oy/TqbL04e+OUsxBE
loM/vRvBRPzsUHV+t9VKicURq0Uf+gC/BLRSGLljoQp4LZapEzGc2qzO01LtaxAhJc/NzMIWxKee
loGh9th72yINaxkD2uqR8/iI81k5oK6/FoxoGkjdJWFnte9e237ON5iRnge6tZi7vFRBoTAu5e/7
m3xjynHiSJbjhoNABG+4YMMsBTgEZVmqM7gHzK1i5EqQsl5B5tzJN/dF3XjeXBSGmQC+At8PQcj1
8uxlbuFraezsxG+G/mp7r/d//8YhEH5fsB2aklp2mZvsjDpP/C3vAs3xG5B9Fzsoyn1RNx4zgkrs
GcrDiDIxc0w4qWJpljwuHHYm7+zAngjx3RDF6P5rav6Pkvj5XdyBUWustPAMdra8s+MeqiHsSDC1
X+YXBb33ncT+rmjg1bqEG5fpiz0WfF1m8WJlG816Tn8l9OsicyBWjgpNWRivzV90/u/rVdX5khPL
nXFUdjgPGAv7XsNjUpMXHQyWZKrD+8e1onlX4oQb7XrKDCcQ4kDAYuRfe+3p/u+vqQNg2egwAqyW
txddL8dTXLfM0FdxLkALorRf7flI4ve4Pmio11hLgH4LiVrc+h7QQITziDABwACMVRBJqmToEgJl
bwFFYg8ZaieZP0WZb/+Nv5YzpkkeciTNZVzNaztpwQngWHQ+xlkQq9uzorYOFMQtT6mSbEyj+y/O
6lIC/4ILhW9TdPmULiQM3QKGAZJUPpmzXiJlTQHx1KM1ELwC8N4EWwFvSS0cA1IsTIP9WpgHo/UL
ss/nXd9L7hTXZeEV44yIGDKGghCeM/16QXZezB7JqhoDvVE5edCKZ50CT+9I3u61k7kUI5zMEOtN
1bZcDBShK4+pvr+v5GsCABq3kfPlsbQ4RWHq7Jkh4KnPrtsGGgXTqNTX51shbBVuEGYG8qYeoPIF
s1CgMdhCnqo5O/3RcQEa8O3DGBK4+IazBdBcQ2vbHEybae+1r1lqon4Oqv0xAHbG0rZj4FEZb/DK
4V19kWg5yrym7eQ050np9ipRuS76IG8aVFnpZOUhhhfPfW0M3kInoaD3iVLB0dOc9jxtc/e1QDfd
J2uT3K+5kiA8JTnF4NCcQYIxzoE6vGOYTAZ/VsvBszo+31eW1dUgxYbuCgClUdy9VvpJtYuaUdad
e6NTMGHSShE35MW+yE3ZXK01UVBKINEwJhHNK4JbMdoDPMe07c7LqAWm/qDlSDzMu/vrWdEDtGJx
TxwwSN4udb0eyJ3dxem6M+axhf+HtC9bjlxHlvwimnFfXrnkppSSkkpVqnqhlWrhBm7gjq+/DvXM
dBJJS1rNtdP90H3MFAkgGAhEhLvnRbdP8vynVc2nZqw3hs/XknCwuYLCgiPnUEcVYlM2tgixat9d
ki6BZvt+tuD8+qtmvVo55Df0bJcrphdJ+qGVzH1Cot2/rlXBEDNYmLgSB/CWwobqhZGXpdG0F/wQ
z47+EPVLJPmTtqUVf3tweDcDPI/xHNRwUCld7mnfAxJIDLO9KBLxsrJyoUm2lwBmvr+c21APXjQs
CNU/Pld/O/MSG2o5sO5S6pk7Kl+q7Ggyb9Yct5pLr9mSF1gxhwoYRwGDKQOjX8K7beo0DXxPWoeE
2vwq9bs4CwbQAfRfqMcaeWv6+TZhg7zqf62JsyjNFE0syZTu0vyNn1v9yUp2bwOan/e38LZfBL+/
NiO4pNLNFY3BSHYxy18zGtaz9UCb74r1CNh5miLViHS3y37ft3r7zcEoClq4pFFfA/hy6R9j1U6O
VOjdRd9rvvXSn7dwMrdp29KA8FFDvd7p8wwG1P3smZ7imr6Gqdmt4eUVP1+sQ/CICCoFBY1hJo0r
Tx8eeC0q2mqNrjiCDtABXspgI4Y0qrAWhRR1PVdRdyE1uNnAhzyiAApVsrF5jqx6I7qvnAyGDPE6
RoS3UP4RjHUD6rx2OvaXOSt/sz71srjFtIuCQYatN/FKoouBRuDVQNOIh+oN4qHDhOyox2p/SY7x
U30cfskn+iXed6f83P2N3oeNQL/m6gt7QlSSi0iaMlnpL92uOyLz+KIf60ALjCMEDO/794pfLCzx
Xb7KdJVRzupOk2EJE5Nx88Gc/McUb00+rW4ggEWokaPAxSe3l2Z6wyQV0pj+MmaPUXYxtPiVGoEE
igD61xzr2ovRcnSUQ8YKz9GqlzI+3F+nSE2JxAOETJjYBn4ChOi3XClylEp1X/UXxyauVbmjrLlJ
/KBWu8gIGfMZKT1quXPiGyTsUIOrnfOWvAV3yWVqufwNQjBRocw1s2nocQugVNudewDW7K49tLRx
ZYt9Z4DL3V/22vEqGiBOSBngvCLQquKCE2aJj0SdD8n8p6wheVHt7ttY9dZrIzyjvvKhobSMxM6n
/kLGh8EiHlW8yWCuLb9o057ER2p+S1/v21z7+PHqBPoI3XWwOQn+VIGExiwUmASU1dOai17upvJb
ZGy1V1btQMARxESoRt5gVZnpJAUxtf6SZpBJn4GWTaSPIvs265tDwvxtdOMcV6aE3LtnFhmTVu8v
9Q5pQed3NgB+u6ragTYKQzopWBU7f/rebn0Y/HRu7YK2F3IUXJlEuFbZkClMrrFEB1SHaf7YAWTT
VBCtT0GHQ6xghDJsh9+gDFCKHqc3uWw3JkFuH3X4LIBE/b+/QPAfqZ2oCRAy/GegYaZ2b0aydY6r
38GVCeFh2me2M5Y6AnisVkGrJOCqAU/xxjo+E/B7WykcYdE3MyTJYUU7pD/axq1/fySKmwaq6YHh
m4vnPAwHgvIxqqjvaMm3h/pPBYSjZ3ZAWmNSzWWTl/3ZnEPZ2mDhOtGiJK3iHq41q6U/KIE1bu3v
eoDnnKmQhuNDX4IJhTHHqjSYyKCgk7sO4I0+Pf5Sp10PUPvP/Ki+/H9EgCuDQgRItV4pU5Ov6USO
0072xi0V2tuuH78yrkwI4bofU3nKkJ7hytC/kOYxjd3e9tIEgLcTSvdHg4AhPPUwbHgss+gptw2A
DyDCNLVHGUPEtT64OqRqDA1hY9wI7Ctp4+K3CdkPaZDPjTaW3wR116A88Ww+K/lbC62ryQxnqh7v
b/fKg5Br1fD+G8hKdQCSlkE+AZtdq0nxcOk7iL1hMMZJH6OUT2ipj2x6KVG4Z6gBFnK7p4Z8mJJa
8+//hLVYjPwBgEQNIm03hBomqeXZVNl4kUYKXOu+VaHmTH/pW7Lna7ECozlAxkPgEh1NYaVlC+BC
7igjshSUWVBa/2DN7N5fy1omANYRSEFBBABqQELQ1fIcR2Rl06VhTZDJZ7B2TF04TZFfT4GxsXFr
vgKCEA3gH8jqAm69PLrC6aVINYvpIuWDNybZ3oD4FCJ605UPQ2a5gNDt5XnD6Npb4NqoEHGphDY8
aPYmvNb+JPnOArjJeDerIx5u97fys88hRF0kleAM5NOE0O8QzmscGqeqTFiyKoAtUlCb2/TQy92X
WgWmK//Qy+9l5zZpe0nbapfpmNRUvtfpz0oafpipvWez5Jq0DCaFeLUW7Zrxt9O/dk2B4bliK7Nf
cWJgWVEMwCQOHhMidloxkiRHt3y6FPKhr3zz3XBAbxE4UHMpyEcXFL9SZ5f8Ke1gioC8d7dY+vlm
iJt1bV+I05htn1oMncEXMvXYWNIrhuq3MgruvDc2ACMEqkJBg0pMziyaKsRomunCcAlEUf/D1iB9
DKWj6pIw2201zNv1f2OnCCxmbG0wd2bRuIFOOspkYLNCNW7p7KQ3el2LxvlCemf0VHs+AEXZuoak
RV+kdPiQtflpjDtpnzZqEyQy9fPeyvyJKePGPqx84wDm4LUBNgVO4yDcUIOEV09XZPgluvy9qf7I
Th+CXcwbJc/pf8jOFrBxJW5h2hFdenQuUPYRX9+tHQEtA9ZdtB7B3B5PB+gfQjLIm6BJxJKgwJQK
Rvvm+mehf6ONc6E/+zg6kazZgOyIiG3+1MIPASgXrSFwSRjCvWmXrU3ils2Xrrxk0xPrgXPTHqxh
b1vB3O0Gy9nX4/wAfbTjCJC0nO5kE4qbf0oj/vcyJn4KnxtBDx1E0SLb62CrVtzL83xpq4e+Rm5V
+87gMgxePqlDAD00+93aordfuyrRsAZiCUMxaKGLY7+RxOYxh+DGpbbqYNInN+kPTePKPUOrAMOV
NgqMANfFYPDQ5H1kOVsFuZUT4KyWfIgCoQaNEuEjMFMwe1uGxi5N9q3qx3P7E1v0AHBd4zUY7uYM
sZLsQUMSZLRUOsQ9lDri30NZ/k7yj/vh+TbgqOD7AdMqyric+UL4Cmxt7lmvyuzSTxinNRt2dPR0
qyN4G1WXRgSPU8Ael1gGYxewXkALqajR4QrGyL+/lDUrmFUHCA2wb1zawpWWDKOh0Y7KFwP09hyn
Swr3Lxm+3LeytmG2gXEuUC4jsRSHdu1stEZDauSLOc8Po2qlkNvcou5cebKDvga3Jt6bYGsHU8gy
SkoUI5RF18mXpD9F08FUTqn02GVPJGrRydV8zYm9RKcbn+Pa0sAsgw41Bul4PXxpVa0zNbUiWI1N
Orsjm/MAdFxbHby1YwKbNLhdQcoHGhthbUluGQSRSb5U+Ps0j/YY33uVHfNnDVGifz+ra1PCgphT
ErkjhnxRdBYM82NeNd7/zgLf0qvaih0lsdY0OizIM0YLm8p1NLKR299eHKihfA7Ko3MFnxN6LUmW
qhZEbmQ+E5NHyU5uHiuFbSxkZaKJW0GjBYxjYO8Rs4K0Goq+tvD1lIObeA7eRL2rnVS/PHWP5Y8t
loZbVwM0R0dJA9ykmPgR53yspB0ULEq9xPrsd3RPBtu/fzK3u4Y/jTwDFU1MW2AMdXkyTitJbdYS
7QJWlCAjNBht5heYz7pv5tabkUnhwcUb3rjBxAbERFGirTqmX+Yagu7ysWOpCyUKCDlvHNCKIcQC
YNlAmYk9Ew1ZUqEOY67ol7JrdpmZhnVk/9VaYEm64tv9Na0cDh5xwKSDuhBAFbFbivdbWbAyty64
Kd1E/lEjkN63sOJtHNGrgx4brJIYCOend/XddJDTKFlX2RcLc3pgS2nm5zZSELVHx22zvgQIRPpp
pCMmLkD1W6BRcf8H3O4mplMQgQB34QFC7MCloA2cmJ46l6R97HvZa+ijSVHCSzdm7TfsiL23aR7i
NhkS5yIBqBpBf3rArK8KjTzycX9Bt9ksX9AnGRncEMjD5YZOs6zSecidS+08zuoJhQI3UoyXvvyp
xMoxHbSX+/Y+JxyXiTzcgz/AAdIARswSTrAyjTIH6le6GEmnu7l6aJWTXI0htWW3LwavSkAG5fh6
9OiwZ0YSt5V+16OGRKaFCC3Klxs41pW0bvmD+FFcuZRjd6pFZFu6qM8NcaV3o3OPUefFX8rT8Egf
pd39DVjZcExzQVANXXhQvYgbrsURZ0hXk9CqJJ9JP/NeO1CpCdJoBpwLI3ibo9w3vgRDGndWGMNM
vchEaRtjDL3bxgRSDBwZRedLMUrOgyX9HcctuuF1Wzym4WkEh1KXm9nRnhaJPZpPvW3Mp7Rt3+y2
JxiVpNYuMzSysZk8AVw4E5aGkVb0+RGzgdUQnInWGnq41LCe5MGve/upNvdQenzVTdBhDPmWtZuC
C4IamCN5DxQlF4zRLhcX17XetcpgP/XWu2l9G5r4waBuZzVuCe0RoDg8fVMf7HaFsIncCl8o+ms4
x6VNQqMK5ZjcfqIDM/2q6ULklns6RCg8k9nwDAcgs/seevuJ8nXio+AAM/SWxDg+QkSh7vPOfmpo
WULNpTtUFrQUqlhWDpjteNAgn3ROcqnb51X5vULJAfKDRu0aCTNfK6f5AeqFENNI0SUyGfEbUKgF
938iP9fluaPVh7uMnzt0RsSRGWuUnBQE5vZTJnUu2NA1L+6Lb3VRvN63c1v/BusNhiGREmBYAFVK
IYcqJGXQYxI7T+Yj1vuVdXsISA+1b3RvgMS46av2dz6ipqh3WxWPm8uU8+0ASokHLkjhwKi4PPiW
Onoy9LXzJGUEfDcUwEWg/uyNHPEWoAAzeEojPcS7AdsppDuGE9eAluvOkyVT88cc97hrlER33i2V
tR9NVyBIz2PsvDPFhqP3UZqDYQWxpt5N85jZfp8mFjkkrBr2BbVHeSN9WdsGw8azVwUjPcqB/N9f
RWc7buWiZ2P0RFnMzrGFkc1Encf9xjmvmAG1IsclYGgYjQ5hG8xK7/NWjaInDGLVDwzJv+MqFCTV
rI9q12Rmtc+t2Q70fDSeFA2j0pCVj71uLPpAsjMrqHuVBE6Rjxvrv4k5GOyElgUYzzGix0nRlutv
m6nO5SwvLoWqkmc9TZR9HJHuOYqV1ktSYB2BDIrcxm5m4LK6fGNjbj60T/OQuYBkGmcOFLc/6VPI
9iWAIVmF45eDnAY5i1IUNZt/HocEURnoi5E3ovkLVivB1NykJMOkVRI6rB1/kwIJ/pAq9DC3RAZ8
Jul/bpw5/3YXQQQG+eZy2AB/tgqpT26WRk8gRxSa7S99+jIqxJ8A7UrfahXyCkmziyRP0jP/vtmb
GxLE6whZcDKgMRBhBU+Lk4GmTW6nYanp9KA2aryjrNOD3Gwhfzxv6nXd5BuCPeFGHis4Kp7tWKX1
0IwvjfSSAwRioEbrFeDsuL+4z6e+sKc4P2A1kSDjLSBekW3XJaRFJTocPW03HJwAimC+4gNZ5xMf
4twB5Oq9HTTQ2u/qryLsFc8ovXFrLPrm0kT2wfMdpLNA5dqGsGZJydquB0A6LAwU5cq89LLB8Zhu
fDQR+ciT2N7IQ1YOFSkd9KBQGP703uVXqva6LjU9IaEGaUsWgVEzfJvbaWN3b8s7WNe1GSEYKE2r
D6lUkDBJ4j1QYVYZPyhxCnmKoIojj6D73WsgGlfsf41CgmEhCwFHKpmsXMpDSCj7xvSQkUszPclK
iB6UW5InM6uD+560doTXS+X//iruj1Le6fg4SUjnJ8mhfndAFVmqdzTZ6tmtnB0q2lwFGCPQnFBt
acmS6mxQU7UIdfA9siHdF+lXrRifOIn6/TWtnB8uGRn8GJB6QI4lklTYNHM6kJpW4VxZXtEZHvYx
nTwn2WVFdlDA3QY0kZEBFLdhmDv88rPEFDPmtNCzANgN4We5xpFWqTparAqttvvRTB4U8lqU7Z2d
mgRdcVRI41J5r6TkYEr6xqpv93dpWzhJh3TTxGQFtqfXxEpcUh6KPvbmbxtrvA3n3A7IpFCOQsdQ
VJ8ts6qzs7ypQkkJW0PzqjbeT9E5cx5QMUZNFEwJoSH9um/18yF+u7P/tcrv7ys/ned0ssqqqsIB
AS5/o6/GR/6cXYYH3bfd1APtu1ecq538AOjuZT7XT1lA9iyUX9SXed/tjOPWp3ob7xfb8OmDVz+o
4KWDrm+rUOkkX8odfK66V9CjIpduxygkAfrv9/fgJkUB1Opq48XciSZTFsuQIA2H9jmWEebZY9nu
mtRPx6cYY6L9lhjpTVKCLA2zKPiIeMEeNCDLPe9AHT0gY6lCKpveoEh+bKuHotzod61ZweWBf3CD
ohKoLa04bWM7TcXqUAP3MwoDPzbnd26rWTzdhL9CkwDlLIwwLk1E8QTJeCdpQilqYw9NiMEfHZm5
mtZqQdfg/2unXIbICKk8ok3FN+B9Cq+Nrfp4/whXvlF0NEFiAaz356Nq+UPKOUqRtRig49ZHvNfi
XdmcgCWB4O8WYcXKrqI6gP6xgaQDb2nh7KoajVqU5eqw6me3lKeQYg4tA3Dk/oL4zgmfJd5OmBTG
fYySh4gRcfQiN9hQNKFdkmHXJLLsGT1rdvetrHg+AKdoyoJbCTVB0UqbsCan6dyEaFvvjGg8gari
OXuQ0vm7Itk/Z8L2Tbzxtd3Wq5BkXBvlP+rqA0/GeO4ru23CWaqOefa1oaiK0VMhDW5JJ9cCZ6Q+
HKfaKyXpLaZbEhprBwiQLVwWPQXMuAufxaBaU1IMShNGnbHrp84bhj7opGrj1lg1w2ssXG3WhijN
cpURQ03LqfUmTCQ0dBvM2UmdvZtr8/f9I1wJl5hc/q8d4Xayk9QYMe/QhIZ1VBsKMPwXpaRuf67I
Bbj8jfEu/tdEtwRdKaZO+YDrDUFy3PdFnhiUhlNbds96lZlf+yp3PHQN2/NQqXWQKVm0kbythRkM
TeDBwZGCt/RRFkGptdELGhpZcpA7fNyNayi/UFvNtRewc+F9BTrfvUTSDcsrmwvlNrRVMaCEzqc4
MaBgRMGuwYoUMqNSg9L+MjR25U9l/mwA0Jp2tuU5Ejqh94/09tvnzQEIW2G5KNWLMpM5hhAKIrVt
OFsUExMKSb62oMd7vm9lJZlD1QTvYkCpMOyFmYClh5ZNIUtpoWNxxZwf2mQ2T0bjpL4mGTGoeOT2
pWrG6WsGWRy/MXtpl+P9e9j4Efy1uHQo/AjUh3Q8uHgvSQgGZm53OVGcNtRoo7pQ9kLNjTo/lUmP
j2zGZKM1cP6QyIAqM+mrgMQUTLxN9s8ATl5CQnUSr2n0ZjCytdyMqu1kXjRpwx6ViADDI92BZUWz
v7/ctZO9tiK8nQebommVorgIvrsxwJsFpGtz2wX3rdx+pHwtuHhtVBBB1CBYiYDmbtMCe6r0zYPW
RRmonMxfmZrs4zg2vMTsN0Z8bmMdDIIQAyYxL43vZbl5apMWmuTAoCHPzl5JlF+qElWArNMten3+
lwR3AXMY3gAqBpf4NMLSEiqcFiCMtAtb+nuYvmr9z6Z4o9FGTF3ZwIUV/hq5uqFKVH4nram6EKU7
KImpsuomDRQktbFQ3VLPAQsprS3CGtE3kI6gKYzWEu5jrisiLG2mQPw5vUFDzM2MXl03FAXyRN+I
aDexVDQjrE3t6pJNjY2BdvAio3gelIVPxj/RAC6N9tlK/sxzewTSpfpHHxHtCtcuG+uJoFRMQ8f8
Omb7bn6bsq/3/V7MZj5N8D1EJopWgxjQYh2dYdLGbWjlP9S2cCnGSYdSCwBncRnoBaGZ4DIMs9+3
+ilDcO2T3CwiB4ZVOMcBSt5Lb2lYQes6mhGu9V12Sd/U7+aX9HE4RefyL1iBTxUqRrprgeyVxKds
S2VU9FUVGBCELXTIUSzibZ2l9bk0+yiK0FZJiWv8KsfkmNmm3yiGb+pOeH+pN5PnojEhWtckUZMi
VrrQISiB7mQwBTRuW86AnQ06AARMyufTNCE6HfRyssxAUss28bqeVpJrWEaU7iPFGTh6vVbJIWpa
y/ZIngIdZ6Ykzfx6aGV2UMEii+dEbbbEa9jA/t5fhhhEsAoMgOKkMNWIrojImoV3ZWx2hA2hNg/Z
XkL7Z5/PyQNASNkhgiDB1h23ckT8w8ZVi2IeJhiETy6tq1ErCBlDIAPVx7TopLd2LqyjmY5JEElD
i/BSMxQW5XaAREAt+XWtSa5kZoOH553qVZCtzeoatUZJUo8ZjCH1KjYRN2IBAvvCCRlNoOyRZSGU
L10plmYol6BXEWZ95LimWj0YDm2/E6bQM9EyDWofuh40ZpUeAZlRTtTO2cYk1u0nzKe/eHsd41+4
ZYUgWI6lVleVOobpqI8nlH2eJFApvOu07oJUmqpLn0ZvVqw9KfUwbHzIn63I5YfMW0iI/Kim41Ur
Dr8TdSboo2tTmMVqc6EkmnaQPZrRPkqYhxxFhp4LIIG9Ig1nhxXVk1kMyQFj3nVQxPX4MyNZ+ZR3
muplowR6TmKMKGDIpa9NreVCWaAISNIgztbUOqn4dMDaNORPoD8EK7CjRy4eRCCZrSLDM+X5xUyZ
sxvkIT5Ig/lKq2bwAPgMJOSHoMHtNNcoy2rj2blyPXDJToQT3K3I8cUBvDLOIeUipxPofD/6SvXj
WSq95Ktd5Qc7V8MpwjSWukMi+IpfeP+zXPlMFqaFGwJN4kTHzPsYlqrxZOTRKzWV98nJn9rhlEso
ud83d5P/cndH653j3tER18WUr63BfTeBXzhUssyzK93PQOqLCVmPqJpbQf9N66qjBP0oNdZ3G7Zv
L/ulbcHP9XLoLWqVUzhYs+K2DYA5TPUHsu+ln0VkeaoT+XMJ/g69zfdQjLJk28PItEa2Rh/XNv3z
dQM2WiBLxNTNyWQ2QLQI5531LlCoMvKAAZi+uf2LiYuN5GNt1bii8GNRAeBq48sAY81Oq7UDwweW
Seg9RpDRMahD/92PQPPIazQa3k/Ayiyt2FpSOHZmT6FZGM9DsjOZDoDgb90B9cvbxjmubB+acJBN
R4kGLTGR2Liy4g5NJHMO0645pAlkDeyvzXzUAcyBXKCrOOxktM6ltNDrRN8Za52dxK2sQ2v9KjH4
Db77/f2fJObiiN14qKLogCYWCnPiHs8TjYy6gVZsHOl4nfZTC9ZcjB+nMy7i+6Zuj5PPSwJPgcXj
8hZfxw7NYq1kBQvzyBjdFMl/EFVa6d+3spJ04CpCOAL3DQblUQRYnmc1GKUUp1QJ83joAkLS7ljL
euXWtj7ux1lSn2c07kEKHce7uNEsH5h4ywe7ru0bAxv2Comsc1Y4486OqHIuCjDGWfJoeQntywic
hr327IDIdyPhXckLUShBaDFQ6gXKQuTWGGoy24OdaeEcFz4qFnqQ+L3zV+9ds94ZoF+bvcztChc0
GKkPgsXynfHvjrr1VjFxJdQtfwo/yasHDfrilmQU+CnmyfTKXeKH9GfmprstnZmb2h68D81hHfVm
tE/R9Re+cM0Z81HRSi3E9ecWQXNS/Gz3SztFD6WXv953jBVPhy28+BBKQXUrwhlYX8mxqcBWh/y+
rL8qVkCdf50H+1wQml0Yz4L7YThouXOgSB2SFpK7Ic3fwN+3y+Y2ICOY55OtLJGHpWX2ga1DOgcV
CFxGmCxcWko1rbE7s9JC8t2UIF/X7OdsX9IdamrSCQKH48FQ3GKLbHrlG0YdVAUgCTNhvBy6tJqN
KZw0ZUZIDfM0N7PuGUbuBP98UojDoOvBTQsuIpHxXFPHVJ9yaoedMlDfyjso81F6Zl2abdQnV3wC
fodiBIaFQUUkztjr6kDUKVbtMDOk1DegbuXrvV74TgVam/uLWtk5IE5lDOyD6g1wMsHVZa3tiiSz
7FBqdNNFwdneAdyU/Xs4xwMFsRwUlJigE61YUqt19STZYdFq9DggC01xi/TZty7Hc/3+im42D3kv
2MVgCs7AoRBLX7CkuCZ1SpywVeXqOY/iSttJqj0hVAGct0klemsOwzLo6WqgL+ZOIeRAKeBvdm1Z
EnJ9CJI0tetEPyxtdCNjP/aFq+UsnJudDpy2SRs3ptEe/xeEcNGWjDemlW/OEv6P7w73JRBBmCIW
zlIZHSNtBxI/zxVoL1hL/+Ys3hIZWDEC1nGQEuMFCLyBWJazm0zC2J+dPF+Cjdix9ZfV5cHJkqPg
2sdfRsbhbV1jN69lPgZz9bN53Lq6O6yurwrgGpPnOf2GSHI09Iv0noM/G1omDmE7TT8a+Zc6eSrj
2VPpY6zKD5PpUdvZSJrXfgigBnAXvEwwfSy4p6wUbZshGD93enZIUgIQDYWKZq1BPCpPt1D2K9ZQ
h8N/8BBEO14EVUmRIhEwM2TPzcBcfJgYKhx8OQFt+0ZwXDVkA3XL53L5jNpyfxFz67ynUfZs29ID
4/o8BfvI7Nyz4k02BL5FiztGs4EM4SNxGqYo8NJd2jIKotsA2WbPaZaEU/29YHt5eO3Jfpg+DCSK
sulmykVNAOVgqJlhWhQtApdWhzL7Y0okvB9vboZTEW1QgMFZ4hZHM1zURiyLHlJA8pA/z0j+9mmb
lZrrOGPt1mNycjKnfJkmC4hIB1XrTKmAPTby5DgOxviArYSil9FuAqFvrmFcG9AGQqUGtQAO1lpu
EUCPyYzuQ/4cjeRLBWLZ3O6DWR5c9UtFNU+r9iXaysgeB1tOwLXOXLL1TBKzKIR7FBOvRG8ET9dY
A8crIij59O9yN3kKjaBVqdQPqpOcqkIGZ2Dr607llumL3b4kc0T9+0fDc+orR7n5BULODcaltEt1
qTr3+g7ic3luoNdmtm5uFQ9Qv8bc//6+QeEy+D8GOfgG/PzgGhfyEF3uQI0UYck6OfRD5CXFIULl
674R4VP7NMLfhNDYQQ8flb/l2U6sLO1pAJ3MZPzWpocIuHwGBuutyWexiPIfO3whKGFhzENU7kPJ
JmE5V39yYuLb6rvjEaXyFAPRGfIG6sdQvXb4xu4v7rM8J54Zf/XyVj6y78/3yFWglme9phLTq3P8
FQRW2RkV8OyLbO6KEhWoPZzabX5HyPmbfQOeUN1vt6YWxbn7z3Uj9wfGABGTD2Uv91dmqMBrkgXF
wtOlAdcK/6+2c9z3yt2peOuc6p/pe/Pt/rrXXBWvXWTM/4EBCTFN6ydtVCwIjhHolnaYRwMzKqkr
r0j3qvZYx1vjdmv2HHBPIkPXMUQgOlExtsYgxVp9tqfuraJvepU+luSdU1hZknOY2u7f0rLPXUV3
DcOgiNp4iAi7qtRGXTlV0pxVag9Pozr3RzJaJ0Jn5XB/Kz/jv+hCEKFCJQOknTwILg9QySElQq20
OfNziw/geDvEB3ocobQN9FK0L4/10T7FD90xP+hedKDJY0zOsj8F43mT3Vt8tf5n4Ve/RvhcARkA
2TF4AM5axUEaXmS/Z9FjFln71pR2dWOcMhBoDFuqZqsf0vUu8HTr6kNqdZtFswG70zTt8HgYCtuT
HDeClEbiKrkHSQ/fid9jslNeQLkLRQAad94mN7JwWfPlQ60EqhIcMIoyi3ATDWYWlfWIn5E7o59Z
jxmGY0At5mpoz+vVBorsc9RHOHqUAfAMBCIF3Udx6MCJrU6XzLo5P1j8y/3anSG96ILo62Dgf//4
UFzIqvpxkOz+80/u/Rk8UIX6ShC5sWd4sg96tWCGPC8UqrYyBe54wq9DIU9HqQm1afBeCklSDh50
jCNjL3QIjkM01HFZ+p0ZU9ha7ChnkluzR8nuj2M+B7NBDl1jbWzQymnwIXsIrUDRT8YgwtIpcp2U
hT0W7bkfX/inHqN+c0yUS1ZuYURXAgyvxHISFsQ08OkuLaV6IrMRgN3zaD910uRr5LGVO69kJzod
uuR4/5tfuRNhDVTpuKeQvovY9wycW2ilsPbcElfdg28QMmub47v8eBbHBx8Gvzdg3Ehz8bgUYrTR
VkneFnVyJvEPlQw+mgk2Hg+9T1TLTdGlreunSHm7vzJ+IjdGMaaE5wKEKvDkEvZRykvH6MbkDGrq
PGCDWp6lOakCa6D5Y1moldeqWu71Wntpc5ZuvJtu/AVVP3QVMCsN7hOwNvFTvgoiYB42WQX+2fNM
iuw8YvzFy/UiCpzGoqd4jE2wZffFRtomPATBQI6bF7Eb2StmiFEDXxrNplq3Sakl50oFtDdSvk/t
QN3723rjntwGGDNlOAycVOwSRnrbT6oFG0kSlEYg5y7GsKOdTn7E9cZ9tLKHC1P831/toZbbNrNr
MznDVV5TrXFRaDeGFxRcQqV8ub+sLVvCeVVqX/RQH4E+1eDG9av6Hv+OBoiRbuze7aXGt48jZwAO
4Ohh4VIbenm2jVKBX2TfaA8CvuTJavbkIc598lB07DDVf+6vTHxm/ccrrkwK91msDpJWGNwr6ukF
ROgPBNdVOmFCYO48O4YCc9rt+mh6lqfYNS3gTP4UoN66/ytW9/fqRwiuObQdmF8krLuy/Krd5Yfi
EaUfaSNK878ifPN8dh4EM9Du5OXUpccMbcbqWYXHYJwNNCjMS61nlrOtQ1Q3zAiLmfOuLCH3Bsds
92pF9ynj/BcSAAjPqf+oYKqreqHMLbb4am+CNXeeq+UJcbSCdJrkRLCbqH8SmwUMo/GQ1ipotxG9
bp+gn5bA0I3KHPp1IqjEYXLclSxNz7mtx0Fa66mLF0TqOax6xQQWAHR5+V2p519VlxZ4FTu1Nyfl
F62vzI27f23NQEVYmIvC7YRe2/JIc4znl3ODNedqfYLuim0PgTMyV9qwsxY7IYoKXgTURpB2CXvb
O01qtpWdnI28bvfofX+zRn1LbGUteF4bESJaVkBqUJsNLIbmf8zRq37V4AmMlcyTwVlo1n32r09e
nCOuIDweMB+P5zX35KsQ2re5lk4qVuXIYT5/d0DBZZlep77e/7pvn7ywg+IpshWbZ0m3GP3YtDNn
TM9AlibWXulML8tOg9y78ytr3Fn1pFCF4Ot9s2vbCbgrB/+iZYJ5keXqYh0YZoNO8FL5kEy7tPKs
Dxp5MmiUq2bD1pp/XNsS/GPskyhPC9hSqtobC/y33gheWxYE54ijSZ2nGRYcJXMlIPJJvzFes25B
B70jn3/H7b3cLxvJnkpalkIKJ/KljUxyLfYCAvL//rjgapCzzOyZu4DcUG8yfxgG+tvtj/snvnp/
XlsR7k/geJLSHPgSqMu+pcFw+GXvSGC6G7nH1mr4Vl59OGAVMSRZwmEk8Zveo2aCSTewMQf3l7N1
IIIDk8gh5azP6Znlhpv2z4X+vzxxwWv/h7Tr2pEbVpY/dAUoh1cqTNyc/SKs7bVyoLL09be4F8ee
4eoOYR9j3wxMi2STbHZXV4W6WdlphekCg4ZbxnctOoH+uyFwXoumnw5jwBB6tNfPDtI8f8kl8xm/
IFWMkBNpYiRAuEBeUpQ4QxkqOVLFcqmKPvHU9p32GxX1bK4eJyx7Bk1iDVlgbiiDMbQ6LUpscRtF
jTR5drSbFh0GlozXvXI1ZLPAyVavWfAX/LbIvujEyxZVp0YdwWJ8KyGrouekfsgPMyqXRHFNMDVU
gvtg1a1PDHJzOcqzlZpIWR0V6ynKUKFvrkZTZISXuP5cMeQQQGzB8Bp4f50PK2vKtqGtnBzVO9Mk
ykHOif4U+eam97ND8c2404OcjI/pu7WHwM6OpoEpqOjxvPr/9wmAvwAZgHwGmlXPP6GlUjGprZkc
8zkY75YfhWfSgxPul/rOyPXjrD23yGLdSD+iuCaWiBOYeQofh+IR9ts6NwFtnEfjrFk4C9t3bQA5
cye7oC+zx49i/peL6ZNhAwAF1PB5HIQTV7FRhjrb4iZ0W7IR5W7glb2/3+aIvpBjBa4Ity0Xhhkh
EOsGVMuPpp5sHSfdz7Mos7oW6QGUC7QF8EQsS3++ZGXX9oAZ2TjaZZnoVRC9mvPzNAnSqczD+aUB
6TCI/tAXaQMmcG5ltLVE7aIQVmwPXCgIL4NO790ObUSjTpYZENxYJLCwemudGuWGlmnY5iD1SY7F
/A11mzGUSbMxXkzlw4zmwOzjXTg8X16wtXEy0gv0QzINXD5t3IUQQgpTJzki6pKQzI385Wjf0iL4
p8Gx/CRIfkBti1DzfEYzI7Srqo3TozVNeAptoFhhQQnMRD5eiu/iCf2RaOQRkiQoa8c1+nXQ4IIc
KWuYOrcLRTdgkTtsMg23TgKkJPi3VJcpGyNDSqPr+UVSbmiITtDwDsAW9XuxG2jQfKTmo6UZgmuQ
h6l9HjhgukHZB4AkEONxXyPZTt5OoPU5zv70oD+Xd/b3Jejvo7vx3tyhirbFxHjZcbhrEjf6jgLF
5eX+lMrj/frUPneVJLa1OJIG+3lFwivDM35Mt5OXkPGOKUF/UzbLwfEhGjiSIbxG+/qh3KFb/uny
V6w63ckkcNeL2rZtIlP4uTo+UVPykRaE9o3bFFvVCmLUEPIoE0z8qheA0xdHEwiN8Qg494I6SrNE
TdP0mC/a3oQEs9VfDaVHYyeIbovvl8e3dq4jNPhtjAunnGR04iiDMXCDbdOHXsXWEh2Dq28pE/2G
gLaxqeTDkETpe6nq8/Q4aGDtL0zXMLtfUTiQWdf2dYZua8RCmpNdReFb0ooQb+vbCgVEBmtCHpE/
6SvohYdtk2GMLs7H7K5KvfIhfV06ArjlbRMFyY3sOm/Vg/QmvY2O4J5ZHz0AVejgAcsMktLn62mp
vbJEACsezbtpl2RQq4WCLH0Nb0ESVL7+vLyeqwEYSofACgPvZKN8em4tbutMmqI2PTbdtJXHu/HK
/pH0RK1sIo1PXeMa3pOoXW51k8BRGYYFLbRfMF1IO9elM6TH/t3a9k+ZW92gc7U9iJrlVnfGiR1u
bAaoJushHdOjYTw7C6p1tlc6R11/l3ZDMwnOn9Urjr3B/zMq9XwmTRVOm5Sw1nm/kJZ6DL3+uFyj
YClMoTIP+HLSMeAnahYodvPVhGLpnDCTMH9VkYNFPKA6MVwabxPbN3fD86Rt8oxUz611paJMGooS
4GthCghXfpvnDvpSAptXnWGgwfRd24BoUXDGrLvHn9/nDvIMPbALGEDTo3qlz8QxC+KUV5b1iBdP
bRqECsz9Pwv3xx53ZqeTPSoZYBHHstU+0tTalHWx6+zbsIKQorELp+tII9Ae9i9vPcEq8iW9QZkg
2VbArBZkx70p+PX16/DPKtmc81dlkoYtxSwOAWDp712gN0TZtc/Sq+PZm2gP8vkclCo/wjfrm64Q
+WoOcoOooo5f0Si5XaEOQ70MLT4jyhIiS9+G4aahopwIix6/bAgGUsYfspf8VEppjCOTbb3Fi/Zv
1nZ2jUP3krjhoblLHiDksbm8dKsHy4k9bm4BvpftKJnTY1ZtCv1uQQ3Iae+18cqYbypVGF+yn7s0
PG4ODakZUF+DOY8R1Q+kuNM3S+3Ro5W5oPxoRkHOZLVgYp6Mj3si1D3aYvQI8zm6hT/fIZDYt8ef
ixuRyW93InqD1f1+Yo17G1SaCTIY+dNafVRd3Z3I8Mtwf11es9VT68QKc9STTIPWW9FsN1N6LLb2
7ezpB6G8hsgC+/8TC4aMfrRYg4X+fTogFr+aDoUPQgiAj7Kg2/TetJnvs5JcHtdnV94l7+CO46Uo
8SyO4R36Rhnc7JtOSq/1AFUDLiHbO35bE/o4e7H3Im3krfYWu3RTbeUDUhFbwwOEz52DTuBBog3J
HeHLSM0yt7GkoQ5+xcywQMhRANN8eehrVhCzABXxGSfxBe62joF8iqX0mOSxy7QTZNHptTq5IFcG
TYSJoiXoG8/XFCke1CcSB0+7YJAQ/+n7cU83w898kx+nh+hQHh1kclq32bbHetP9ql7bTfEI7h+/
3/VefR39qDfC1A7b7/yKn34Ud2FpoQpetQkfJd2gPcKvvdbtoGYWvxtu7Qpb9dhmv2CNZ7Ke1aRu
c7ykcZHobuImQLX9KEnhliTfzETyLq/pJ674kjnubF1UlC/NAoPrfejcbafXnwr6dVovvhnfwenu
d9+Xl8Yv9sZG2YY3Na6t9ArhjkrGLYQ/n2wybaVNAdiO4LvWne23J/CFJHRn91oo47s8+Uq6kXa6
q+20HjyagAeT5THZZvv5WduW73j07c0D8DHWXexbbv1h1gRNC+Nj9ENz5Vv5mJLwOhbcSDwN7Ofr
+8QneLh2uxSGVGVYJSCIyTNlf5b7tiCLuv/IBGu0+mg4Ncbm6uSks9EnQfUUxuS9Q6CDsQleFaKT
1H8XvQXXwodTS9ypbRgRYBhs/+X6Rw92xvpXIUpVfoW7IXF3aoM7t3tJTsHPzBwcp2Z8IxEI45E4
mIPIm9zMQ/Zm8/zrsjetvjFPbXKHdqU1kuG0sBnZc1CjETJBp1MV5psumrd1uOylvt0mY3c3Zf2N
7cTXwwiVx3zywMy/0RTqR4r9tPQ3kqiaIZwN7sSb5j512hlf5jyAKZLMvrbt/WKTE0bjMPiSN7+W
+1rkUSx7emnXc0daP440Hhess7xJ7pctIBl3ulcE1OsEseJasHEy8Xw1HTKboG9n9NejbxyXg06c
TepDyPPu8gKv+i3ayVBPt1Xkc7nxtBk4aKQiyo5Z0niNsimsyhVSX/C6lv+36f9Y+XzZnOxDfQhb
o5Li7Kg0uyT9BbqmrWVvHbyaQCJ4OyU1iU3HVQcILJW9O2jjNlbcIpxdMPCRfCkeR8kiZd9ttLAK
lrpDkU/fZlTyo7TxO0u7ceTmKqT5g5OFZGipf3mSVgImIO+gpIN8OipOfB6gVkageosuPur1Au3G
huha7KrRUzkKVmPtiYeuBuR0kJ0Etp4vERTdpE9TZgEKhzblys5v2iZIMt+RN2r21GteO0Sumovy
DytOgNDBsjXQEKFt50t8MucNXnhtcowAfmvQia2ZiJ6rRQDcEJjh81VzpGdtX3RIfHb7eEi9WQHj
CGgcLy/WmhVAGFEURHM5+Ny4Mx8L2Ssp+DGOLfzH7+UPYal2xR2AkPxjgX3BiTdTyak6vUUhNV/K
w1gZ+8KegqaZn5deDi4Phh1i3HFjY18ywQHWJe6wTzkxFTYLXWYVVWFwfmdD4tmzovn5tHh96k9g
XdkMsS1AFLET/atJkPJDx4Ux33P1IyhDgLfEwfyNk1+qE2my0U97k+ROuQXeQZCNWl0t8PH8xxoX
RSlWi8ahClgE0EF25nsWfg9FEZFoQNyrFFhOKENIanLsrGXahJHleFLhDK5RTB89ZL9IquuiJP+q
TbQlsV4HcH/zEqBK3EDdJ0epT+lcOb4KemtDF9DhCR4WK5cE6mJ/zHCe2NZg54kq1E5po96DUgiN
raErddIWaoQ+rSVo2qd7aZIFZlc3AEjyEWTixPjCW5arBbgLWgNgiHT8AaXujaPG3piBOzRDG8s/
7ABkuIFWwukLOqDzHWBWrTrSDkNMlB11NaBlNRdUH+BMrzf/nSXOFSXdnLW2RF0GLVRK9ASyS1U7
phAcPJQCS6vecTImziPRltBVvYL6KWvWKv022dulG2ZPQsG51d11YojLj8jAXOk2KOCPRipv0mrf
LZlfUAEaai3KRrf4nyXiTtyRDo6ULViiWO83iWoE1Xs8bEz7qGjf8mJTWiinmTGJ2tltG8FUst/+
clqZkGVB9ydri+fdQ08l06AoQmjLxxLdTaIeE9Hvc05haWHbDSN+P0p+GfI34V2y9vtQekG/vYUm
dRBYnrv3YLeWM4Nq8NjW9L2ItWU/qc4g2ENr+/XUCBcqd2gnrYw6/dxDwHuBvgdn3q3d/7q8gda8
jSlnAFyIBMSXcpg+d2NiKllybJyrLPtoVBHz3tq+QQIRLe+ol4MrmRvHbNhtmfeYLOSuIAC4kSOJ
4HQgSrGHdongkFt7qSIa+mONC40hA9iHdgYEThqPY0ZAlNh5cxyhjSbvHJL10P8s5Kx7rNL2brEa
UIBRabzu+9LwRrRAe2M5PoF4S6QNtOoxfz6LF4qxl6ay4pFhn5JIckfQmAVZIzcCl1ldSySswK8F
QNcXms2mpXM3mBSATW1ycRSKF3Pt7kJ73m8L3M4a+nLquh4WgFl+qPIskKaQJJDkNvvdoOukVvV9
lwiOixUPQq8W0x8HIwT0IzmjSheDF1MDOGYxJbcbskPb1rdMXk3pWK9QHG3/ekuc2eNOessuJkop
7MGPCAQ50I50NdN/uI/PrHDHfBzneKAosAJpNX26yvtfeXLVm4IX6YpLgCwOVUMwI2DmeHofkKFo
mUwR05R2uM2NdIcGMpG8xYpzg6oItAug6dCgvne+Ppfnfq06cPZj3OT3AL6ZmY57CXp9aVBGya6V
4ui27Sp/ThOFJFlZBZVV/cqGLDumJgXuTIte5kZbdu3Ui1q1v3bdKmDbUy0wI6CfBM/I88H9jxkZ
iV7kuI0jJz+UJt3L0XudhS9JkgVObIJtCAl4Da2bC1R+cV/akNfNgypTN1aWHXJ9fJNT8/vlSVrd
EECEMYFjtJZ95n9OHhha5HRFrmGOJMlLFt840OERmatYlIoT2eEO0zSkdQfOWcQIdbUH98sWdGaE
xsZOqZRDk1aCfb5y4yEY+D0s/sUu56AUG3sgjuwJFHzeEEJGfE9bweNFZIVb0Nay6mKOsaAFkcPb
18x6DjXBAbJugqncoTGOoU/P4wMlNbpwajBvaorU7LQfvVx71Ya7y14gssJW78QLKNQysiGHlcQi
U+sC2J75wlNqdW+juxAMUIjUwKvCGWl1Pe0XoM+oDeXWdDIsd84mEbyLxQBcQIiV/2OFixGAk7HB
BiKxIGRv2aOrt9omXG5bOSUG+Bo7karjumP/scc5tma1KfIBCYryRndIzfopy7/V+a1stkBxNwKH
uzi4r6xdhdLoyMUC1ZRq4DmxMpLkOZFf++omU2NXmI5aPfFBZ4TKFRTo8f46XzEkiyykhjC2sXZx
T7ZvY/p02fF0tkW+LBd67BABg3wfaI1zE4NuTxVYwpHF7aLETwuLQmMjrtyZZhKZhzJ97EvZIBBN
y32a0iyIbPo6ae1IHCnRiVK3oYvoJSV6R3/NE0BWURxr7pIMhYu9Ay2maXw38rYnnVI+x/GceVaR
hgeAW23SxloUob0TgpjOkszPTl+H7qBE8c0yRopXVeg6rWluk5IOjY+kSOXqkzkdlRiUEbpcWr4S
jZAl0hsTVA2aFlyenPXp/zM33PTHNs2WOo3SYx2PXg1WG0mkNL+67xmlk4kGWE3mu/Bw6tg90rLI
Zht3SnTU5m0OAhVDFHWtpTVxv/yxw0Z6cr6YfW6llQw75r6AUldIJMMNdcTK++SHBBJrwcStnjQn
5tiwT8xVS4pKhAWnim+hr3B5UURTxjks5PM6NQQR6bECYlS/afbL239ngFt1c+gaE8LjeHGmod9o
T4zCJgKhq4iEWzQQ7uAqc02rOwo7Yb6HvrUNRHB7JauCDS6wwjMH9VUPOigN0xU+9df2bfI4CSr4
q0fin7XmIsb/saShyimQnijDKglpZfTJbuPvY+c7oglbPelPLHHhJLALmroUsKTkAdpIe9vHuwjt
lrKom3p93//eLbzwiRppM0rnMGShLjslZIivsHnIZTdbHQ1KGaCQU0CTwAejejv2WH22/M29A4CV
ZPbYlTaxPkwRZcXqeNhzHf8YqSy3HVspKqtyKgH8kDcIfwn0hQgV4chWxwNaPAZ/AN7QZGfCyZ7P
wWYgJQZNj/boaWj8K8HkXEAEDM1/1BSES6s+h+Qnstag4MNr5dyWQ8OwqCokhdrCTxN/GgIg8MAI
Pcd+LcI4rZ5lJ7a4yUM6foSwB2zZDcjTSCxI3ol+njvOVEgXhfoICHPfIyvUZiBk7aNQcAisOsDJ
GLgjTaJa0VgyxlBO153xYVT7OhFx3K6uPwhHwImN5yng5edrEqHEgFcrEkPIuMfgZ11yhYAhm1Ty
ccwF6796n4EkE14GYDAIyLhFiepe6heELUcVxRJ/HpZra6TyJmpLBUTcfeKiOe1Kt2fdm/upJpOt
1M+Xt+/alLKSLRqGAfdBEv58uKnRMtKCClO6/Eyjx+kfekSd09/nbgeoo9ZQTwfcmkadV2bgzSy/
U03gF2u9Xw5az1grKnj+v2juahRcLbGGimA9HnKZUhfZ6mPX3U5Q8i5UqF1biWtVQLBgQbPiLu3t
YIRq+mTcWlAP/vsZRaSI1itQkbBj5HxGe0gkhVOMb1GgSuAhJ0QhZJPfDK3oKby2dCYjWQFkH/zr
PC9VWzmhaucz+n0W9WMJS8fXEqn3Euw7//KQ2CLxwbVpgz4QtIhgzOTruknVTXFt9Wg4q7Knoe6P
9XxTyrt4Ud22fa3QyrgU//BCwQyCoBP8pDghuVk0pj6bmnbCSzKLgmLbOCWJU3cGQ2I4RyQU0R+w
jfZlhCfmODeNi65SG0VBfi2xoHVQPOZ1AZCBwlQmk90/zOYfWzwiY1ArMAIMGJpdPaNdn8RjQ0pn
IdO9pt5p8eLJov6DtRYLkI/gcYTqF6hpeJ8sO5qkS4L2zBIKB0p2qMCWlN/byuTbTkHy1IsPZnJD
k1GwF9ZuBSj3GNB5UQ3GEnC+F0qwiQ9g7kW2hibRL+TjO1caK+UfzrBTK+xteHJly6mz4HbD6Iwh
3dYanjhpsHR1cHnZ1lzk1AoXthW5M8t9DiuWOkNthiCI24OWzE10kcLL2sZGNw6IrxB/IM3H3aUt
nCPWZTyXQ6QLtm1RfEejsuwm8fQPNQDwW+HZhv5OBDYm5/aQBSqGkL0RzMXu/GLJYi9vqfYvXvDH
Co8EUOfIkjQdCRtJ+9DxJgctjMDCakoUyBMQlwDvAkZtbnG6Es2PWofKlEF9B2j/LqieZOmaRqTS
Dk730U+7+Se64Y35NY1KN4eUdLVT29vLLrIWO4CFGockMCPwduZCJ46oLVLfWbRGE3C2S8YoiKsd
Ta4Hcw60WNSeu+aOaDvECQnyPpCXcEsnWYwLtwGiYwiLzdC6b0UOEbfBFMwsO2f5g/HEDL92sWIX
Nbjzgat46jNijsT+Kb+F6U0mavJh33vJELeJp0Ez6NDjNst+NW8wlU3kfpF8M/RE7QVr2wtlZpxK
JpjXcUmfr5KdtCwUwll/0zyAQO7vYS/O6a9zNZQGGIMcOhfI5QLjsshHy3jNGtRrjLcm3F52t7WB
gLwPEj4KgtUv8j2FVIBljXVol1Nzb1LjPq4gOi19/IMVVBrQMmcYoEfmFmaO8asdCICORZeCOpXo
44M1i6R4VmssqPkCbSVDHhCU3OeL0o+Z3E45wDVT41MULTTae4bzmJm2W5QOyWewJG/MeAOWE1Jq
e0m2/uF4h0QE9PPQ7mlbPOdEJjepOsyYTKtJezSJO0ENbJaXFdDWjKQo/uv0D9Ku6EYHoyiMfWlD
XHopLGoHT5luou7QgeiRjluWODH+UikX6wZLTD4PzMuqBQKy85ldeseKaIO2KzwAEzDMgGZGThof
EjBInW3+1lfObXEH4NIqfQtxcvScPJugk8YyqgILX489ZgHhNWs/B0cqt3kLW6rL1sDzLBuB9kwV
Ld2WUMYig5k4xLYy+7+0x23nRcOmaIceuBAJHS7OL638hR0mZDz5upXZsJAcBxkVnoMW5/5dQ6Nq
0Ge8zqX6HdjV27LNr6UoF/EnrWBsVPBjAN+CZlAHdTp2hZ1cUWFpF3YZYTxKXhI1il2rkImJtwmN
UoTxHTGddJu3aC1p3/t619WWf9lF1hbw9AO4kUqFOprLggdh6jwpxlUmXWn+KILqrQS8GCZeRaj/
oqcYmiznw5TLVpdaPKqPeeJ3TU1QAo3H1IsoZAYoWoD02IXKDNGpb4iwt2tLeWKaj3mrSLOhjY1W
oBK9ePkG4A1FlGxZee8yxTREbYy0F9pl3C4wLKxaPXWYxF7yjWZrv9Xog0elA8QgXjz/mGaPGoML
3m4NK9pnIBsL92mhvlxeyxVU//l3cLvDzOuRNi2+I3v+aF1z33jG8Xv4Fgf1s7OngbQ3b4sH6zHy
BHbZnXMeLJzb5ZI0lM7KbJRwoug5Kv1SdxnOoybyrlb3cuej56wU5TlXcjWwiXwQSC8YKazM2ZSd
ohrDEjsnKjt04etuOxFgrH2GhTPDfT9QovVHCMcJxrq2YU7tcue3CY31pVAwxxWRKnIzmJvY02/p
E9CYiPa6e2oTE3raGRlf5u8C28yPvswz2CuRD4OAF5rOzrdRnWSg4ZBw2uqSQeTmh9PHfhxPG9WZ
gj6urtKuvM2TQFUGDDz/ZpSzKCxk59GXL0CWA8E9w/byVCNNPYQ0jWXkj+bxWm7Q/uW03xFjvdBW
umoH/U0w4lXPQjIWMEQZrbUqd3D0S0EXJ1tADyBXHpDu+0QaIzLX9r3xZKduK780084ApyvJZMFs
ry40y3agwx33AM+G01gURe1eRQnzBr5c3milnwuKHKuzeWKC8yUIvsRhCEFdVB49u8ggvw7+KZNI
Se9SEViQ+caXlTuxxYZ7ctMU5qJFs6Ujud3bP6B2SBJFur+8Wl/fDNiSDgRlgDjBevG5+rlsBiS7
4BwLokKtk3wUn6AeBksfiXRlSxC4E90sa6c705qFTjdI6bAnzkelmcssx4uJaMrA9je/geNJUXvv
8rhWl+nECPv/k6lLm6oGs76FB3PhVH7qmJE/ODJZ2gzKzlYXk4YWscDmqvehU+STFwNJN+5eblIb
90dhpMdJfS7lmNjZszV9qwBC/PuxMT2XTxFbxuZwPrYExHG12mCDTRiJB9zkcJxDY/D0ZUhcdcx+
gu1BEdhcPbtZYRo8aCz2+BIDh/EwQw8OAATzQF+m+daM0ZCQQHK2dNwp39v0rrAEe21tQnVgAEGq
DzeBd54PNCvTYYAKEYrHoGOS3DBFClq61StFcEGsOcupHc5ZlsycjNyEnWFqvsvVQ5vFG+cF5JXB
LEHV9fLq6fhoflODZBdoS5YORgByPii61FUmdUl2tF4U0CuIeMOZk136ec45tFpVp3IssiNdvo1R
SGow4NfSQy/t1S525+nj8mjWNvPpaLglqhE9Afxaop1sNEg13tmgahOSfK4dUqdGuPVpnS6mecOA
gYMDnqpbyMx4ynRnTFAs9LMIkC8hkJ6lVS9NI7eXS6mbpqaEyQjiNc02jZ5BqksG5Jil5qVrN4rx
mi763eXJXPX3E9fgbs4a1JZT0eUZEh/g41Lu0ZFDFOVmQS7nsqGVjk2UzByUpXTLYa9nLqvct2oW
dkuVgTZu05jgHYO8XDQ6EB/p45tZSjaJYfrTWLlNthvkMFCKxa8eDFCFLXJ1kMNesAPX3AiUkJ9a
lQyYyU33pOSdIRlNdpzlK0t/whNR2D6wNrmfKUWU6qD/zQ9Zlxw9mXIjOyInQZThF2O6jlqTqIpo
dtfcFaU0JMCgZoO3BbfDZbV0JLqY2RH66Xq8iwbl0JXRIWd93+VeW7LHoREAgtcOFdQHkJtAApdJ
b50fKoOlzXKr6dmx0SaS4k0qBKCtYPAZ/S0LFZBswXHMHSxN44RjQlEUtKMbdNu7qXTFukRHbyy+
LQelRneVhtIEXqSy345Bb/51eRz2ETd8qgOwpr/zIdJYmuqCPQqz3oYcZy09lU7494nNcyPcDtTj
ZI7Aj4dXYVgGWpORxppcMf/rmrufjOXzsj2JTqKWOtDAxUMob9VdNN0hN7kV++GqFYAsGSE5Olr4
2K6undFmiJ9juqBRo1QAwKWl8i45vYjeae3SQSoJzbIgSWaNdudrUzs9Cp82Ip9ayt0xdzaxg1q7
DtphglNo07eRDIGAWCC8vbqjwbQuI+ljGobMWY0SAyUqmYUHzW6WrANF80eP5aL/NDwm3gA6Sige
fmaETpZLw3I1JRseQPfbVLO24NAyUjxuEi0oqhl6BKJwa3XpTixy+1lG22xcGYiRaTbvNLrpZ0i2
GILwanXVLLzF0WwO0Q2+YctoqBZ2A/wjM1/RO9MGRrhTxmda4/JpBHWd1QOKVZY0ZKhtHIvnHtLF
eVOg7IOUjjV2t1GhSjdVQXv/8r22OiIb0Hk8O+GMfKLdMCsLKC3EVj2yjKz+MY/kum/BoXPZzury
nNhRz0cjt1YGDVg00av+m0wEd+GqW6OJhNGQ4priYXSDEfUVjW3ktVV0WaqL2006ZLJuq0IQbnwK
1fJBDrh+NaAEWPuPyXsZdu2i4tFytNvRfuukzPDmcHJcYGfifciaVdMlQtogWo4pTVUXxBox0fXe
PNSD5CP3bnpyXuhbOilPsaRABKlU86B20nynzBp65cN68dombV+SbjIC8FTIxE6QIa2W/H4ompFY
WY9UTKzWN0OK74imXoFgSZ1sp3xM3MoE5E6uzNkH+ifbDFURHyL8MtHST7VqWaQiyE4MfkKYdhTe
xKDIQ1x0vq4geaZ2ZSzZcZKyh7nTH5DKMO/yTMs9WkfxWyw1hmC1V+9VIJwB08DjCtJF3JXTRGZt
JtqEuGQmjaeAFMV1XpRH6yX7kH8UPxXLSxsXCLrLHrw+0t9W+aJkUiiZrKWwWnuV0+4n6y1qPiQt
2o3G02VLazsfJO8OWiqRnwehwvmcZgb6vdsKc6pTAA4bOXtsQiqaxLVwHWXjTyoAEEPw8SNyXI3S
S3OGhih1O3UvmdPcyoAnOdOGOtuiHImcU9Inj5fHtlJzw712YpdbvAS/Kg0O4q64kmoyytnToiT0
pjZC+VBMUXkXlVGKtpdx9kbbkHahqryWkaJ501zUO0AGRGonq+/0ky/iee1soOCohPYwaCiR+mh9
j5RA/TG8y6SvPLsVeNHaUYX6G3Q3UQPGG50bvtS2StfHMBalaNlrdnmB5t/C7zHXlyd63RAQP0gC
oBTB16ySWJ8zB6fuEVI7MqoPStcR6z3+uGxldVMAswi6D8hfQQ7y3FXbuQX7Z4NzyCLfQSjn7vPN
ZQPrm/3EAndxzH3TDyWAWajuadCgueu2YDHZav7PmMye5NngD/ovLXJnfG5YWTqMA0iUrR+NjyRf
rvdvUtltlXgL6DRSl7N9ZQwV0aAPYOVkKEXKP2uXMkOC/mdWuUM1j3pjntisgrzCA53qLtskj7HI
Qz7Tyl/O7hMz7M4+CdJmiRZh2sLMhFOUGFBehPbVJiHRN6T4SdAe0bCVeC/IA/ooA3h0F90M/tPH
4ougfmvjRdINBWkENGjb4MY7aAMIS9QQtypd3BSsOQ3YxGv6POt+0Zp4mVWCzbEWjSAERpIMTPB4
dXKxFdKEia4UaY42ZChiOHLyEw2W10UmSpOt2oEWMp60SFwhd8DNcAMYAQAmsNPeTfVet3egV73s
rismGK0wZs1k6QA+y2i1S57TaoQ+pm+85IdYxLi7ssMVRPAGFG3RFI/b6HwIKHn1dVJNOct76EAN
bOkAjUhXDf9+Sc7scEvS6oNVms6QH4v6FzDWoEMQotFXjkTASdATj4GgE5gXzI2SLLMlc86PdW4F
83DF2lZb+UOIsF5dEtNh4GZUu02+yT2OHEnOezM/jsrGaK/G1AcQ5x9W/cQEd+5Gdm5PTQoTQK60
5R4mwIF/2cRa1Z5hvACLURl9FN9kgRxvJ+U9MDjhxjiEQRrguiadO29/PonyP2tRwZkt7pRHGn3Q
4ha20vTJGvfaCFZwgEQdrSJy7JWmB+rqpvLH/F7Lf4hSGNqqY5yMlDvxk6gvJcpGKsXE+WHnZD5E
18NRfloCpGjd/PBd2XbedOj8JOi9/iF18y31qqd+A83jwxzo28ZHISFhxK0PYJoTntQrwdrZ9HDn
SGk2tVaw6XlWPNmfyLJTYc1yoRHuht5LdSuD5uXZIbF/2QdWPflkYrjND9GdJa0Rnx3zMdw0hj/K
6sZegstGVk+YEyPczp966FebNYwY9SPC60K6l6cXxZ0dgUN/oqm4++5sFtmHnNx3U2JXusFGo3g9
odf9XgnsnelqeD9UbuymO2WbXdfB4lkH06Oucv2t3Te7GIx8G80Ddbone3oACje3f4D2lxrkdwq0
aePtTEzMvEYyLwnEnJhsbfmvZqVGlnrG/chnEWsnnKnKgKzQEW+28+Jdnv011AqgfLh0kWY0QAHM
bb04lHsrlyCmUKOhXyNLEYQZOo+75zb3I0rqnFhmcVNYgntrbc+dmuX2nGpKbW4kGJaVWkE3odkl
m9SjYvbv5hCLFEtXAgyMEWraLHvPCN3PV96EG0eagTFmqrlL2w2ybEoZBfnWMYLWEoSsa/6MtymS
eogwIBbBnc16EoZGzfpS26ZxU7k8ILftt9VdIk/gsf77jBTrV/htjFu9IodyQzgAtq3F87VhtVdR
/2Zag5c0lMhKFoy6SExsdeGgFA3KDIaNsLkzwY6Q86tLNF2lLaB9c01BumyiX6lsdIWk6A3ZXnbQ
dXtIyBoQqwCgn9u1TgoqMmdAu1Kk7L7t0hTx2lSLXsPM2/hNhhQGEH6o0yKRxJ1BcjJFass6kmrl
Wa7rYEDaRk0eVPoa67ux30VqTHK0/lrZB9W3RfNyeYxr5+ypeW6Mc5nMSx7W0FAITcB2K2SvwuUh
os39ZTvsdfl1mNDpYWln6Ftzm64G91EEZC1av7Q3XTYOWtptm+JBtd+pcpunhT90IpqJ9aH9Mclt
vQhoYQBAgJpCv0TrgWLtQ++A8StMKhjb2rZDKeL32Di/jLRCWpQCSzinzaYzHa+eh7vOrmNXMymR
oDFweS7XzuVTe5zLLIkUoimM+SWYjBL9vrd/XjYgmjnOKeSxd5SQGagfjf5/OfuyJTmNaNsvygjm
4RUoqqoniVa3LfmFkCWLKYHMBJKEr7+LPudcV1FEEbLtB0dURG9y3sPaa+Uha79Y9s4lvLcflnvz
4kXkJVo0JMe+awbIk1HQwQ545bTPIN4zKwpdpV8mMF73h7W5TjpaTHCUNaiFrtZpQnaTGCZAyOyz
gheThdV4qsygZ9/v29mcPiQIkQ5GZHTDYphyrUrnBcJWdu7fUyqrMNXTZ6X2KDs394GJeGIhcVt6
kq/n0ObU9pp+gaupd2c4EfvLfxgH6CU0y4PmAmS3r/9+kQ8tUmLAG42gmqptIFeAK9XkHu3AVoEb
nVH/2ln2ysVeSLWpIs6I2gbRYSqN6wpMk2je/4U03HF0DcBmuBVS4X1Dd1UfNN1nuwKq21BPNRYz
Q3fs/XFv3fsGLmNklY0Fdb0at0kUn6pxqZAhV2ifkc6fq8DbEwLatgLvEwJmoOFb6wARaAoTe8ao
gQzu2N89QkJr/GxVO77n5mYEtdz/mVldFnXmjD1olVA4AmMiBI4rhX4guodbXKcy0SOMtBHKE6Cp
wXOCHPn1Gk4A5eQ9FTRpnUe0tL+UVcKrI56w1j0DmRxpBGJcu934q8EtVuF/IKW56LIZ4Pq5tlpR
kXlMyipxIG1XoNXbZb+GfE/JZXXOPqwsbdBYJqSPURK7tiLzTBM2L2hSoCwb8gaiv6309pjxP7Do
F0/k/5iBH4zUkGZiYKtbl5WuldoecgKpUYdGHgs7Dcy8Pzf20SRNwFC8pHK5jQE06YtIeI+S/gSl
TyQGEljkuU6rw/2DsA7E/+eT0EPpuIjFl5f7euRObiM73hs0oTlIolPvLFvxwx5ju/F/cCbDKQUn
yXSazH9EE/XVFN+3vzXxFhBskD/2wEu8LnwQMkIKt83rpFGTd9DVNMV2pu8VJFYH8WOQFsaGZhyA
WSA/fj3IsrQaEA/2dVJLGpq8OE/z21yXX0j9n8Zjg8MJzQhIjdsrJ0iSopa55WA6waDWkXOfqej+
jG0dCKAMUfr+QOj4qwNR6PNoGkVRJ6LNtLAbnR+pAudxShpvx9LWice1ssQ1FgiI0Gl7PW0VnXk7
cNYkIJQELcHoxJCPVU6SFq+D8ZlMb3yPr29jcHiGEJBieKCBW5dAUR2f65pjoSppLGrCUOyAIuB5
l3xl5ZssGwIioGioQLMh7s31hmB+m02tVTaJZb71Z7MLNdKE/ns/PJXiVRh7OZaVW3JjbhW1paJ0
Zzo1TaLZbRW7kymjgfX/FJOqAip98WB68PPu75ONPY8hurhnwPq1hPfXi+fITk/1GTZL/Z95oDEC
q9Cek6LZy0MvN8TqUlsI8nGuXDAeA0d8bYiB8oNYtENxrQj70o91qEe+51rY9EACmnvkox+P5q05
WISXB1TBuhEG/T4AY4x1m5QU1XDk2otD2lfys9E1KtJmrzuOmaaiPjP0gwBVZgwGaEhqIjcbNVml
YktqMmxtg0WCmABZzJoZONwCarZkzpkrpR0gEpJH6OqxgzIvga9DduwEuFUDuk9WB43TD7HAfRUX
vpoOjE3VWZTwczte2KCkKYx3qs8uetFohwLriEs8y5vXiuv0KFCFDOTg/DES3kcZMfKHSlD2YNBc
+9TNAqkjdxiO93fC1gItBPYLsBD1UX+5gy+cL2HgtcGPbTJZdQ2hAL2JyUhUaIMIKlQ11WMpXPHu
02Fv36/zPx8bH1K4YOxfxAlxkVybzmff7GpLa5PBBwBJB4XYkuM7j0Wi7GMlyohry3OHmLgedkKo
rf2PhAyYAWHXBxbv2jQj3uzxvmyT0fO+tP4fsmCJu9zJO+ds6yq5tLN6QA17MFo7zdsk5bFZvTef
NIsgwv7q1U2g5N+9u9NnuXz3ev9f2lu50j3nVqZT2BPFX558HbMi8B/AMA5o8bATTW3dxgtrjGF8
UIyvS2etW2VF7/lNwo3COkuvMEBB571MI+3/ub9FNycRjYK+5aBbBJ3114uVyrpdCE/axJJPrbJD
r6sDp8yf++GHpWl/tpB78Hfamj+4iNYTiXQM8kzw+RYuiWubxJdwPCXBBZlHOjtnBVoExPfCehuN
IbBpecigM2ZXsdeGbQoW9wHcqIF9Av4tqMhDNoBMB2mcqPeBkqUPjlTBYLeh5r3dn5p1a9zHGUKk
AmpnrIWJVuLr7+xzULaV6NVKWAT1WS00nKAVIRzt7KCdu68dC9ohyBEtBcNOdLi1KpeWV++/O8xe
kdpVmzS9B2p5J4bUaISejSPxxpil/IDa/x82Gprvj3hrh4PxBiUu+Gy3RAAer/XcLFmbeE0VdaAr
zJtfhf/DoW+l/3rf1NbVeGFq7X4OrG2EMDC3tjAFnoYitHQKAVUHWUBzNgSKa1Q++BSSw/cN74zR
XS2q8juzIV2LO1k1X2YwjE36E+MsUsVXWv28b2tzGUGRggjKA2Xl+sUEce4wO1K0SZ4ule9P7ZzM
1SfNKw+GX7yM9FkTO2dL3zIJ/d8l7w+YJkrI13sWkZbB0KXJkhk6FgGHZEtj13Wgf0T5uZoefeDq
0JEzk2OuZnXq0ZMfc7+ZgtGcm1g5xc959Ieo41Z/8nRJT03K5MnAE5/quxn8racCNW4kaBf26xs9
dXQigXdI4ZUC2k5CD6yuzx6dnShrCfQSc8Hj+wuyda8u4RZoQpHmRs/y9exIb2Z0JjVLVHxW4Q4w
eyuiw3X2719fnVqU7JVZoBc/Mb0u1scvVf2NQgM1/WSXn0rjOLTfpZdFzDt6bnJ/XB9Q+vWVCqIQ
XYPzDgd7DWEdoAk84RCxpJ/ZIa0eXZ996U0/tKBry43hy1D9BJuNox5A78DpEPifZ/o42TREqAxv
f3zMtSOpTj0dwYRMw5Q9AK5VE3fngtmeItdbqPgRo6Fsf70AuaU6NI4pfKfM5DEXCiE41fWwNBpg
RIRBH3K8QoEyFD/1tj29GOVUHwtz8KOhSY29FVvW+2bacDQhcg8sh7dGjFgD19GqxlhisezA9VPH
gzQ7N+5DQ8L51XSBRUpfqh87i7Wq+368K6Ceg0A2HhX8s9on0h6nfvYalmiFHhMZtJ3+kP2kOXrL
M/sfwVQdcuX9VTVx1aiAeNnzOI7hyGa8xeRrNucHi2cnRn51JnJncg/MtnWFQEHbAgUjchO2s/o8
hgYUR1MDS0Y2/gW/0Q8JdIsCy6v7s8FGPzArj55SSawDGYCWvj8760bwj9nBSoCZwQABGz7keov0
Hsr2XsNZolfzBFZGVY9gZ/BQAfMRfTxBHjNFs52Ym4hgd5+k5JYKfGl2574sDRZMbsYeNavL/mTN
ACpcbCiJTkSLjaFtV/aB1Gb1beebt/YR4JagYYNXA/Tqcs9dOPpOqWWcWRr2kTE9tLY6OzwNygZO
6Jgd6i+m85in4SyscJynvSO1tZvwXtu49TUwuDmrI6XTrGtRZMV8fa0eaeDhXzMs4ZT8pzH+a2fZ
Nhdj7CuIgJU+7Dj1Lzd9zj0oPJNXyr7NwgunLj/4TqB73Yu/53ffXto4JQBWgpgO2C60OVwb5qCR
atwax6XwQiAWIInws97T0d3w9a6NrF4GT1Ff2RXubiPJAAeUb136nI1eIAWLyhKNDu/mN9dG4wPy
BmUTtXAJyc7bvTzN15cRYjU0FUEjDBWom4XkNk+tfhrxOFk0Nmv5JjV63lnE282CuAxd+MjIoVqI
w309l+jF1NDbWfNEn/KwsnhAUZUE2vRc1E95xkLiTiHX/mjTnbHdel3XdpffLzaPllcj003YdZzH
WTwo/WhBPNANzd+kTMTtsRiC1gscCmhTrnEPdWt6pMkannQ2kEZOPkB8yjZ5WPeZ9fsnD7bw6OI6
RAJG/0g6XwxKKDKkhiN40mTiqeitZ9Z3gaujwpbhueLsxEryaKTtufSbzzsLaW5sFhsvF/wNA4i0
dUswT+eJq2LiiZ85ADExPPuuhjIHdIFQSYcONJ/aqHNKSIl1gHw0qhChN43due0EO7O+3cs43Dr0
mAxcP6j9IZBEVup6hVPcdvY0ajwxG+MLccpXRzaYf/dHa0/nxmpOaCDbmYPlIVofmCW/BqMoJeHw
XJu0DQnZm7HliewAxsvr0HfYeRoTJLUNDqA5HF2URcLKAF3oBCXndA/Ru3UzfYgo49h6aCRdfYA5
QCVp0iQ2GwRi0pQCMERB4zdPCJ12xroczJuxLnrN/2tq9SqWfY3WAX3EWNv5L6VKuAq/spH+ypj+
AKWfUJjjUwHBSg3dE6qqH8FnEWa5C/9FO072SbEmuv9FW2NH2UZHZQp1EJy768kfKu7zyqU8EXOG
pgIwiMyBZHsK3VvDBgf/kkv1lk6U1eNWWbRSIIXGvZHKY8eMoNP8f5jFTjrvDvcHtJF095Exg4jM
MsuWtebrsLhmFoCticRLyYFr4C2SXkIhralq5MpmSd7alkBCgVfPTh7fN75x96P3DJBi5PshBbQO
h1EDaN3ZB82Pn761zo/J3fFQNuYRGRcgZNGcgM7Y9XXBDK1R2jyIBNqWxKDQFng26HNm7rwvG5vi
yszqEoDY2sBsHWbEVxPMMsPb/Vna/PMoHdsfibEbkIHoJnOYwXKcUHMMNXqYKgkf5Pc3NoqdgBTi
RGsI2ldbrtPcgjKuRDJbIuQ59AoHehyN0/2hbCz4lZWVN8WHzNNBxIyZiqxgx1XbXOx/R7CusWiF
7B2shEjKWsZAAaIh+Rc3vnv5f9lUF3bWPlOmFZyOsDP3Zy/N8OyJwC+PrNq7Z9dA4uVVx2xB7wOt
5Ljr14l0Aq6ksQStbuKBxmzOke+VyObXQUFiC8Hs9KkzAtoc4X3m71L+JnHbjfVlW16887RoqpFT
WJ9mFZomEn4OZJAkiTJgF+5vi2XZV9c80IV410FGgwTOOvhpFHCGbUfRwIvwLDY5oUdiSHWywFZM
R5BkiMLQogqZumdHz9TOFbh1vkxQuKIDEs8peKevB8rA3q23RtMlk3hNJxFTWQbz1O5Y2UgCoNgP
AD3w3xYEr9aUY0RvusFwWJfwQgcLDeiCWtOI0c32aBtD7GfkidWnKedn3xmicjZj2yY7x2+Ni/lY
U2ScUDwzoTSCatb1UA0XzBa6J7qksbNvDJ0/KRqqiHaYfBo43uOA9AdrSGSPRmC4XRNwnT+R2Tzl
Ioul/abne6mRzblHgAOXFbh831sdpjx1vFZlQweit2C2obAA7Gw+7yQ8llHdbK8LI4tHdbGTs3aq
TaLLLiFkPk4A0HnTiym+e9mrrp11urPQe0NauQheXhqEtj2s9SwwR7B3TE5SG+3eodm675bY8P+m
brlrL0ZlUo2U8MW7pE8Dq3nzvTnoja/N7jW0EcQgBgVey0GuaIFuX9uRGrPyAfwSCaKkoB+MQ5af
eUqDTgfhvr0zeduD+tfYaoMWdWvXdgZjjfPL979l3jtqyCZSub9/4SylY9D+gCMacuLXY1K8hdOg
pj7hiI+05oe0v8psCkd1RIOqkT1W7df7Bm9PP8QpQMUOblYkeBY952uLhQmOeTsjLbx2HhZjE3U2
D7ifBzNeD+0EcpuBH23oStjAvQw7cejNllyMgwTeAZoKtFvaarjelKFfqEVui/rvcOhK0QedNH53
Ti1wlGMqFwFEXG/rJGfWT7Y2Ow4SFsOrOmfnwYnd9KiTR5PKKLd2EHUbQ7qytvIkaEWGagLXazLp
iQ5CmhH6Lxzd8jvLtmkGwQ66TkG/ftON74JkpEx9jyWcIA/jjg4PqcsfVKaRADGY9RkgQ+uQI9A8
gRa0PRrEAIkaHcxYQK4YryU0UQ17jBYRpJ1v2/w0YLuWqB/ouLXH5nMPRFUyZUkeWtVPMb85exC8
m5O/rOiFhdUcT7REs3wJC12BeJKBEgX3JbWDsdOezWxnOLe1+2tra/9t4HYmhg7WKMuRzNfOVtmH
0I8Kq9Z71loJzrY06NFpjNuBu/rp/krfeKYr66sjQvpxpv3sssQmaRvkzpyGhcv2ivc3LxGsAEiF
YgmuHsg8Lmt6cWd7cHI8mWKMXn2c2am0T5KMwXiuUYjb6/HftIXcLJop0TkN9sdrW9pcOm1eEmQu
3elRx62j0mdwxXVgxOdt+QaK4L2wdXMJ4VgYS1kdVbh1asJkUzn4quJgiQeVac5/uuILH/UDq8Iy
i4SrH7pp7JeaGyTkjOT+Ct5GssvkOpCvQ38qgso1AqOZQLMAeRsciKXhof1lDVbUWv1bbreJAl+R
dK2HfMxenXnc2bs3r9aHZdQ1kBoA6mXdcTFDgki3q4wnPbRn+qaLyXfR+Udp7ClfbJ15gGrA17Fo
N4JE8XpNy1xMdBZIvWhUDCDj9cww9wRgEqgm7ozp9kDgNEMeEnTiFhqq1vUQOUyQBGx1ntAZZP/K
5WgVd3rrfH/R9qysNmnbEFv2hcMTZUQpCTiP7v/9jS2JhCh2P7QgcEXetPwSSh28qC5P8rduKINW
ecFIj4X/aYI4oZPGisde/ULJH/ftGrenD3axESFOhHfKd1d3p+ott9S7AtGTMICVyeFo2wouWqEx
cqyobqAa7aD3sqpAoQUukqAlHijavRz+iKTvAO5CzjAT7BW6D+ogGu1tbkq0zLGhDUdtrOOa8Jin
GvwwS3tt0QrzXE2ueXARmx7G1JJxITw9IC7Zk75cvvzKm0b0AnD9UsBGOHODnZlnLj2T5kjamOJQ
ivyAPqQYityAxPXR0EOg2xjk4f50bm2ThajGAeX2ome+zPbFvQlhg7mCjgJSILPvhlKbq7Cfd2n/
PrJ366Gh6cFBgwUIg8ESd22GNKKlQEmIxLAfs5yC57ILgZPWgYNBIunYszJyiB+U7hhpWRtm2fyS
z2XQjyT0ih+mU2MV9aBuQ4bMb0U/sRFSOCgxM/71/nzcXjgmQPGgygN3E/zy9VtZmTVD0b0WSV19
mdVj9p6an6m+Q7B1+/zDCLwTlEyg4wUCzuvZAJBAzdBwxWykn3kPEqBChtAme0D2OfLznd6/25sN
xgy8UiDah8r5GqPQpH4zK+g8JJoLyFHFT1qZws36zc58jANmUDJEg8tSCFoXSvIeR8foNJH0hddF
c+sVKP6Y2smYaHW8v0ab04eYFnX2hf1sHe8LMxUoSegi6YyHwtci1ZzykQY0+zPrdyZv60ii+gPp
Loj6oSizciuKgoN8fnJFMhTkJ7j8tQxRNEhvBEAXOrLmGvtT43swz02jKARB0gKYZtB7XG+Pdm4z
cHAhP+QOxzRVjyV4Loo3vQ1N+DO1e6yGn/cn9Bblg8XDm/e/Fp11DKWBfNIg6B9PjKN+piT60wyt
eIqrSAZp1IYqFEF/EEfzixfusXpsLeal6ZV7mI5Oz+qZYDFJSr6Avvp7rvcRA41w4NZjc6hBWr9T
7No0CSUcZIxwFcFtvJ5fsFlnTbnkanh1tg4Ul2uvo1vimNXNzlO/4TnBa4O4lYYTiPBwvX+swkez
oYkEyaT+KuB4h6UVG5UT6fY59+yYa6/+bzNffRxFdELBLjrBDTgb1+NjWYfsZ5F3iQ2B37/4e/s+
vZef0jMJ3YMKp68GiVx5vr+Ftt4RwBoRCcMJX5pjr216udGbegumQCAwALzpI334dt/C1qkAG6GL
hlSk0YGNuLZQi6xtLF11cEJfy+Yv1Z0ouhb8/KA35iGHcpKV7yWctlwN9LrB04dV+BzLRrp4HD1S
ldYkTOTQMvvB/Vq2w1F/pb6I3Mz8A+Hjzm7ZM7d6i7uMDm6aWl2igUk1Hc1AciPWqua7MMHk/ciQ
07g/pZsGUWb1TZR9sXArgzRrXTIwsM54qT1Ddrry4E951bFqmvrkj6o/tD1qZGmVzTv36tajBN9t
SdqgzopAezWzwiw7x3Ews92wuIp5F2duWUdt1v9m5+XHaVjaoQx0hqOsu47WZM7VJNKiT+jU8kM/
Gk3gZng17k/llt9waWXl4Jj6DOI3v+wTSCwFRWkfrPw1y96tXc7MTUNLFylwXi5uluX3iz3p9NL2
+3ToE6Hx0CB5ZMr3Qv+z9/fIOTdONDoqIReG/lts/7WfXTBfVL2by8Soy/mgVUPz4qZZ9dsJNAgZ
AF8IolGgs0DudD0cSdMxzyTtE9zz78ADJXNexJqdH+8vz8Z+Q4JuaU8zDFRD1t1cNW18YYLVPZFF
E6DEHmDWTH1PKmrjYQE6dyHk0uBvQZBqNRjNSie/qIckd3IjJENThmzsfkkAH+Ma7YHQAHV+s3N+
2d5A2wMSDMJJxGFrRb4K0ik6JzlsFuhL/WTWL6T44/7kbWw5PCKo8y78ogvE/npYE3M65QH8lnQa
imJ0tI2IMCA7h8q1ow7wtJ1raWPnmQB8IBBHZRaMDqtpBJTIn4zcHpKm83k89Q44WllrHO6Pamux
cIbAu49qIGrYqwDZTmc3dapxQMZoDvVUPLWzHZqvOmexR5vX+8a2omW0b+FKw0FCmnj9lHRMajmI
dcfEr3X1kve1HflEGAn6JO0TQaQZ5twfDw4nYIzRCuNBQp8yFlVr7FxUW8NGfQpqCnB+cCRWw+ZW
iZq3W46J3jvN0Vo0sYWuIqdv3gyn+jRhe+88axsZ+oU8Db07KH4j7Fn3lfkd6zrfIjJx5gJvJ9Cq
kdCLIvYZpPo8ydqXoW+0CL4FecF7wx7rzEcyQUM7h+aSaudzNvyIq69ZPT0EaR4lR0cmqtcYdLTT
/iAdn4R57TeRqsziYWAmOuyGDtQ/MttDGW28uUAYwZkAEhptVOs31+d90dZ1PSYNHlpXeH+BjaWv
nXDuf818PoFox9xZ8c0BX1hcfr94MdAi6WceUK9oDO6gQfKNv1epOC09Tmag3Kcp//P+Xt+4LpCC
RV808nWo+q4f3Ba9AE3qtCqZ/e96k4y+CtIJWZlpZ1wbd7qF7BkajqFjcdsNZ7rStkXpq6SceTxw
CmGl+aHRv94fzYYVlHUtdBXZaAi6Ycj0gMET1BinRNgulNbQBZxZ9ED6zt+5jzZuPby2oFADnhKt
uutUpzb22dzIYU5K6ZCHqXU7cOMafMfxurWygB5Ao4gbYCGPXd3l3Bkn7g+2TEjRAqwpAmsPWnY7
YbCAuiaCVzSNIJdxvd14DknCLMV26yYInnL0LLhuGRKu7ZzjjSt1MQQfCBAD+HZr1asKbqnUVT8m
2vRMzPyJt+2LM5evS9HPCNj8rcn/Sccfw7inVHe7wVGxWuIQMPct+tarWMcqqGGltFOJ+lH4BwkE
1BDpe8q0W9O49PkseoJYsDUFrJnJXEfDq0rExKPa69Fe3Ia99+v+7t7YDgDlo2Di4cQ66KC7XqxO
EsPNsm5OtAzKTmUwzH/fN3B73WErLOyhi5klzLg2oEtZCgfEJIlw2/HASs1CDsVRn4H0i5pakxEz
gBNQo13vvLhbhkGDBsLyhZAAD8+1YbezdVpBWBqwfy8QU+yowJlJqCBWLIFToP3O8d1YL9SCsVLo
VEWmc92bVXjgQ7NkPidcDYE2npxKBmo63p/N28cbyShAQ9GCi1gbN+z1oCqkqHAn1HPSTqe6+zs3
rbDSPi3JdrvdMbWxyS3k1uD2mVDbsNeU7xNr1Gj6YkbXhhcrKl/n0YnG3j66ZD7fH9XGJrR86LgB
wIOs9y3jJjjsvUKTWiKhZB26A7gcheB77F0bC4TKGRqYcWYR1N90prpUB0BKaUlWj2FDkznjoVvu
zNrtW7ug4Q34OKhNuKhrrxaoEKRPiaklvD5M8ydSeeAuomFuHU1Thn2dHgzt+/3Z21goG4h6HN4F
A4XMzrVJ4MLTCmTgWjIoO4/Lrq5CUo5zUDn83Fe+trNYG1sQ5VVEHCBIBXXdmkoi1bllcYfrSf0i
7Cbkrhun+qMHbJNq9jg4tmzZUFGzcQUiV7AGyLSD4bMudfQEmfiiUNHCiVNU+SdmPI5f7s/iLaML
qDhAQ6ADau6jzPrB6X/hJZmTDvlZyIYkjFjHVD3nJDvQUQSOoEem/T11QZZloG7RY6tpn6lMD1re
HOaRnYdcf2GZjLXU//P+R23cYZfftJbWGWy0tbaKGUnFisNcRCqNifPQW8faex8gWH/f2kayckmv
IbuGpCFW1zOvd5LKvRkF10pLiHOiUH9KzbdC0GjisVu/VNCF6WL0UMb3rW4cfjwP+kJ2jrAE3s+1
0aIVFkiPGj3p6ykPRlcqNLOm5s653NhJV1aWQ3Sxum4N4mAou+rJMq7WRheXDnIqAaUiY4LqwQ6E
ZssaEuqYRwORDxhKrq3VSHnlFZd60ul1IBhokJ/RsKv6qO52dsjG4V/iKnMJqxa6ldXsGXbFtDSz
9KQQ7sEuZRXkvJTBYAHO2tC9dPbGfkTqxMBt4y/A73UpidtjM9pTqic+SPpSJ3sBk0Zpv+nyL51k
z2Tcwx0sb/R11RD+I9pv7AX3gMTxah5H4VYUHJJGYiChxuXb3EJ+pA8bfTrb9kG1JPbSvweobfmV
D7F5tbNpNsoii/+KRC4eW3jM6yejdHvqeBnH+at/TmX252R4Ma+1M+mdB+aawQRIUiXMIzynuNS1
752awsyRZ94mrkveizh/Yq/oBb9/YozlEbmZFvDiwbUB4zbW/3p7DVTWnLtIHrS9iEwKm9Zn4SX6
GFPvW1lCBxUZXRSqqn8GP8jQRiEA2abvks0BiKyL0Xoq0W+W+nsftnWBuEstB0kOD9In6/WiwBxk
gI9hvhC8TCKDYtYUlRDDdt3hkA1eMFmgXqHTsRv25L03rhEokwIYA58Pbvkad6jzkVq9NxrJMNh+
IInkQKmTvSrH1nFDcxYY1EHDsjSUXs/8ONp6AyiTkVj8DwXRZrubkcow47TZ4zHbuEKWvw+I+iIN
dnMXgzTVzD2zNpJmNqH0nkXAoYCEJwsK0OIw73B/S21bg5cMEu+Fi3Y1rjpTJphIsHB16bkxtxHW
ZGiLjZUiXqCQsvhFxrz5fU8CAtig2EKh6gOFfz2ZheNUuetOBuAOf9iNGwEqfRjI89gPR6fZy/rc
NmTCV8GSLe7zEu+sSUIskQ99ljpGohNI7k0z7kgCdWLzMGtTBIqDMHXYySlesuK7z8qHYfzJ9NNo
ghxkGncO8NYuQmIEpAGIv9GIuppt5Yw6n6EQBFFHMP3/Ocq30v0yNaf7a7ppBTJHQOggGgFrz/X0
6nLyXdUTI9FK+lmX6tkUdXu0vf7v1Hf2YCS3+HdM79LlBDI81CXgQFxbm5yybivcWEndIfMtjn4V
Ax0e2131oLTuS1a8NvIH8w/9YAWzrx0M2ke0dvH/buTyva7NjbHjhIJiGE3MSA2sWSHnZlRN2VAr
aeujr0bQ99SBrd7AMHV/jm8bSYDgujS0muQstc2GqgqGrEcyAqGSVdE0kEUg58lsoHXkvYJxROjn
xvAPAEL+UXdkh0ZoeeJXr8EieGpaeJcR3awDz9KVMwPk0ErmJs0ORd/KU1oKLWwttBbcH+7GJXtp
ag2O0UVVaLxUVlK32hNR9K0Cv+F9E1srt/SpAIkHKCfizut9VFh8YnVhWYnW9PZrZ6DEW48tOSs1
jbG1XwXYsoclRCYJUeEtz2xTU2KPOD2JnJqDsPvIcd+ZbUVZv1Po2pq7S0PLh1x4oPqgVSXuA8wd
B3dLUwSjt+MubW2EhaEdTdd4CJGzvLbgDYJKZXR2gmIQzz/7LiDUO8ClrWOOAsC/NlbLM00dc7Va
2DCgDhML8+7sk+pRT7t40iBxD1zxzF58Gg3qs2/Lh0F8YsP7qMUCDTC/v1MuP2U1odrkyaIGegIv
JD20Rhcuk1r47ODvvfqbE4tHCo68hQzWOmU/2d2EmBETSylYuhpQNL0b5U5edvMmge+CFBxqJOCp
WPm6vsM5yABcO0mhVEuDSu/gZzIbqU1XyAhN1uo8ep7EDWP0T71GzbMOECyEBlOwRrnsyYPa23+Z
YbzOaJX14NWtj7vtN2bbyNROFCQshkfZPdnvu7t26wCirvj/jaweQxDLQbkAbIRJa4DPfH5M8880
LcP/togXdpZY4+L8FQOAdpr07URULKjLvywQGkqy49Js7pQLI6tXEOm0uqgEZsypj4Y6FfmrrHZi
y6175HK+Vqe8HUDznAuMA3PVWT9Gbw9rvrUgWHEISvpgHoEewvVEpT5wNpovnCT3fwh9Bib022wO
CF1//fb5RTXl444Hr+UNx0kKLitZWA3s5GCW6pqmPbh+Kg5tVfBn9JLtjWsrw7OkTFGQQu8n4Hyr
HeCyrhelVjjJqH0zuiqw3Bd3fGy65oXmWeiAq7aanM+FcyydoLbdk9ef5btVgc7o0OwJIm5Msg9a
8w8XBdLv6zzhYLVz2YCSLUkRwtXtKxFp5IoXf9pr/tjYLleGVsdrEIPHgPLAdnGyAOXXQLS/739g
oyBzAyAR0u3rOnqFKr42p8s6GlBEL5FbB/Asff0Pm+XCyGrX2wuoNM+4kwjjaXKf3PoRXCrjb7eb
g+sXwBqkbVEaByxlZQUExr2XssFZji9q9QHOr+vu6dRv1a2ABEAooqHsAtL5JRi7uIkk63N7QsIj
4bScnkY7fSegF4skB+LLpY32nBk+WAARMrGzLj3vWM2VBtipV1Xx/VnduK4QXEIfE5AYILPdZZde
fIkJyO7USuomuv/u2nNgOjHfrZZtGkFGHDhIbWE0Wn6/MDIVoxq527vIu59BAGUaj2n3+f44tk4T
+gH+v4n1OIaMVXoLEz7E/1Sufx/Y14GiNUXf6XfdM7RaulzPFXpduJuY4luVe9Es37MhkcNeLXjP
ztoZICmaLoYBdrrzPNpf6mx6YUXxj9R2vNK9xVld9nbjUSnS1sWOR6+rCrrcC/L81/3l2TGy9iOK
caSp3jI3KTXUm9GPLIuHOo3uG1mm5DoMQgIUVWBEQajjYDtfbzN36FOHTj5yky6E0nHvGaFTTeZB
tLMfFmiqyIssP+Vev5cUvR3dQicCGBYYs+C/r5OEs9nTwW8bMxHIyOflJxfF51H98fujQ2+rDhQj
LCGivR6dWSrTTS1hJt743QVIbkQ5AjpF6bkfD7LdAzPepoMQL+KFBGOAC9KKdd1F6wSXrqHMBAVU
dGOWxcEYaHewCjdi9vg493LHqbnd7zCI+xb/LQH1mkTTV0qgZqWbyagO5ZAI9Hs09CHzi/D+NN6+
hosdVJQATUACb82Rb2Yg3G1RHPx/pH3Xctw60+0TsYo53JKcKI4lWZKDbljytsQEZhIMT/8vaJ9v
ewZCDco6tu9cNU0Aje5Gh7XuO3RBBXg1A9ss0WT9++LV/JHCXaomAx9FRnUDwEHUt8AjhVrDDJIs
skjMkUj1UApG4Z6hVH3YNtKXbZ4Dh+zeVNSgBHhsVoOf05ZIES/njxQubkrmtrXKActBBW07FV86
g/q21vmtLXkDyZbDKbmSIs1RA+ThHtrnj9XXtP3mygjFRBpgMxIK5Evg8XhkvXVZM2swcJF6ZG1u
8jKjtwwUSKJnImOE5AUAIZBZQIjARV21N05EXwfzfvQe3OTWwpDtVw/ISY1OHxLFaP1Mn2fJ20N0
adFbyF5qsEUfyKmMthlzqnrGPYBwN273CjC9tQSkNF1Cx9G31y+SSCfOhXGO0I3nnuSNAp3QT032
02wOKTgGLYlCiJaEGQb26AYmFxKZl1ZPoWAWtOvMvNen/Js1b1YvDxj7W7ofUHm5viJO+RyNTWRh
mPF/3CvcipzZXKq0BsULhuqXMFNsjPxU1HfHt+ty2OU/81P/ymHgXuj/g9vgabs1w4vXFXxJUV3G
3k2+eG5glLMVtkUJYvZx6nad17uHWm9DRQOcwHXpnPr/P+kgdQETBDqn+ApesZRFnLROHtHI+wW0
z+u/zqn9+68zmBcAjoDxweEHs/JUL2KjXPOIkGXTOcMBdy2Yerotm0cdvYf283V5ojM7l8cZDG9O
3BbtKGAHRGHERKdo3dS+3Xy/LoXTwg+rYnt6FsDWTa9ViqaBDs2ecULeae29W3sYjtTDoHkhiWVF
J4TGPKTv0H6Dyidb85k0IKR5S45/UWeuSOKiNBMYsyblc+RqiP8uClO0aLpBwefDYBL6CpBmUsEX
1Vo1oHL2Sh12etC50261q3AhJAR4Wtjnyt8Zjg9ymWE5W17TpIZioEsvsssvHt0NZY824LuxkS1Q
uI1n6+Ous0UKTa9bxoc1+8vDtL+uEkLFO/t13jB5UzVQtnt6T/xceVETdeMWmuQ6CaUgJ+1hRI2N
IHKOd2qsvJ0tBZfVa4AY1vt2afpTI3HvQvU+k8JfIs9KHXVNisjSvtlxEwx6gUFuFTWy1954ur5v
Qllo2IXpQZTn2FxkpKg9zGyngsIbDFG+YRVgTUJNIdSRHt5hUs4CU2TR764LFW0jwj1mcN9RVNhV
OFO5pIo1qFlWRJr5OoAijzVSfoq6y2TYAXgGeIwe7VJIjOWWDWDuIwymfqGW+iUZrC/zIoO5F20g
mp7xhsGYLQgxuMOiZUkXzPAWkYPpzO7FMaMqCYF0GxZ/OVfyflHPJXELmhBKmIoOVjXo3SFN/TaX
WALhsaB/zAVoFxKBvCtKJgOY0AMEtGq5cYEPtDihl0iUm5kT3tuyJrX/CeGukE0UdVRZh0jTA/lk
UydHp9qtVBKnCJcCl4p5ZAxaQwcuD9+gpoEUzYTD7zZq+yXHHGkKb35djUVLsVSUHwAegd5PvgpR
rHWMd41VRAAGMOeTFweeeV/IpmL45pL3cz8Xw11RdenN3jEyMMV3QN8kFJAe3ar91JZa7f01tmPw
/ZUkbG0gNM/x6Abj4DQoNiroeh3iY1mjKmQ4S7XLzUnZDJ2NFhTwpobUWCmAGiigrRZjfby+N6ID
OPtofqC+05oGUTH2ZqKR1u6AgqLZEr8sim2QNwbcE9CUgR3H7ctA8zyhHYgiE/tmHJ9aM7vVe4rw
2vGr8XUCYsMnlgQoYA+tsWhAUjkX0wIGoR61KY9Kb8hDOljqjdFVhe91uSUxkCJficbH/0RxS+s6
M5/zfATv0cbZLJ9wYujxAD4WiIvQnso5/BWAjlrH9o2oid+XTpA2a+DJWsWEl+NMCrObZza+M5Zk
RQMQlqBXoVs0R2shgTe+gJDj4RPnAjUAQDCcCvzYpaQe+admUWgeDdmL5aCL+B4sgNdFCBeDmTTM
giCZBZSTSxE26JsWMiAEtPKnZWJVMSAfe2BrlITP7Fx544j22v/kcGbL9PpC0VfEYuVobKwGlClK
G7TKEmDcD20vauBpaTCnkg3ku8T+tTBAvUDXj8V8MudZFgxTA6wIwdNioYBMbqdO2wEqHENZe7vK
gjT+R08cEAeNMlUU6jneJXhMgscTCfjLfUXzANJoEwIBAsiwNn7zatlAtdAOnUlg/3+mhujPRJ9R
j8fdHD9N8zHWZn8av13XDqEhchghHJoTGY3QpYwUfVMTcLjzyK1A5ge8Wt/QNl6/zRcQn0ksgyjc
ADnhf7K4HesnWiyZAlkFhgDWGo005m2c7Byz2+qWlBBOpI5AXsFTH3URZHO5hWE6cEkWhFBuoqq+
WlZ3dU0kxSq+pfNd+VinLHpmEa0hV3IpxJntbkIZsIgS695zez/u/D47bmf3RdE3Q/3NfMiBE0S+
oxCZL0jeGT5mAec5bIC+U+jV9vpZivYXSUZcBhQk0TjF3XQ0Cq3LTMoiomq1qQAzTmu0wYGEo0Qm
1AuuCxMpJyal0BqC3l3EjtzS6xhA0ejfgfofahVEGN6pBFzqdRkik8IutmMCRIel2C63d9G8Jp7r
pYjGQTnmeekbJdk0neoXFBlDF4GDUQ6sAVvWNyS624zfjA2Ro0OZJ9Mc7GLQWhXpG3WqHiqc2TQX
h+trEx7WmQju4hWjaY8ozECEGyC3/KBZpxxcU1U7BrNjSA5LJoy7eSXrRlYs8BobZFtMTYRmWqPL
tok5R0APkwgTmZTzzeNOTRlnrc9jCCua5dYia2hnpk+mcuPEX3pSASJFGmYKlRHIE+jOQ60G3VeX
ilLWXpfqTV9EZY88h18tSF8HvVIillRTXfle2VWX+wTce5WvjprX+gD9GsJ6qfVfZjk4SKGmbdn4
CEPHf4BN19+VS5HlG2tasm3DgNXquJteE69DDtTpY/UxnZ0s9sFlFd+NRHNjXG7aZSelILMkVBSv
DWUGVbV0DOUw/37mBUA8XBRjw2wMQX5I85NhP6EEcF0bhUIw/gq8fPxB1+WlkDhZE3VBOi9SYuCC
rRjsbX3VfLkuRHir0ASCXhD2utF4LVRIhRdHgUfgFGc3mbMuG9Ap2RIryPaDj0Ng77FbwALFSCWn
C7kLIHlXwyMNYBnjFMblZrWOgOT5xFrY/D1ARxlSJLeWdO6r3nFg/lYkxYO/hJL/168ARADTHmh/
B7TQ5XEATbPIehe/bnlPRf7FQQF/SL99YgVnMjgDDjrK2qwyvJj7qQQPGCD+/JaBbV2X8n6oH44D
p80IElDS4Sup66DEq7WyN/O6XYj/wz0tPk0Cfd13mU+Kr2BOLPNAHXfW03XJIpvH+CktOA6kP/lh
VEAhpItNbDiorFw2fTL2gISt1oNC1xrdtWqkg8t6c12m6Bqdy2T/f35XR7XK+8GE7lXTdlWbU4nU
dd/JuJ7FS3MBwYa0OCoNvEnI+r6bJgcc9aYRxi7oUnMzBInCnTeiwVXK2sc0gT9CTJCjixbBBfqx
2eecrapSJwoGMgpd93yNfkmNsD121QZz5aO9G37svce/30VkkoF1xWZFAXV1Kc+ZqyQhA5IGbX1H
bB0pUfBi5TKgd9EmAo8X/UTAfkO8xElpMgPcg1TBWVlLWCT+Am7RyruhahmB/vET9tVlPdU6BjpZ
seRySfWa4Sm5GkUU5zRETmGYUJO0N9f3TbiiMyFc/KfYNuCeHB3hUj0HOe18km1XYw7i2A2N8f66
MLY9vFJgEpqVFtCqgDkdbkVLldM2hQ5StGHU0z0ofHw6SxJuMiGc5uW1V0xqBSHFiMz4Gu8yaoWW
mkmMlEwM9wr3DODAtwqu7TCi4WdXKKe/bOt4N+jnu8U5JVquS590LKVkAcWHWghe+13mSDKHzOlc
ORM+cbUk1pwYLbbLtfqAjqCZXiWPfOFOIcBC0gpVBFify1O3ptiqY6CoRC3aGh3vV54XYVXI4n6h
FKCIov8G6SpgBF1K0ap28AwF67DUt6o7JdkY4AH3mSt5JoQ7kiYjY+wSt4gy4KMh+i6XVl4OEQUj
wHX+30r4mVtM2k5tyiy1qx3bFxLfAJ4gkWivUAbALxniAoO/4oOFGESDfRkj+E2/G+NbZewmwFeY
kpOXSeEsmLa4WZpOKYyydqrCLtcQTt9RKrEqYikARsGwK1J8/Ph5R/GC1fOcRL1V7RkL+uBtDbLz
6pfr1osd7oeb4vyRw+lx4mal0zYFicCmhwHuQG16PFHAm+Lkfmb8IlQNpAGXbG1cjF2PqHQPRYlc
+HPuPY1fnMQvMFl7fWE8PNK/lgZZZTRIsriH14ahNOEusRdRtd6trr6fDd1X+gMZAmPAe0UFDvFr
sz624DNoDXNzXbro4mKYF34bg++Y7eUurgns47wEsnhUNzsUYdru5Mjgw4QJP9bAgRklhhugsm84
i0bsQtV6L0fVrzHjNNBVsjOz5YtD+01JvhrL7QhiNYz54kEmIxUTPGwZLSryAcjco8jNeaOpVg0y
JjB+a/1Tqf2pBR34cVADlLffru+jQFWAlQFMb4QmiLf4Wu2K1tBlnlsS5ZO1R+oPVLBbUuwrWUZO
LAcrAeoRELxsbi/bVUGLtdYRzHsoT7PZv9DJOVRLcqzxHJVopkA3GJLJf7LYt5ydW6LWbVlUA4mc
4WhlG6wqpRIbJQiALkRwB6S3hQWkIyyHtnCAZTZQXzfyu44U98VM9oAPkqQ6BA6X4YajVZSVBD9Q
EpWG0fa1CV1U0++rM/qurKwpsFMXArgVEZf0xjwgblwVBIybVl+AK3tw75I63dpdvzOb3XXNE68I
qWUVgEQYzecENt0ApBsAAURTYr8qunUH2I7H6yKESod+D0zkgYUEvvFSEWZvdZR5wZqGMah+N8NN
4u0T2fS4cB2YGQfSoAk3YnPGdu7VuFVUGPhqLvcU4Ljp/PfBFlzUHwnsC870eVUTL24zgruT2j5q
N0PcfObGnEngbidy80a5gLc7wpxxi/Yd0v1GMfUTQlAVshkMEDLlPJa6lTtanRD4i9K5aX6N3kEG
ySw6iXMB3CrsqVnMooIAowYGiD/JuiNFVwR1Lcxgo8IFLETOrqidSk2UibEAlTa+aSVguPT2RHd8
Z8l8c7rXFvXB0tP932vxuVjuooCUiExVU5EojU9q/6qYyH93/prIykwif4d345/1cT51Rgoqt3Ws
LyduFsWVrgTDMJGQWtkdsW7Jot0umfdcTaaNYnpcSnr6RU7vXDwXJicaHU29gfguvl3JI50mH9Pu
SwNOqTroZUy8ItsAshpw5AIkjzFZXV6qjPYpAV4iiTApla69r5uhQo4VOJg+cXpATYQE22Dzupdy
8FLWUtPD6aHHYh2PVn1Eh7hXbK5LEbk8+G+ACgKsDIka7ugUx8y7ZIUbh4h4usdKpKVqmQjueAim
3Rz0VGPDwKkIrgrnu4OsO+jbJX5BeDB/lsKj1BWOpySqC9daVKz1BaBXgEn0PmWMAHKDiAevZaSj
L49FbdBE2HaURIP75CZuCHM0Ne0nnDaGOjDVAdeK49cvhWgLxuOUAVtmKEoVli2KIUpu/SXkBovD
ESiy1ysgIlCX5szeMlR6rTWQ0mt2iMOP1btWO3YlDXVNomYiCwtXhBqOo6Jph0fFK5UJDOSDRiKv
qbvQc4gaIP8to3IXaRooQgBJhz50WATuairgRaNZvMAOZWT2jfjnqmch8TBLdv3SiDQNrxdcS9Q6
UCjg5DSYmqstYkCj0e+zKyYf5DmZI3lnCheD1PB7NYKF2Zc6QLS6GxJdx81EGEK/9Wro9hLDyRwA
98QEOvR/IhwuzFkMYqcD4AijUjs2Xb5f6MlOdprqBF4hy2WKNADgHwiqoG949PHLMbKiXS1aRn2b
bPHwYmnn66cilIA8Kc4eo3EfRkyJruDNnCIWMZTCV5oFpDeSXJ/o3AFq/J8ELsFQNnS2jPfncf/S
F+WxGt8AM5Q4ROK4hQ71XBB3/9PEyXSzwlLQ7BgnxyUPjXvrCXnmhW7NJewmiUKLdO1cHqfQ+Wh4
U8fCOLZ1rI8DdDCyQRTR5jFAemZ0WDMKp2xuMS5jYeNxpQPsTOlsv+jT7To8x8Bkva4IQkngZkG3
P+7nB6z9tqw7Z9Rgog31W93eecgqZJiT9IC+cl2QaNsA+fqOb422Nb5lLQUuvamZ8/t7sc+MA5Sh
kLo1kVqfC+EuDqxA0eQDjFpiW2xIrB/szyzDAOI5/uDFw6O45+YY05FCwgTClwE1yd56VWWjLcK9
OhPCDu3sLYKpM8XWS+yVmZWhN76xC+pNMqQhmRQu5AUgaVL0GaQ0VVKHhLpOMLttH8QYG5P4aLbv
vPEE2TisJ7jaQP/Dzu1sQS2gvdLRhX2mP+w38lCByniv5H7ffZcVm0RmGmypwHBC+xPepGzRZ5II
cBaVas3LCOikdrhW3fS7Txo2t6oq90tVvVB7/EsojPfYAK8tODdEB2Bt4mRqyQRMFFKUcKUxSp8g
xCl636hoaE+v1y+R6LZaAP2F/pmM4Iw7skxJlbauSBlpVtQ3Vdik96Cr85VOAuUiUg20diFVz3hT
QYVzuYvz1DXUS6oyGjdxG/zq3PD6OmS/z+1YU1HF7UqsAzTMYx2h7Tqhd9dFiFTufAncHcKc1lw1
VgkR6fd5uile6ukGPbrBaLyiNBBIJyVEpgcYc2iYZJwpYLm63DINJaHKAFU27uzir7bpj5/o7UM0
yFKljI7tA7K03nf9nHRYUQFGzrFoATzxI/vZdVvXqYOy0CR3VuhY0fjDWnAwUwCLd7mickXk2ZQ1
5GEmvy/T+xolgkQdbvLcVvyZ/EqqtynbavEqOTqRlp8L5rayo7GulT0E92m3U9bFXzK6jct7ImsM
FqkhYF1ZchtTkUAuulzhkFlWtXhQc2XcOfUxHnefKXmiC+ePCE7TS7VZ5x7zVNH7ZmXBMh5p8nZd
1WXL4FTdbo08mVUoBsh6pnxDspMjQ7uUieAMj03S2OtciMBOYU4CO2XWkoBRLIJ1xyBTDvxQLq4y
rDx1MdNYRrqRrFs8w7SgM5w3a9GSzfX9EpkGvBORLoCnQOmTixLypGq0ikKSC4B4zGRoFA85Cx3F
XgcEcEcBUdwY2+1+bQfteaW6rLAvXOkf+Xw7UEMyO7ccmApbfcZ5xcXT584LSF9IZqN+8+HuDolC
WB0TV8htArcOAHQQmLLRAOE9PRPC3VPFneCCHbeMsmTaJSA/mOh95up3zSTJzQo37EyQfnlPSeyp
9lJasETVhk2gIfPi9J8oNtggymFI4+gx5vvqSQFE29aKy8hIVb/rTr3b+RXopjcS1ydKwMFHsHKo
yoC5OTXPKoAa9orxvhZF983WTx/cR5qepB5JFAqdS+KsmzXYfeVSEx5QT8K0eorbN5PQ7dDHfkNl
rzB21nyEB45z1jqC8TP0HF4e0YSOb8Zni2W91cRfMWpxY4R37hgssU+eAdlw/QrziJ3vMde5PG5x
FLP5mZZDJYx1jBwKAP+2qwO3sn17SDcLxgfQUTzvJu+16IttOunHYbR+ePoctIUMA0G40chwAIjH
ARgrzx+lxnQa9TytolE9TqmxBZ124FQ3g/UQTzLmXoEsPAzYvBJSatgFbt2ZNS8uJlezSGk8+7Zd
VBsgFWXpKxMGspy+rENzrWVUdzw6FtttoOdivgxhAKPt4C6gVTpDZiRdFmG4JYi/1da2tP3Z81v9
dmlA5GFkd1p+Igr1VfI8A19+1L5r9bgZUmAyj9vrZy8wO/gYluhVGQAz33xlT54yWrTJIt0bthVQ
RFPfVnZZW0t0TCyHZZPgIuDCufinsqxUrfQxw7xGDtLfhfS+aWZAIDfB4IAxNxlpMjs67gohd62y
vwjwMRN1eYUUpZ9gGwZsMpDd/bWIKwAlgk7r+u4JbOmFFM5oA2Iwc4wcUgxMPlfdFoxqlU0OnxAC
FCvWI4WpR76IMzVOn5rdlEVDV+0c/a5slANAzq8LEZ7PmRAuJmnKCs974DxGMWZD88fYeE392pC4
BaEQpv947SMdw2eXC6VcG83BSqhuHAt187ougdvJiO7eXwcfzv5MDGc+s8Va9DWesygp0qDQjoV9
m5nKDhCPwTSYDy7KX3pyr1VPANL0ejvw+jmM2z409S8DHtPdBpCyTv6yLL7j7jtjj7scKUV/qKcc
vfG31gHds5uxUTZxf3JlkZvIJqGRFCN8oE1F7yUXT1F9autUM7KI1H6n3LSH4id9BV/M9eMWKe6Z
FB4Vr6z1hA4mpCAERWwXFAXeWIMZXJciXAvyFOjuxCgMePMuL+FcaqgyMymVEcQo8KxgAbiLh++m
8/gJQcAbRKyBSW0EMJeCtBnsmsOIEqCFduo74ia/uyHTwzUulZ2VLMhgg91CsjjhFp7J5G7MmioT
6UcsDi4jsMuXWTsCv/D6ukQXBtP0jCQDDSgY9blclzXMExLxWR6h+OMP5al3ftXOTgo2LDKWmFeC
B0AeDolSbilaTho9KSGm3Zg7Gil7YC1UYXxo7kDUvqtyP/EdX/PrgPjlNt0Wm59P37vAOD7RjbVP
7rqgBxDXwdlVAW5PUByK8Fvlg7BgRw709fqOyD6VKxvSZUzjzEnzKKsQCzFint11AaImMeN8M7gL
qMy0J3qMzTDsYod6HPiMBp+qj0RvN3NpoI/l2Fn3Jg0dp/Yr2YA7j/v7Hh2ciX+fGj/LucVTkVTm
iAXq984PJwNPlN8/o/2yeHJv6Uv8Y3iZv7TAKLxHyu/6ysVb675PvaP0y1dkE7Ojak5qYLyAtdkn
pGrC1NGkHIWCmB0/jmwYXBkGUXjEJjuuWjjsLo+AeGLlz/GUbRw73zejD6DQPvM1x/FREKyWcJjJ
V3PaowYJiqctJjyTNA0XadFDZKXOP4i7ZF45x32SYKLZSSu/w9zDrAWz7gSgGPVXGXbUO/o975yA
xY84CDuN/hvOVFlpWqop+Eojo18CEAqFqw7+iPgH4ACL8WScql+zXvsG3eo0384n7au6bBPtrkbG
hspatIQrP/sW7t63+aIktY0Tt+3QWf+ZlMxf6n1t+w0IC68rl2jWBVOP4IRCxReI/Dw0IQFcrGdN
mLKP1XtwgmNmZwD08klpj/ECYqMk8+MhdLxH8O/MzX4xU1+fqCQTKwy9zz+Ci9fsJkM1QMNIOV7w
0w2F1QrW/gSqh9pPHoc3bw6159xfMPDw2D/KZv9EDuNcOKdnKfpfzNLA8P+SlOFsP6NkFfSdxHwx
6/RBvRhPDYZ6sMl8sOhlILGbV6ywOxAEvrp+7KvjVP5SjYjSF7R2fMJDYQ4FvabALwT6BzMqZ+bK
WpvKqywcKzoX2wyVSXR9ZjXyPrLOBFEG1cC7EPipSNriWcBFdUnexApa8PKoKmhQpV9bzQH9ge3H
WQMMawxxwErjkfhVoreCtzjA5QA2g+v6Dvd2ucDSKHKnTDHuOjfetl1JsJJt3P0GX5UWAWf+5K1P
YCo55pJQmUcp/9cPIJJhWPkg5eFrY5qaNgaZ9Dzy9H9y4P1mRr2xLIDZ1zdVmoRdaqKXa/GHxPbJ
uvp21u/xxpJkIkTxB7Tov4/gjNUcV1neWwAQUJ3v6LgLJsAUYOTzkDsSNRKpLVQIbWroFNU+YLIb
c2m5o56AX0gP3WG7vgzET2iQ/ePiLkqaD0R+DiUFjOegLw5cBJzV02a7VNbVxlMns17rppuCVMkd
SXQo8nIOfCiG7JDE+MA80hfTWsKnQG2sDagl03ZjvNRpBGaeUVYMFlnxc1GcXUEDHOq0DURNQf1N
i8hDg65RmfkWXYNzIdztM+t0LYoJQhw9fB4nvyl9CgYCX88DTMWm99dvnXD3XFSFAb2kg56ak+bk
tZu7CaTFjnpYTFZ+9uf7ZNaA0EH9uJeoucgyg0ySUeMA+tXgX0OOm+WsRwhGczKyoGrjk0fIW9zF
h+vLEvofMIeDdANVVdhnzv8sdpJ4hQq8EQBj7i2NhmUJjNfd2AZaekOWKAEWe2Z/0b1vueV3YJlS
7X1Pg3R9TDRZz5LoGgBJHHVdfBE8MtuUM8s915PaAf0KmGdGUxxcZ8g3WdJrkssmuti4ZOigBXcw
pi44C1LVq7E0s5lHK413KVE2VYZ2/bQPvTnzh+rYt/Q+dxqJoxcdKIZ9wNQGNDC8aTj9ARQOhj9Q
BIlS6gZAe3CaAsQOElcr2sBzIZzr07Ta1Cb00Edrd9+s38x0lVw6XXSzzyVwRxSvDNO/xual3m1t
j2GMQX2rrI8qQCUqZwVDBXtWl6NyTMvbvDgpiFgLy8/bYteUA9hwVtPHK38zkQxtnM6XfNokZN2a
xq7X/ErrAO65dTLZvLzsq7kjL5ZOwfA0O/IiWupNMrt+TJ4zEgyFzPSJzxnU6sATRSu7zrTvTIcB
EmEVtQcnCSQA9CtlvoKUItG216+t8KDRLI+JdkQBGGi4lLICP4EWMaSknYtG8yxQZFCUwnWcSeAO
Wum1dZ4HbFmtoVF1sgM3jepK1p4kluKgBw55WAx/c+sYQaddjj1uhTM7IUXph+WwpMy5ItvtaX+k
cGsps7hNAT4ArKP1pMdW6E2vKPrRjiAYDSs1+TtA6/c4yQNSN2gZ8ab8gKxfT8tslh6wQrLqC/J5
5VycRqBsolMvkVxH4fahrYqxpGKi8ANhUhcXVR/P/0JRLogYvOlJ12TIrux28AE8hg3+k8LdHix1
rR2G7JqOzYaMy71LWRX1CE5NyXpEppmlGMHnjTll9PxeqrVjF93gxDgoYmcwJ3XQWoFFfmBUozGL
jUY3yJBev0hCy3AmkanO2XXNKidR0gwXqa9pGOv6dvHaxHdpsq+H9HsXy0otQlW00FkG1G70Xnw4
sboo22LFCouq8zC93Fn72e4PVQVimpYkWThBn3ZkzmWPFaGqnAnmDjEFEuacVfDzNhsxH0+6+YpB
K8n5CYWAt4tRwTGcQp3bTTTNxWsMtNzYM8Aa9FYgi9LbkkhMeGRADkMNF9bP5kdgkjjtMSsGm4EC
qD8a+WH+7tEVXqUG8dwoCZpFhUhTBSmiwQAx2Hzz5ZLMKqb9oMAOuk0G4th1D7xKDy8tioo48dM6
SE/qsfQ3IyE7x9447dfrCiq4fOgURQs3VooXNJ98SxND0SxCCuSmkH43kuZHm7ZBU09OECe1JEgR
CkOyFRNYSFqrPP2PM3YzKRRAvkzqUoUzOMWCeiiN0AVw2gYBqQy4SSgPBFOYSmPnyQd8WeFakzUN
gECYDQy4Uu1YLn2grtVGz9J/rm+kQDfRaW0DVA/M1QDX42xL2bp6o+LyoVyO6YGEzEgrYTg+NBsw
Tv3/ieKMSr/UeaoAOifSYmQAstHX5tzvNNm8iigxC82ELWGQukCe5e70lGTNgvICZmvtr6A/C+qw
eCwOqh/f1lET0K11VIL6IOO5Ety/C6ncRiIsyJVSZZFUkAaO/+rsivD6/rE7xTkcMCejaMJg7lBh
5CQoZKHl6GBOs5so4GdUEO+m08/rMgSuBi4N08GAlmekENy7JwWXm9NYmJw0wWbnAwXkRk2KzVpv
jF7b1Fn5E9BRg/J2XahIB9EZYgKGAxPzqDtfGpNlInldGy7iUMxlFd0zQR5fkZ2PwMWguIUJNGRp
MDDBN+OWdufkAx5Q0ZD0QeHpWzX5ah1TJ1CVJyn6rUgZ0PELYwHkIwOtC5crKpfRVtQVwurqW+lZ
2+zZyGOwhpQBGvo+sXmYAkLHPMNh/YDy1jSdCngRrCuvDT+JFXWHJqwyaLplkSigcFVnorjHmrIS
vHEaXOAMTQHq8DxNXxf3tkOepG1kjlmk7Bg8gbFFVgvFC64iOdJmJOWEZXnJV2qj07M2JV5ZlKeE
62Jony7SP5hzujykvJhSZzLgQzBF7Cdei5h3QT/NEhREAafwusvK3xaS3576iZlYhrWIpzz4hdGm
xim8odjFlOQYHm4Mv/8JXmY86a9rhciFGAAFAlUEa6r4kJR0pjRHRg24WAt5JOPs13V9zHJvk8nK
4KLLey6Js7Y0zZYxtwE7kwygddcyu/HzeNYD1yIyDh6ZKM4AGqubz3UNHJI2fWvKN9o9u6akHVO8
bzDkuLpIztvcxQXLjkdqB6tRzTyolTJAg2xVJ9tsPFw/IPFa0DTGXsSY+OX1u23I2jVYC+h9aL0n
CF4kiWnxUv5I4JbiGk3Sm9C0yF2CX+gZim8+M92CjqQ/IrjANl7HdkwYfFKs/0wbv6Mvq8zpyfaJ
szmAUqlSYBkCO6A5mFvL23j76wchMmoAqGMg5SCeRifSpRWwmyX1lgxoH2CV6MbGj9sTOKTA6fn7
uhyRQTuXwx1HZxRjXlSQQ0EkAHxVJS93fy8BoNhIsHjIjsKsXa7EjS2vdmYgZ3VaiH6Yxfh2/fff
mzT5AORcABfAec2k6HHBYBWI3xv9Rt/UdYACXbJ31ocpe1urQ47ye7luJtoEzfcBGM1r0JLnpfT8
/JgnhyYEvrAiAwAR6QiApzE2ingPbV7cwpdFGbrexXc5LhBpldc5uZc244qOD9UsFNAAMgJfy5m5
qTVmhzoefF+1oOqqoa9Ycl9FBWdEXn9EcMuIE730aiXB3HCZ7xP9tORTYM8hOvVv4xzd50as+hqa
Huf2cehcv30o6tBanF2tFaGRfrWym66R9bWIoibW0wK1QhcAHluXOrUYDS3oiG9KnPqk2w/p8lvL
2xu9MsB5ZR5A2CJrU2er/KBkaG9h7x42a8ZtNFFXnQLQEXgR9Z2mtdvG+T2yjHR5Y5dP1xVa1H8G
2is2B4g5XWgPFwE08VrXjQ70LPdkH6tI3bsnIxy21g3d66F1XwTlxn7ITsPt+gswhaHpN8ESKmjr
GQIzLLfOTvVt2Yy6qP5+/lF8/X1WSs1OCnxUrOMSmfkeYXdAPXOfqeC9XPpwAAilOZ7mxQzcLLuv
+vnOHdzv6PTdXt8f6adwNguVkSHuTbgQ5bbcK/viS3mMt9r3eA/cySjfjYfs4bpEdrj84ePUMZCJ
qXagJXMCzbho9Jn5rBHTrOnk6/N32gA2XJI9EGn1uRjOb5XQdF0BeWg00we9DbJ6Aydc7GGfBokk
ntmUZT1NFDcALY28HeIkZrvOMmlaZ1Ijd1DDHFvzwbO63x5o1E1iDWCefXTNsCg2Fdoa4s4Jtc6W
+DaRYcTTHg8RvOjA7sfFmf2olHoLjN+oMHbx6gTtkG7nWtaVLrqxaM1GKwMaIZGi5HYzMRbDanP0
9MFU+HbeKujGBO+4hxGJhpr/pL0iKVUJBaJeC+BuaAomzy73FC0HwzDb2NP04B6sbFsG3X0lSyMI
9+5MCLd3mj4lAGo20TWIWg0FDGHrPeuu5IaJvApGDf9bCacda0rRgG1bWbT1JUf/Ds3AX6Xzn+bs
6Nj0TtGwn142JCz94sbY5Q061MxwiNTX/r66W2+0H8Y2P5gBXot3QEPYafPTkB1dWeuJwQ7k2rdw
ns1TwS1ZePgWLw2Tm/R3Glg/rC26plAJJ5v4aETaFo6t2k5ROtzMO/QUFXfmTflz3tS38T/l7fCl
2Bb+/OSh2SC8bnKEUc35RjFjcXZDabqqcZpAm2DeNkCFhT3YJEC12yxZUCLpfWx+eoPvQqGD5ZAd
ZuXL9HvYZEOg7h3Jo0Cm2Jw/cvRFz1am2CVSVORbFuaHVDJUJLKwf1YLP3u5WkUF1TJYqKDW4Xiy
t91Jsp3XNRo1uMvfzyxSq5aCo1Y3Gxlx9/Xt+T/Svmw3ch3Z9osEiJr1qiHn9FRlV9kvQk3WTM3j
199FX3TvTJqdxK6DPugGTgGOJBUMBiNWrIV5geu/TY1oqkz2pZBV/qqC1VcDmfLX7VNv8tglV8kj
JHj4+ZZ1VMvDZO2I83Db4WQ7xP79wt8Ua4USJoMjK+MBZ9TriEw1QrZPn6JKlKCDw/YJusI6eEGh
nvA7B3sP6hu31yJqfINw/T8BDLHqejEE1148OjAVRNWd5r8DaPuaBfmdFn6Nj9Nz2nh/wNGobfIH
7bjgNb3Nv4/PxU42tSvbUy7AZGpkGDkgIafVOVczsrRElpwzv/3fIQzJw/VCV6LGbTPgOjCAt9a9
PCAv/RYdzHtl8ux7ur29rzI35ALBBDU1vS1wcdPTZv42SPoZwu7NxVfjiw+6lXRtzBbT/17uFH/+
km8LVKIWT/PrL3jcpbu2vpuq8yJLFYS1+UvLXHjQkrZaSIOFVV4duPivUzZ68U577fbNftq6dxhl
myAYJ/FTtl83vt4HlPzizBljgtHQCG66ghvZ8ap005neGNDlXXe+JIPEWWTWuPyksWdFAeFzemoD
TG1+H3f5PvaJn4T/Jyfh0Q5zohhzqrFAogRNUm9yvQilAsTCtUA9BDNAaPRh0u/a7wt7cGsU3rAW
XN3JAWgyPUxmv/y2HGW0aWK3vLDFOUeb0MSKM+ybqgCJMmueu2rePNvb0QVcpl0gkvKdVF5SlI/p
YAMIXWwtx9w6FjSl+1wGABfGlItfw902zqwl/eLgKrDTMfPX2X4yal2KtmZ/5ZNnXljhfMU2lilS
mWdG5yJYN/ZO3egn54R0I92MG9lAu/BmuLDG3T3Oos8WqsW4/VOvxMzH3p6C2v6bpPbCCHf9VFNO
3FllZ5yScGmel1ImTCz7NNytMxhm35QuLLj0rZyOlSpDXIifbRdr4C4UTCEl5jTAgqK/ZIMRRtl+
yYZNmYfAkqTTgSRjUEHywUHF8Paplh047qKpCitTO+YQ5Xt6KLd1SI7Ks4HKz/62nf9x2j4wjgxe
y8fENp3b2Y0HoFG1HPy/dDAtzU+HfEj9ei4pCRy1Wkw86PJl8iD+PD1mxIGgcF43JoabVPIwaISm
24iWFoZh+xS3oUt1GZMaW+/nA/LPz+QOSDKiyYt6CQJQtDFmpONt7YWx9jBPkg0RZsZ4TDLBEkwL
fSoEk1WzdDZO1OaRjwEbL1o20dQEo/JHsvPCM39hiYtz6pjqTrzEAGt3hZ9ZmJpxz5nydX7qMcj4
bECfwkJAg9aWTr7cNi1cIzS2TQMvdXClcm5tdm6hUL2EYqNWemmmE2903NCK9AM+syxdF365C2Oc
J+srJN6HGUMrSbq+LVOs7206s+5aovrNiEmpBfJmG2dpZfVg4RGCXC6kbdHFxgD+9Z0F8dPWTEqg
hPvop4viaDrdL9opnjZtfJ8BTARMyu1tFa70wiD7QRfpRWESJUpGGFy6aQuyY8CV7maQ4SQETSTT
DJL1cNugMD90MGUBrA/GrPjvuDYQ/gCyB2f3PdPpYSHdi0UwDnTbivC2gKyqboDimHHyXS+rSqGr
58xddtrYkNSbt5C8ygwvltEYChuxwGqwD4ZBe2h8X9uZABdc7AqroSA0WDG4qP2q0u2iFB5pHzCX
6lUNkLQySOrHmBwfWUBoCv/A3Cs6cNzy0iGpRuilsAG++bTsrEOync7x2/RkT97wWD5ae1zCPzXF
W4/1jj4umwrV3+FLM3jtMyrvW9ljShiRL38Qtw/9lDl5zH7Q4tsbN8xD26+27THb5M/GJr/XX7PH
VXrTsfh5axe4uzQpFn2KIhhVsf7s4WcUtKGyXX1y+lU+yN41Io+6XCEXf2wQ3dit8rHldPMHs2Ue
DW/77Ic+4K31cId/7QwzTSeYQK/pzoVI853b+ScUWo/aQ/vU7Gp/2CEIbcgheo337WHYq99u/wSx
P184Fh8OSgjHWgN+QrE3A2ObH3qv9SI8emUvAFE4v9hO/h0XtVpU5i4MgcWn7R/r+gAabOiFvdxe
kCjaXJrh7ivgCleInSG8oU6uerovQ5vqErfgU5ExXlvHoliHft/shnBGDyby61fj4Nl31Z2xj8P1
MG/1L6Y/bZYg3RbUM0L6M9usd0sw3yWn6Rv+96B5+c9kR31TkhmIRryAMfxvpOCnXLI1S1DCxO9b
6EsL3N/Z8OvESwsoLvnpHQ1U+2fkHi28Um5vvDANvTTMhai5i60SNFoIUf7kq17m20fDc4Jyr3mO
5OCI7rBLU1zwWenYlGXNfCk09+0DqgIhK3hKFiRzJS7axEavQ2oJVs7z74d8P3udN4YjfOoPVDb2
7n0pKXXIVsUFnJH0S5MmsNcHVuhuhoCtSyYKITuGXMgx1NpJ3RFGVuIpd+shh43b+/aBZ70R1Xis
kgnaHywDw8iY3kRRugZbul8dtNAKzJf6Xt0Poz+e6d38UiF8D79/QAHm9i8QrhEznawrC9SSzrmH
u6ZqZq+4o932ESOx7vzW6c/2IKlOCwMB2FMwXYipWBCpXGcCC+ac4qjsgTs3vYYOPtTZMjdYY18q
KC2+bDEfAOVXZBxAVF6bqkAkSUsdQwL6Fxvk985mwuCLk77MhGxGR/PRgfUGjF7YgwGaIczOnc3y
RwkCktv7KuyxYl4Pw5uYn4NSK3ssXOSOmVpacxZhyaT3p/p3bG2aOhwhKvE9Vd9aMClZ6+y5WRmW
5mnVDzJYpIhFATqWgHAjxyOMyuraPoJ74ZgzA6fXhj/kv4xl9gxQRdJpN72X2WaCEum0J/Nhdn9L
li782qAeY3ODgJryhM+qk5hGnQBErjmjh7g6V68pGBMwiqQYu2pQN325RQ+azfYjbfR741HtG29d
ao+Jo8iktNit/OmIAXAAWTDQN4Nh43ojKATUzLpgo2g5dbyiVb4Mlfsl7SGn52KiMsyKLPEmgL/B
sJW/SraCXaG3jHNXbN7XbavUGLiADlmQtOSrob+O8QnDJ/s1M+66AYRpZRxW78lfiAgYgPqigQu4
uQmOzetlo8gRV/2AsRwov/TOOXVOU30/y8gaRZvL5lccRoWLE8d5Oa3S1uotF7dLOx7jlB60esDK
mq9NouG11P9YW/Id/HC/bu+ryMMuzXLFg6hbMV60wqy27TGXENdlqETUi+zm3C+D5CiL7jZg9uHJ
LthqAaa/3snF0pW6X7GTef0OLcEK47ZS4SjRfQbaIzCtsjOr8U/bziiSREG9C54R+5X+iqzPqGiQ
Z+EygByoIpKwLyzYg48drXaUfzEowIVJVWuq/z+ZU5tojHY/4gbc/03n0fbR3Q2FsqkTNJkwNK26
aCCku0ZD3bZfQ6d2ftSJKumdCbcYgzTgXYHoAYAi11s8KGphKAm+p260nkKecx0DubZs/E6YdoHM
x0QhCLyIeF9fm5mWrNZyR8GZAK2Lvh/63FNzG2ORYzBmIThXjNpPqY/Wz213FS4PdCuMTBcw9Y9W
9cVdEK2rWSZ9BhG80WFyC+ZsBVMkcVPh6kA4YUJRCH4EwP316jTSa4VeDwCnp2l1dKiq+7neJaEb
qdm+X7V+g/Knflxq/L8q51WfGus4oNguqUWJZqwBvgLQliH3AJPncsG+HTNXQcHxNC4PcR606eRB
NNHTzZ1th9Uamop+hk5Us3ZBTJNXzdhFxllBEaJiUtZ9vPv3m3/5czhPhzS22WLeBkhTO9sN4HxZ
52eqyHxLFAhBg4kJdpA1YGSeC/RQEqbT1OCWKTs7tN23ZW6PlY3ZYAscjl18Z2uN11R/QaKMq+If
q1z4LQqrWHKodp5q+73URt/BCNP6Ys+6V5YrZIxlzOeibBEDkOgLg7Eb1wp3ly7d7ECZwka2mD+D
gXiTZQenSfzBefyLbwatCAzGf8zJct8sTrsodhbEA8V4TxRIrSDv7TVZu0F0LF3AtzAdD2kppL/X
ByZGa7kfe8wiVF1xNoc/6FFt4vXP7aWIrqpLI+xHXJz9pSmbZmAjI4bd+UvzrkKYyHhYy4BOrSQC
sN/LJxuXpriDpyhlM3cz1oOIHzjg76wkBoROfrFh3GehXZ4Oaga5bGvSv5EEcs4WXvWtsbeL2k9U
Y+9Ec5hm0sAtdLsLu9wNHM2VO8cYGj3FXfS7B7bCTOffq6UcVxUXxe3vJbwZGSM5hrQhjoNpn+sP
1oKkzY4dGBv70Ege1dlXrQdabpzxnsY/HJJ5znq27cSrrXOsfo/RpKzwkJgLWblb6J4XP4QLKWbt
apPBRmXqNPOJ9qxZuVev29vLFfoMVHlswP01E0Xn69W6OWYr4xHuSeI4AM8OurCWxGuEX+/CBPf1
lnVcLGWE18RdctdaZmC33Saxjd8lqB9vr0a4ZRemuCswaipjGtlq0u5drTFHnfypZUw5YhvgT4bg
FOgOeWJTswbphMqmOFuV+o7yp3UqD0nD3yzkHyPcty/cvqwHnLeTsz4qSDjV8TwuMoocYWjCrNJ/
VsLdHlO5LEbqwggA6j5EUWvlKwHyfx2B/o9f/2ZBaOnhVYiGAE9DoqnjgkEiOEFLMPraPte24bV/
M1TCJDmQQEMoAinetTOPaTmNCcuA7C6aPLBijTtnrqJNX+euxKmFXnBhiv37RVifqoKQqMLeRfSF
DmUwNY8LmD9ub5rwcGIuAQNzFqY2+WmvpU3pEOkTpr1a+3lanT+KlERTWC9xoSIMJkCm0PWB8bxY
SGknllF2C3JTOwYDYDLeEaM80rII4n7YpGX/0OOYggvvrNQ5+nuhReMUgy5JkOvxabIiSalIuLEX
v4f7huBzGKPEwjxNx4Ah0yMUaer85fa+CiISI/VGQcAAbT4YS68/XktHrHOAn9Bh2M2qk22hYVgF
SWEv3qTKRApFZeYrc1wArDW3GuMZn7Gspw1tES6mn2RVnx11+kbBKJMU+9zeK53u6WUZQrcxSGVA
OmaCSw2A2QQRD8iVLMxE6dcrVubIsOgyItXJWk/tSs9UBr9V1zDR8ocM9FgyRIrAda8Mcp8xtxJ1
gWgNxlch1I7RFnsJjYg6kttLEMGurHCnsNPLwqAGlrVU704W1Btibic03msZalxUTruyxFzq4pgg
zxiyHhAY0Fk/JdZjnU7BoJ/XXW4+QBYsMCAf2p57sAgMoyQI/A/T4DBjT2OoSnPfDmI8jpp3mCpN
rS85bue4BmcQHq7bnKShA05lqN6fneVptrQ7ZIAS84LziIVbYMzCvLP7iZqLzhnIEXJMn61jGeT9
IcfQqVI83T6QgsQSmFzQW4CoAOosOndvO3UBSggHmJX0HVTs7WNkHAszAa/eSUO2V1p/bpv7GAr/
dBz+sWdwOR50keNWHUHSmJSbie6TU75LHociGKZ7tc29IvFsFMK1rwtozwgYlMAe0v0m5n1U+NQM
YrCvzSG5V7ZExtYl/WXcxY+5ZtLnJnYCGF+g5PTXaIurLN0lJ/dL/RUES8PWeSRJqLie2vhF7ZlJ
qIKsNSr9HfXiV3d/e6uE5xikziAFwbgJrF/7/Yzhene0F7wwjXf0BypH8imEJxj0N2jUY6BGM7gT
rGQDnC9hha+ZHJPpJYUqNhCJ5juIEiQ9I9EgHuZYkNRjBAlsVfx8CSiWUSJJ8VomBOOE36YyIMaL
1q/e0kLhqvwKHvugMOyTU8X+aG3ofJ+Ym6ZFcwnpv2W9zZKql/gHmSAKRarCRBC4k53ihyazix8E
qQV33Fo1ENbgQ9zE2ttAn4ri2NgukDwBlOVS41kL6uFtNXYJ9OPdUgYuF35o04FQMYQRQJDH3Ym2
muTrkoL2aMZUvmm+uqnk0hWe8QsD3C24tjqh7gxPirqXwVm2UzPvdedgNr9aw3md9ZcCRDO3nVcY
uy5McmGFZPCDeoRJWjwb6SEGJjkt9OC2EREsAEeDgLgDjRZgCzkXRsysSFaC5oLWWRUWKBWHueva
G01NcNe6PZre0EnxYnUGZMlQou1I0lFyEQo3F4JtkO0A5A/c/tfHtLSmZkIFGQG0/qF/gxeFeLdS
FVMI+uo7MmSPMJvAOUJzCXShn9RlRlWP4jLCihfDvEe0CmYQoXbTzhzpIX+Y1X6QfEihc14Y5A5K
pFZJq8+oB439GaACr5HOVgg3kLUwQD6EmiVfGs7Tmpi5k+YfOphZ8aMcfNL59KeVhxGtfQW6dLfd
RmzQBAcGimkYh+WuIPCF4qHEGBJtM0EcN07ZvIZGVoRxqfgZ8CVqmBgy6J6oRmyiKosqNJj0QLDE
nfKmz5IhixNMvTKV7qYkqW/PtRUMWhFtywEiKP2qr5C1tret6WY7zV7ap8WNU4m/ik4m+CugoImp
a1wv7INfpFM6ZbjSAb+j9KD0Evvat9u7+/Ge5G/4SwPcoQSP1ETmCt/T2upB+SMOpy35Xu7sTfKr
V73t1wrcqRDWMbcYsPZ13WvC/C7bg5asuy8koD5hgLj8LVzuaKtFhx4jfgtSGmtLKjUk+vtoTpuy
fWyHNxKdkkISbIVJ46VN7kODgVqhkBHPT+el8Orv57UNlhXcn8GE9xzCQsL+7/aeiw4p+JnY0xu1
JOiKX3/TKXJ7Y4Zy5AlC317SvGvW620Dop46OKD/scDO1IXXVK0CSQC2kYOPgdf9EPQ58Gx6ukkP
6c4N9R3EoNIllaxLYhac+ddm+0UdWqcDP049eplBf2hTOB/VYXyl1bif+3sNHcj5JabPMfhzVhU0
EDISOPHnZGACHSQQqNJxP8FoOlwxKGOcrL7+k4+09uyFbMCv5Cv9fF/YxTauAzMBM2a862LtoFFt
J9l8doV8OlHI09hMPSosfMdwyYoZzCOo/SskeaFZyRDkYbQqfmlpO61VfRUk2SaFJiV0BWZQBt+2
L4qXmLX+r3nOuwogt8vewRUAhnsoA9QgS2w87TcBDTcaXWob6HYmudmFQerCJOduJMvMZq7ZpTr8
oKkdsM5vLJ21Ey4MARlIfQdMJXz6kNK+UhcSAbu9Fl6vgvUxCdvpux6/qdWpNJsNeqKSGoswIumg
Y2TMKBBt40eM8tzNzaRTEZHsDinC93520Wv+npYRRGZXH0/ZaFofy3Hyb39EUYhgHF1sdB6EZ7xd
Oxm1ZrHB+hLnFhM0S4H8v22BxVLeSzHNhHoL2HfQo+IOyjiRpcsVBKHaPetQ6CjTl2FuPCnwgcXP
W3b4hCvR+kSJUZynxhwUfZT6eqEjcdYGXCu4YfGegDr87bWJ0q7LtWlcHFpBCebUqKGu+cZpXubf
TvU2BFo7ecXY/cWXQnqg26BscFA24vYRyqy6OmXomg7VuxI1niWjRREdLrx78B+wJIH7jluMO8+t
Yq8oo69fsu6szHGQ9p1kw0TwOoxEAIoE/A9RsZLrHctUCr7vAsWLPu21XRo5S7CkVR9Qd1R86BaS
HeYXQMFLU9fXx2II7KmHUKfZmJ7mtPVbMeaPuesEVRxFPljFWLa0tOFcgYc46kAj5RaxLtl50cYg
KUJOiF8NyAm3MfmgJ1mqKkiN+tmH6JXjeNYoGwEQGtFwmYICBoGAxx0qrmmMad4UpzUFkzyeum9G
/3DbW0VnHRcWziCIX0HHxp2QdIgACEzS4lSg4k/Gd1rJ+FdF5wGveEQSEPfARfkcp+tqI1GxCNSK
fAVvj7KL/c46I1wzhJ+UK0i4aRf2OG8yKN6vDkpCmLJ5bEtjM1aTL61NixaFzB8EI2jLgLOdO3iJ
OZpUs7vilGmWt+QIKQSQCRWoXbXdDFW2M7pq9++/1KVJ7kuZo9JVGfihT3X8A3XqQIXE6m0Lwvzl
0gTn1K4KZpQ2mgrQpYz21monjKSpyXR0mybeUrzsoOnar9taBS+bktYovuhwlzIpyGPTu6qMslTk
m5c/R7+OC8VaKINtYsWJAmYpIELBC3Z7xaJb3UbRDKqWqGwBdnhtwXQmo7GrHqRP1SOunyiAoqR1
qk6K6UcSAm6RWyIlBAGxC+q/T4JGUA2MinKsi5M5HjXtkQxQ7lGeby9HdK2ChBiAVgAMdEwNXS8n
T8y2jQj7fpXrj3TyMsCniBtIz5hw33DpAERjo1nBR7+h1etlpEZxwhEBUmfdGupbZr4l1DxECUDQ
ix0muaz2JXRPXBPgwkXeAC5zbnkYN1MUCCMWJw3Ca+pkPlZ08tPCOFT612lcQ335Vtq5b2fokyZT
ELmAs97eYFE+4WJgyUWlHZJcPGUVrqExImvE1g0ZA9YuAscazfx+dg6LTUOlo8Fti4JAAxkslcA/
HYh6O1w0W42pqrS5REdWYWRuR7sORuN+WXPfgliA7LoXrA9M2bhtMJYFNRue5DaiA0htC3zXRDtp
+Tc6/2p/1NXdKmvtiezYDBBFUFG1gCDiHJXmNtrAVnGa6NGITrll3i9d92xCxQ38BT9ub6GonILE
ApA+wIcEEh65mzr2yKx1dql560jqoO6WOszbzEV72/1auOV4mAq79yuA4301MaZtDgzy9vYPERxP
8CIDXQ9kI0tzuFU3NWlVMjBB87bxx/rXOgQOstFBxvMgOJ0WlHvQqwG7JRpS7N8vHuA9qUB1ONfl
qTVQ5Jx6r3PA76C7Plk9w/hDc1k6L/yc/xjk371T1dEmIcxgE4DOCx329ZvaH4iMqF5UigdE3ESI
A3IRLVLuDsRZj8Y2wg522Q4kV9p7/RCBUinxHc0rnmKUGr6t2/kdRP2mvyuyQNYLEH7BC/vcBVln
aTmnJuxnFt4O6helTgPisnHhVRJpROfeQR8PlX6sGG2162+ox2Sy6WgWpyoKFRVDiJlGPdNKNlPl
7mjWlKhZa7KDwi5U7rn0Id6BWh/gdhgCuTaqUSWJnQgi9TaZsru5U19JBDq4yI0S15uKCrLudV5u
Isws3A3xWm81Z6bPc04TiOFOa1jrBI/v24dGcG9ikJiR3AO/jv4i98mNKaKaE+XlicZjuVnLYvBT
iCy92KMmg/OI3BhJ6kfwA5SDR1m1ed1mIO4tTvb6x2qXwwhp7QCPue2oyIApIvwa7hDDQcMOADYo
WVxvdQ3pWjKmtDyRtp3uxsSOwggDKsAeJnFoaiTdVbRywhSIAH8hEzAfuCXCeWJqF1PbhWSiI6AQ
6nScVzpv1E4qRS3cDaCUQS3nMjJy9u+XUUSnpbosbYnua1Vt86rWtyZN3E1eWUW4mkb6YEQR3d/+
2qIDBqAnw9MBHP2p5NFB8nvF0FgJGPBwF9v6w7J8by218tRIJrXNnJl3dtzlkAbCQASjor5eHynS
NJ4onL1uD6b1WFSyIyxYiw1VbQjFArSKq5v9+8UGUj12+jXGJ67NpzF9UkBBTojfGLvbWyb4TjZU
XSwDOk5oyvNIyD4FuU5OFnynBPepc1c4q2fOirdo/b6Zf902Jtg0yAghq0MTGFSvPMEYoaUbWwnB
aaT3WX8uqWyaT2QAQut4WCO6I9JymzZ3NC9IhtV0Ve2EuU4Ur+96e3t7GaJPo0MJydDYm/cTQTck
QKg5RrDyBiSdW3px5hVGcNuG6Ltc2uBWYlGoaDYzWwnQQihx5WFJfQD91UJSJxRESPvSEHdQF7jx
AgWc8jSgZaDPGB6fn1HAlMRh2XK4C0ntxqWMKliBFPZcH6A2azj7tQJ9p6QRIzPEZS+RZjXKZMDQ
tGxX1dff67dpCSzZ6RQ6GqAsGD6ESsAnFngwYICog4Il0zXQqW/xSAzRRdMkuyZyNBMRAAS3CKJo
C1zHgK6chwrt+gpkI9EPN3qIEnsz5c4uLmTMtQIvACwH1VQ8E3T704golPJSvVkNfJ+6sY+t0XWe
nRjlLjViPbzt2YJFAYEAEwz1j7oU9y5vWmdOqOKWJ0cpAlAMgQ1eh+wSGOFv2xE9+NDsxZgGOhlM
1JQ7QmZJwdFea+WJ1R2fFONlsH6264maqjcpR8dfIbXZPyi95OSKCu8YTIXEJpSyoMPEw2mSOWLZ
hV6e1KrfLUkeGuOTS6fjRMAWM8fnqCa+o55tS5FYFu0s8N0AryP8qaCjvnaXeHAjtLDglOyF2xtQ
lKheZyiBaM+3d1ZoB7OWJhjwCVRiucNcQxB2bgi+YNxk3gR9gu4wtOe/YXHFMwfKNhhC0T5fTXEH
aHY9pPRUaO/NdMbYMkkk0ULk9ijc4HRBNNHEIMD1jg0r8lXVLulpVt6o/ZYAFyadVhaECoyFMVVb
qEagDc65YVLOTpJZ1ccyTLQROxkVtvBzXBjgInhVq3ML6l56at0zEN7rmntNe5Z2Q0RmWAcLZwog
FJdPpeuY1DTTa3pqyBmYXR2kx+B/lQUikRXUEAxG548uKJ9XQcZjbC2S0RMZjxjN94z85xh/T6vv
/96FTZR5UYNHVRlYsesPryya2jbDQE9AD2/LsIuxZ1rvu7IJXdGgHOZm/2voI1hcpHGLneetUo3w
sMH1dKcPYXBT5OkjksZuPLJ3Tzo1XmF+zYog3ayxdXI697BCRmf8o7pf//WyAef5SI+BY0Iidr1s
cyX10ifonFH6ZoyvkfWkWA+pub1tRXCqrqxw8SGuh6kiFI3swp0ObmjmkHivZYIiojCL8XNMNuBm
hFfy9PaYLNNS20D3CoiLarG9aYu9bFSVqXWa5nZNLU/T6ekvloamDYt8QEXx85dZWZMmg1DlKVW3
Sd14mfJAesnFJTgCUJqDGjXSLIiW8WpHaNfaNh0WjHgZSzBOsb9U1SbHwFWUJ5Ibg7k594q5MsXF
P7cFPL1xYGpRz1Y2HtMCdDfqHjUvX6F/ko7uYhmhtCBBuzLJVn9xICKdqt3cA/vvzM+Q7amOYDT2
OnMNCLgBbn8s2eo4b0/aVdUUG6ZqM4xelqZ6yKwjHd5a66HJXyO3luymqFQIySPMWeBJ5bpAC16v
DYciahcCQPzaPWaq5rUKGBHqJlwNPViSxDOYsriv2XgwQLzt37cIroxzeRXeqCXRanxLjb5PGvGI
/mgNv2/vqCinujJiXK/Q7hMzcRy2QtTPssD6oRDfjlHM8pwEYkveokBFetuYMsIv9nd5R73cWc5R
8UiOl4licWSsAuhLBbHVSPaPRaVbJjjHXPo1itUIeIku8actAIiW3wXdXtbgl62Ec0qbWMCJxQRC
LIfNLElnxH8b+RJewDpKnNythgnKropc7BJqtNpJdnmI7jKm6PWfP8+rW1SdNZKIddqL/fJsbMs/
5cH1iy9AsNy34aFS/CV0970vK6xJVsXreWeQ062nDyULSMXcdXHUhRFRZPztwvvkcnXc4S3drmiL
EqsDTtzrg9krvMo3vCIs/NuHSBSWGH7XJOhFoUzBeYBC1Z7ETIonOqPhoxwTBRCAAO1/VF/+j6a4
mxhtGp22A0xNGpQ23cmPEwdaFSg7a9+7fp8PT3SRVcZky+OcUFGXtu0a2KzQy4a8OkBtXpttumXY
gY5lUP+4Mh4coYP8s6F8DSvWEgVB2cAqyTbvtxjUvf3BROXWD44d9hBxoELIbWNSV11EI0zn2Lrv
np7qY35QQvtnte28X3rj9U/qztikwW2roiyKEfv8xyi3jw6dlGG0YbQN4vCpl6xJdA1jJBClSxCw
ovrHOaGW4uWsGC7Ahtorqc6qqu6g0YPHT5FJMCKidObSErd5kZ0QkmTAuthNUKWz97NBbDXKze3d
EnrdxXq43cIDa8TVELGLafanqfZn87h2xzh/1ijB3BbDWciKWp/9DrVMNP5NvO/wFuUJXagWpw7k
EtAZBOBhQ8j0OLWqzA0ESQWzgtosSF8Zzoar9VtL0cx6URRoj82WB9aWbPQb3dxqI/G6+NcyYAp2
To/jSyTjzvv85WAZZfSPYiog7NyeIr+2BocCezMS19to6JjoIDiS1B8lRng1YKurU+TTQDYY2nkq
CvZ07fRnsIXc9g/BDOzVYvjmXzGnarFqAPYUjbqr4u8Z2J8NKPjkgJW2/TeteSaomrhgE/2alduR
2sA/kHq3KLVEAUfoNajooSevMpoablcdpdWttsSCrfJOR/PRXJ9vL1VigB9800u3rZuiAo7DbryI
vmWyuU/BVYm9ZOQgDOLJ2uLXWWDu6AN0/bCXWmLs8s7c1N0DVc8jfcgWMKzSQwGuyXiR8dh9ztBg
luHOUXbHzcmH4cV0WQYyw2wByadT+1tTHsq0DHvVCaTYReEuWkw/DWPTOH7csZszQvNxZsYS27OV
BzymJc+TzwEey2HNFwyq4UnJMwZlkaklawILeWIhg168AXOQVSUrQcjMsIVePLhQQAPMk5kpAbFi
hAkdPS/m8FeLYchVJmeLEuS1lawlmjlEK3pIZcdGujFOqcSS9FYwZA2Gb7icyaqbgH7onJECbU9D
hb5ceWeUHoYe3A7Pxrts2Bram9npfhz1frLk4CeJAVWXnCthCLk0z+1kDuBxGpU4WM7i441+V1pf
tDRltVylIF45BkoNupThzcnMsNeanQ3BxFLBvIklpfT4fH0zrnNU7FHBgmAkTyLtdJUTlQZOoLFt
2l9x2mKc/E+GyXL5pjMw4vW76NoUd3/PcWEqWYNVZy3dRs0mie+WNN9U0+KXaVA5pUcmn/769zHs
cn1chKkjqx+XpSxYYdY2nqtRdnezP/B5VQ6mHJD94A7nVtW0aqWqK9CBqoovaIdN+hTHz7Gxs7bz
s6JITococoGtC/HexdgZxp+vHbdY1ZoaC6yl8ZhsSA32jWhRFhju8r012KBhGzCgb9tFcHsfJYZ5
bI3d6tR0YhguWb9jF09BQX7N5tbMvyRAgd42xvz/057+s0o+ZDqtVmdWDmNT+tspz9Ei+fuiVOFi
F3k4eVYASNqVLB+pHM80nmMz9hZKwTwmSSbFgQaakgyfjf4Dj16wwV5jq/NYnBZUEaf+vYz7uzo5
d78q5aDpvxR9q+lRqKaQpAf9vgyrK/xoOsv2UDqGsjrbh4uIzVB75TAgYuuYZY33KKaQJ0hH+s30
5/YHE0aRC0PcI2DMFEiCm0B8tvOf0fCtU0bDbvAKjKD/3wxxpy0rl3lYe6woe002yeKBCBpDKJIn
jeiiAxgDZVM0MiEMztzzYtu0xs5qvcZq5vINY+xpd6bJ++11CD0QTUsGqccFxNM0OFUy126pIeMP
Fa+ELpAsxRF+kQsD3BpGgGXyWYOBek8CqCv5qa9K8s+P8ZhPx/TCBndVK6pdzJUOG9XB8p4NLz8A
qH14cMN696f1Cj/yBq8LW/83xevW9x0fSoNN+G7sZFqQwg928UM4P1dX0LLqC36Ibu6z/k6dNmrz
5fYH+3ij3Fos5+KgvmqzroKN9qRhfvnYHPMfyS/9vZu9OWzDejP6ZuvVT8oXZ9cEMrUugXoiLs+L
JXKOP+ROUkKcBLl4aG/g9/7qQZmuDMraX0EHDrlNv9oAMRd72Usdtl6Kg9EG5D7dkC39sb5oP8uf
JCTgDJe9K4VBBhAcRgMACAPPBTCUuZ4Nio5g/UMPTEAeT2Rn7e10d/sDyMxwGwBBnFiLG5jJwZOY
nP8faVe2GzcObL9IgPblVVKvbtvxlkn8IiQTm9p3URK//h7m3pl007xNJIMZIA8GusStWKw655Q1
v/eQiqn3VvcDqNo/8QBnYxKuWbb0Pks4sNxZSDgmIc2QyrUU5RnprkU7WAtapg70lIRdayfow+JP
MOKlL1zK1NU+Dz3dXp82SaIdG+fMirBv0SvayHITaHUPa5NN8ZTsLfs0O1+p94rSazf6EWTxCsBW
U1VRSOrkAh2NTUFtAHpSePlYTVJnWoIly4xp2RFm2eHqoy+5UfUQbu58SwUAlpBvMViU4PEa/nnf
Cl4PjajHOat9vM1tFkMu2aAh9Pmn2LFu53YKEX1GPYJ9dHUmKN4UQFHYip0j3aZnXyD4RAMiaUSb
8AV6NDt/9QXOY70rjwBveLkqGJTP76/RChsocNMZL4kELgma80X6thRPWgINkPzz9T0kC3Eh9IH2
b2Dz4sUkngbPAbZvzKuT8yXtDo0XD95fdbZ+csi9OY4bs9O21w1KCPkWEA68wSHoYFx16/IGXkwH
OkllCgBK0NvHYbaqcLTGfJNROkNOrKigD+WyLZ742WFam3QD8p62D8Zhup+L1oqMhrbHeUy05yZI
vtVeNaFcjoy1063QaQCvNKwh7LCh1QR+UT35xyLt0VvbXoJb38iCG8BYyeH6mGSLhQbMkCsCqBkN
3gWqVkkabQCEtDxp/rBFNjZsxywa9WLT+7+vZILZQ4OjnxwfvHLNy9mjTjYXLtReTw4uJ7OHVnEX
arpijaS5G46M5CwfC4qQwq7gpMBkSOFYlr+nV3Drmx0KlAsiTGjKDgpXKZ28X7Z8YfKaMbezwsSp
QmK+7o5Oc3SMg+6oUnuyFyogsojJ8J4DaV0Ykm4z1yMcV8+ImURsXknc+vSrXbMsCpr5W15M5dbo
y8i2KwhS0nVzfY9IU7RnH/BhnC0dwQsByryNkcYB/+XZjIK/6HdC0X4gpn+S0YG0EW+1jjqzLeZa
TL+zG6JjvFW5BwJ13TqBakTSKQWGGnosoNWiLHa5FzPbbYdu1uCj+hiKbuxmrLalfZtaD/5fRR3S
r9dnUBb2csj2P+aE2y5fygx4brhEFOl/9OWLkdAdMduNW+XxOCo0ovh2EENCsNzA6YEiC7o3CMaW
EYL9gYfVsrSI1Vvt73JY7nJ0I/fze6BU/1oaR3HopMMDTRb1NmCbEA5ezuYKzXo6pLQ6FdUYk+7G
nUAvAwUE1b+0UNxksvAEGuS8DwfkOfSfSayzV1A/FeZqFMDAN12/7bR2ozfBsWlVd7Z8SL/MCBvE
Y8hKoVcSNwOGUJPuKHROgCyKzYQdM+aPihek9IxxxBInDXq8ZHU5h3qaQOvTA0vIbD4v4z6HgGVf
93ubAK+uR33d7FC8Srsv46BqQCuLDc4tC7GBWaYoobpNdaIkHpwy1qvYIctuHLQjtl0UzA/XD4Ns
BaFhZqI6jIDIFDsWGaWWm50N6oSBTu9uFtXZbdaoJJBl63duRJhOd9Et10uwTUpvn6L1QJ438TxF
QbGbKhWmTzogXJ82uHpgGohsFcPtG3tKHSB+3cqOqLHWEdMgf4k+HqphSU256ODwUwbzg/ybxwbD
m+iMbWlR9yY32Bo3un8wAdhXnGm+wUUvAhoDZyDiJYBC7eV+bCx0QFzbBChfvw21aYmn9LMOCbKi
3fz+dsCmx1iwF+C1rEtDbV2mE5hN1Wktjg0EdfVD9idDObMg7IVxqkd0lwVQOh1um2JD+6hKDrUq
ey87Rufj4Et35pjyQqeQhsQ4MmersSKe6aNuh92Ln9Qbf6LP12dNujxnY+J/P7OWQhEefQ8AaMdT
cNmwzAJRcvKipfXSre3hQXXdnGRw2AcGqrMg93oA0V+ac/PZqXMbd8qQLuHK0Hz+O0QuzfFYd3dV
oXAQkrEh6Q/8JoB0SF2LIkxBMzXtPHGH1O3X4QQ+eOqi7amqq5jkLKGSg9sf+Mqf3uhyTAXoD6QG
quykgw3t+FE3HR1NdWAlfujCiDBxKC4sjsXZAEW9mfpopbeQ2q47SK4oLhCZIdTZ0JiKy/dBk+Ry
NNbqsDUocF5ROUyJvdGWVxddKif3FWhjxW6QLRBAtgB8o7gHwLSw1U0TbZPzRAMJxdglxSZvjhB4
ZFQR96qsCFPntU5hDAxWKuPo1JAVCs3uIVcFmxLwC/ijUK4E0h95IjzQLydu0jpopfRFfapMFHWt
Z99Hxmqycet7zSkY7JM1vGsAnOmoZRPbfy90e5fuEpQ0UuPGqlVFAFlmBFoywFtAXIiLLgjPpLFe
x9oGgRH1KHQzT0PfB4xU6295+8SUfLLLyAriiX4hAZoFlcbb9YMu6TwKaQQgxnnvK/CxHcFZ2tq4
LmQAoLsusl2bHOf50Gk3faqh5EcfcOtsybAiPzNE/TLpkVO/zHqH7gG3iwtRhRtHe0u87VTs5umu
BqZ3No7UequR1NDMm8zcVePBV+n8SCRy+DcDbABmJJob6cKU9ZWuTSkbAN334jJD7cQl+zKwIxB8
0sj7UTlhS9aNZrDI02iIr6J62GR3xXxrLHk4MG+H5+r9PKhevHyuhDsUIFkL9XzQsiEVJWwtfXEp
3rwAaWtmQzYLguRda3ejomwsOfm+jnw9qOwWJ3rwv59dBWSx+zRoMwDSyqMOYWPrG95LgfdJVQKX
8MuB80fijL9juP62YGgyksF2eqgtBE/pfKTp3179tYYwTmPlUanH/cxu0BXyPviW929j9ZZm9Gky
+xB3n6cXe1DTFU8BiYPghRBQkgEeAq1L+J4ZW8EDlJzr8RfRWE7vEzN3LPce51blxmWmoPAIPixK
Zrwr0OUc0yRjScd7GVRZEfvpwXTysFnyKKhVqAm5JTxsQNjBkn4QrbJZ5tstYP9fxmA3d3et+2VV
AZ9kVQModv4yIgR3KOFq9Tx1gPmbflwmQaSV3zUf3UmJc+ctP4Zd7iCbsNKtb41PaTLEabJHd8wt
QT4YywkkmHYafx9IZwFbwblQ4H3j7heWM9d8t28ZAIGs/2IkW3Syd9uvi4q+JjmTF1aEM1nrrTOC
IwhKwK7dKzYk/0LhvPuggyOGdTl9XaTIOwYd2JgAYjsORxBBq6MT3PT+zft1Fy2JW+DmwP7GIxHs
XDF/vUJeCbV9CNChDuizNgSWK0we/8AGrkM0+7J8IK2FoNztgfRHvxrkyM1nh50qAhawik4g2+mc
XfqPDeGmWfWySroeNpDcBWDSjvJii7MO9csgvj4a2ZpjWyF6BaILuCphZ8FR0NZNAQbN0LE3g/44
+u1dtyCJj/1zC8KuSgLg96sKFla21xcAqoItVKBAGwAxAk3WrxuTThxo2ZBrAakVPJpLZ2QtPSaO
AiaUPTrZZrWRTD2q2jfLtjJUBvD7PNsNgd9LG0D19OaawIbxxfO/d4/e9NIRMD7/ZN7OzAipTa/G
09ObONLuVQPaM3QTqMHrz7r3OKiiBElaDDECGh9x3A0wn8J2a8ya+KwGbrsuh3vPHp4Cot+VLuov
fu4+G5q+A3cfBJZqUZxXyXJdGBaiZQ3KIGXWwuOYZIkH20R+fwihEBvaeq9wQLIxIoxFxzoDgSOI
n5erRmzmEY1C35QhZmTGIZh/tPdoKmG8WPoQla65vb4TJZQJaF/8Mii+Ovq8QAHRAuHOHK1TPy1s
PxUGiBIJ2j0VDkoeQ9CBb8DS6kh6fw2ztkF3N/RF22dUdyJ/9OYi1gL0197iT38zkll7CJQvB8V3
8iMheOaL7xSPDFRXLZ9AedWvrFMavKRd9ilPILeb3GRoDomiTV6ReFrW0HcertuWLT/3OdjJQGN9
6AtRgJJYmCmiJgdPwNFYQ2p893XUVV1N4bRN7pU/jBKBJldQh18IhOVP6rrzWhNRClombpdu4+dj
uDh+DJXUvTXcWNUNQRM6FAOjwa93aBlreNu6+7vO9mMSxHq7C9yoWZA3hjr5OoZ50H6xJtWRlz1w
eHOj//vKD7Kc4zqQMmkmEFGqDR2+IlUWrus9taatBnVcIMD/Smf2pe4PA72zpuLT9eWQeGqA2U1c
03j0oWm0EMmZrNW6tEB8VXLJsAc3Qa/MNjLoGpLEioFn/Y/2hJ1XtnOhsRlrMmYnkItCC22TSXBo
xyqkqPppf2QOMDxIo6N4//O1e/YYyLQUHYA9TC60SUPNf9GsIXS9OdTQ7UMznycyKC6jn8DyD5vu
p+IJ5+XjQr/0OS28WO2s6CrjzCj30gJcxDwLU2s89pobt9DZs+r9Wr/0eb8vZ32bJV7kd+ylWpND
YjxW7NRaFtSQ8/ux2TbBllj+5+tLLjuBFvJJiABQnUBTrcsv9N2OeH0G/oxJKYAZGhj9pjduW3Pd
uMxaFTw7mQ/G1PPpR4wN8MmltbT1JrNBn4RT0TQbu7TQwwuHHWQyi3zq0Dt8GMw3Vrv762OUBIV8
zYFM5kqNWIdLq+NYQ4YJ0GAoJj1rXo2+1HuPfbluQzqP4OtyYhdA8WKmpNE7EPE7BJ5e/m0cXU5l
4Bqlmao1g8wOXgDQguMAEaAEL8eSVKT/X/VYMz+2wRrqFonqaesSVR6L/5C4dc8NCf5SMwerJi4i
0CGdtlVHnhf/Aa1LqD3ulj7ZWAPZXZ9BSVQFMSsg+EBS58h7YW8A1dLQ8SfsN3lZiH1b27c6jVrf
O1amSudOagvyqyiFQ2HJF3WqG32mZDTAw/AzG+Lu87RpoFPaBndjke3RskslVCyrYPHsw78GhS3Y
J2O5Vi6A1Fn1g2nbMrVfDP07WjXEzRQt5AHNwuMExxwyxH8wqy5qj1yHAt1LhMdKXQZ0WCZwo+w6
LkPbitY0rlRvCBlmNsCzC1kckO0gVCqsHTSYnSG3gfHsvYDsqcbx8EPHYo9NNupKvrar3aS8qYuO
3Lhut2xynz6kBkGf9s50bg2IIihcr+zMo1Uvz8MCSwXGyOU5GTyaBl05AyQ/gFwRvPv9w0JUIaV0
WVGn41ks/AOm26WVbvRcOlkGoEP2fDejE2GzeLFDq6NBXPw77swsiAfNPjrTQzGy7fW1lU87ZHQ4
8QLeVGST1syqvWX28EIgJVq+JSaNuzUrNzo6eIf23NEIrm+M7KJO4nxafJCdljoaXbxY6dRqJ52h
p/D1b5LOO8BrSC65SH6Lz0m9WpoycziAbCrDIvdCtr4Wk0reWnZ+sbK+AaVB3uVPeK/4QT1MzczV
RocuZkB9bPS8DcIkm/JdN1V3Q/VwfVgyg8huYR9x/Vbc5JcLHbhQKaYURLwhd2+r+auhg/N8a7P+
6GaFIiDnHy963nNbwqZigZssjDOshpR3hDUTbUNW21NcitK9i4aQeIPg4Y/nMr9pzqKhxvbLmQQ4
s3nQtVso1eSbNPWTLcTg0MJ1nZe9o0/rxlqMeuOWLDDCuk760+pX7u765MquGs6FQuMAlJuwnpdf
YjX96lIQsE82ayHAS4E0JFDE3lJSLFFppSN6FwTPczZShZOQXaYIA6F8BRKsh1fIpeGadKmdJ5hp
ar33yNQH9u0w5bH/B2BnJL4CmEFSwv3QAgJN6YfFTjBAYIUQ5Ph2sUeBoIvHlahe8tIhIcXmAmOo
Qx5S8PcrxSUwtLjZHAu43n68LSz0/C3e8e5XeB/ZSUeWFBgk3pcKXv9y8uzWTuaBMxWq/lEbAV9G
ey+zWv/An6BjkwXJX+wMJJkvrYBLDoVYiuJqgyj9Fs+Fl9FKvT0LSBJe34WymUOMiCS2+ROLJxxx
s0kD4viorObcnXeh19wt5d9OqoDgS6ftzIxwuldW06z0oe2I0q2ZvZPZCQNVuV06FJ7+R9UHHQZE
yhEQ/sX4E7gY9A9p0sbQ2/PQUC6tvl2fMulYftkR34uo0tW9X+P6y4aed7BO0fWjLRTeQeYO8WRH
/ZbrnzuWcEjhmNoCFwncoWFBI6mKE2y26+OQz9cvE/zvZ65wXrVaG2ugL9tkVyd+bJufwCDU/wA9
jofBLzPCXvYR//Vmj5GUgFgYL1Nw6JO36yNRTZbgSpe+nxoCKtnJSP1Q67qI6J7CacoX/dcohHOf
AJKi2R3XxDY8iDj2aeyDZQbB+D9xMAGCG1y5LriOYnMPwM4D4iUwNNnF1jK/WQWIMf779QmTLT0i
cwibQcoRaQ8+oWdL37hpTYoZWCgcx8B7HRwtBM8nXvJRsY35tIi3Opcbw+M3AERadJeZ264JC6AM
6CIyLB8y+g3E+gYtRlLtr34hG2P57ZAFAHBAoYCYw/8fgAhdAXiHN+NwFgu4Hesn5g+hTgDiN4vD
3H/93WkEYw1sl59alUgeCfuuWDoojdQACgw1Oly+r82pnV8JRLKum/kYKUDLGakKLixsYLUE56mV
JmNmjwSVucs22NybdmNEpeIMfVwpGEE4D/4DmtfYIuxbb7wqCHpARWYIe7h67OvVtqctLrgVekdu
hBsE7ZXX/fWhSeIxrlMNCUeIy3pIGwvnyrHmda5S5OChWZtnO8d6t+YkD4FqizRo3xR2ES5ZExVs
PenJb59p2EbiEacaUwu69uUpyEodWaASJRpcrofWgj70vIAzqjoDHw/bpRnBz9pNNtp+yx+jSHzn
1XZEst81Hl1/e30uuSO9PGuXdgRH6zqdUTOwr0/+XG2KDrjb+Xa2xmhZn2dd1R/0oz/kxnibQ2wY
xA5CxGV0LM+1OUXEVd+X5b0xjJA/UEjPSbck8AtAbSKuC8QsXZVAVAFNpxAhN3cm47rD2rdc2zRV
tD7bqiq7fEC/jAkbcdV71voGwW2Y649WF4T+2N2asyo5qhiT2Ain6v3GtxuMKXFCKGgzCIjNAO1E
EEjrm2gmCtehGJUrhHcd1ZJK1zEqFw/TcrhtjQfX+3F938n2N+4r9HWyAdJD+H15jCbX0+cUQvMn
Pd/r34bXYCKQJ3z7b0aE5RmH2aalBSMVKMLu/GhU6OhhF5GyMixbIBcVVNRlUDFDB7vL0XQYTku5
lgiXdXCLwwLwEH2bDefoaZD9qMyorCqFI5LNIEDeyGiYgHjhtX1p0+hdD60t8Xzxcj1EmNT6ZJvR
PEbXp+uzKNsO54YEF2G5szmb1YAM4FBGBV7z2Q8UZRSjkRoBEMFDjRjPCl+4rgKHQSyDGzFT9ICt
3kZzp4z1JTYMHfQJBzgnCA+LmYnBQlt1fdDBI7VzFKyOADqGFV6Z16dLsi4G8Ce8/YiOGEZsoNPP
WQkJFkBqoUz14C5N7A8+MNxflfoy9kfXDUO8UzxwYZCnEjZdQv2p1jxgQsdp4cNB0U4RiEkuBw5n
hIgNHuSQahTOD1R/+3xugUUGxL6AWBSC16jMbruAbAdVVxzZ4vxri0/d5XZeVreguY7FQR52M+eb
0bbVLZXkRniLdV7GhXbupRFSpgZNWkSWg+uNJzTWKrdaT3VkPinZXt8GUlO4hQAeQw4MhLVLU3kN
zp5Jy5pLoI5jFeMJk/Wq15jMCHgykCfjpToo8FwayaC5ZY01ZIBJ9jB26C03jiFgRb+dWEDVC63Z
IYOGbkWQMrq0YpPKTXGx1SdkqvffDVUSTzoIdAngasZo/v4BFBfM/dQ2UH7u043h3Hr1zlbJ3atM
CDfa6OX2WnDtZ2jf2igKl0d/ev/99YZWOxAhqJ9B9FbwkkWu6XprwUTWskhDu/GKNzlSkfhkzsXh
WUgET8DQi7WzvDYQ4CDrhxelG8+ZBTjsAzrUe3n2J2uONBIKFHjvofni5Zq7Zd96AzHq09pskOvD
otBakRKReRdozv9jQpQ08+jQ2WVh1qeAPEKmZIBYG1cj1sENRAuyzfXlkU0cnzW8K7HNoBZ4OZ7S
wxvZ6wMITGf1IbfzCOfRaOo4ZSrGi8wtn1vie/HsmTwZWsvI5EKaO/w6/8Hdcv7bfJRnv525FbNR
Ga5PAGxpyMCmm6G6XXrFXEkWxuT0ZNQlsPZgOF1agaQXulW2YDWy8hWKJAej3jM921elA603RY5P
si4XtoRjo6+ur6UabM1He83iUY8GdMlU7WaZFdxjqEbgXkYXGmFEvTloDbpigqMx1iTsNCi3jN3f
DE/L2NOrRDF/EiA5fOWZOWFQbM3TwuNUOP11SNFVeHgcqn5rIw879ju7e3aWHyjmW2sIvJJPIE6F
HgfDfApQoIYbATl2r6lmgO864Z138UlCvF2RJq9yAKROKb2Bnjub71MVdkCy8WECfbRQbkfMIFb4
WNlbAfM59XCtwoI8Gv3L9TMsH8MvA8I91JRoFJ9yA56HN7F1qPtPc7D9bzYEP9FBCmodNLAKJ/+J
kpfZT0Icses2JEIOfH/8Gggf6NkxNiab5hCMwEw57hShD9X4BDV7rs63kGgBVfTeagnEzF30v2Zl
0aCJpW5sM3ssDuMSlGGemk401bR4vP5hqhUUjgmpiO8VfIJ9/6lef2j0+3/7feFcZPq42gn6KZ9Q
JNsEznAzpYXi+S/dIz4H6UK0F+GPsH5MGwp30hERLeOOPmnGUZEqlE4RsnaIuvFW0cU6GAUqimgF
b7yAurGZHpdBdVJVFoRFoFZWe8mKfh4NiF5VpqPP8u76MkjnCNE80N38GSRGwRauJ+JqDF1s8m/Z
ctTrVyjYXzfBP/KDuzkzIQxitRa3XnuYmFqIuLfRZG71pxVp1etmZHOFXCqEO5ALDD6IhNr6QPNu
4mTJ6Zs+vg5KzRXZVJ0ZEEVC12SaDT3DYy6wWygmT7eVq9/mpHi/Pg6VGSE+HdyC5LMLMzb1wtG7
NSB2rSpGKObKNi+dzjrblrYwE0MhU2j4z6b/4/ogZGuOdg+cvWzylvbC6a7p5OiUz1U9m3sQmt5c
7a71QDwfmQrzLx0LcByAN0Oc4ENnaKO2vTTVMZah/bxAErxxVB0R+X0obmAuz/KPBWFFtNYJFt7a
6ZSw7r1Ge5IQDLamG549+8tS3DIvVVlUjUlYn76ibPJMPqayCEGRLifVtcO/+eOYLK4KC7k8yPZd
7oCpyo3Omj3O0C9p3BvpW2D2MSsGK7TcqADCEgqxOXO+NPp60JM/SDWDxAYWCCgOoB2ISLJ6bdm6
QA4BYWWL9GWaHjtqH736M5vtXa8DbnN9P8on9Jc9fujOblm0zsT7ycUtS52XvH2jVHEVSPf72XiE
6RzMiTWuht/fmu/2l6+KX5e6BN7BFpkdD/eYcJqcCZ2pkLFCWy5t66DDz6rflMq28fxHPuwInp2A
SDHvTC/sOYvgwdV4BKTVNf/elUgtgwXuDvvStGNVxlfC+7PRqBEQdjDAkZsXqzZGMZF5zJARmUsK
5qu9EkCXCdszf6WR4WhJpINM/eSPIMWlVpNv86F7aPP8K/W1MQKnC6IIhBD0gs2DfQGYILjWLYRl
g2lRveGkk+8iQgNFnQfywuRXbttP3YgaHVrQh8Nbrk+YmcP17Sm3AXQvnxVclUJEvpSN7fVVjUiC
JGgazNE8Trio1K2kmxQJqH+sCO/4YJysyrRhpSXxOO8y+471L/7ffz4UAKTENFRuBMZa4jV98sbj
GIBy9zTmChPXxsFNCP5Yh3RAQfhsgf2AzohAvLZQFVWlJK6tCbcingfkQTWSwko3fV/bF9rfTf3u
v82V8Ihxcs3y5pkPxHxALScwjoxt/sAE2vlaQOyaoG8Ic2XXTZP7aV+fEj+5A6M/gzC3nkIfTgV8
li5KgMce2Bdgz4oZHDAdOqbVeE7Odr81liysUwOElGQD9sf1IfFtKjoq/nQHJIRDHMTYQs9HsPJG
+A5vBNGCbP059pMf2vr37Od7gHVWT1Xnld0e5xaF41n668zaAT3vfF0Li+Bzouz9qxqTcDR92s59
pcGCBgBhTz91kMUe3WPnm+HQn+xxU+Rfr8+izN3/9DZQTwO0TpR0KgmE5IoA53TR8X4J1yYq/Rgt
zpLn63Zk+wJJdmTYXRAmPmxAa26Y13bYgMzft/l9eTOxbVEojMgWiJf/wSRHPR7/XV7v4Emi5Q2z
4dm8NysHGT//g2OEBBgk53HJu4EIqhkmw829FpcjGnFWX72y6yPXq9JTTidVn1SJ3Bzw7oCFeygZ
AQsmMu48a0xGjcErOAyKV83DUOtbkmcb3Ty1uvHAeMMx563yVY9NmcPD4IAbQu4dLSz4389ipC5v
vHZIoRLhdeumzdMoyN5yplAWkBiBNAoYkxC9RrAulq+9NJ8XMwWVxXNK96lvybK1Fms5tiNNVDGu
JG5HgAucKs9b2yjxXA6ozfppBi8QKgZZsu3S7N5KgY41x5h1u8U7Js2CUEOfIbj4YkJqwgvoA3Dp
YX3ro6nhWBhVaAYZStGJSuNWciYuPoxv57OZdmcKOcQAUBnDCL6maGefAfLjZvk+9xS+UoJ1xxY6
mwNhUce19lJnAnmrmNYtmkd3KaTGXiYfnRWte8PaJ+3JXcrYzTZLkeP6UREK5EMF2hUNI3GARCWJ
xqF6mSBTgrt6CFfybhbQyXAOZvnlupuR7iuUUv+xI7ho1AtXtLoADKia1+R+nKvq4GTrM1RHVLJq
UksQioNyEU4oBBQvF893mObMLfq5WSAPOc5rmkKuYnG318cj0ZDBwp2ZEVwa7cD8aE0Q/10WgbGf
Rcg2hKxOtsyg3wsKVSun2wCvekuJfac383Zo6ZbOaRBWOtv4ZIr0WdXwSzp0HF24cbBiXFEetXdd
1nkzDlRGx9A8JEkR5gr9S8m1BJcHshmntgLVLpxZVmrNiko3zqzuZ3vI1cWQO3px++6h0qfPi7+o
mmJKDYJZh+CIV+oC4SwuydyleLkVJwKSaOPEOgubr1Mxx4WKtC11R2eWhKNoOYiN3Q6W1vXZNJ61
vAgNLQ9dH8n+davNijtRllkGtwYqwUD8IbsnjiwvgjzteBepOddZpHdVvnHaOY1LSycRlOWTcOmK
MTbSZAkh90kPNSXd3m7R/ImlxfekHZc47Vs/vL6zpZsI1GhOJ4WEjZiV9WdzoY6OzxrqI+rMIe9t
ZU5P/82IONfrNKUGA2QOTbmTGCrQRnTdgMSvgSKF4++B3gLVQaHaDuVl2uYGiIv52gexvT5MPJNG
2ocUNcvNdVuS6OZnH2RUU1BVBjT10uPUCcwvkK4CVM567ftxn06DguMrYd3j4Q9YDXRaAO6AmUsb
eUOp7tWYsJF1B3RpDxOKR7eLdjFFVJvA+nSfm+Izq5oQGOav5pxHZFliDwWI2WiiekXZalR9k2Sn
XHyT8AIDxQ2FOt+HOFBhfWEZ25cATdhVhl5e6KH9VJlOWBs0puMd2udhM+vfcrN5teErCztTBBMS
N3HxLYJfGpPcXHUCHBzghPYBvBsv1Iu1PXpTm4QlJMW2S8Xm3R8svAm1WjRBgXfyhUWps7SdxxmL
0jn5ELXpgNeHobPDdSvSaT6zIkyzTpbWnwhQrF66C/J7dzjUyefrJmQxLZTdfo1EmL45G4LSbzF9
1fySIaYyEXvp/btP3hPdj3qw1lPP2mudiscpPabQ/AX7jHeDE6kWxWT29QQU1snWd251TOm38QWy
FYrRSQ/omRVhndom7Riz0clJyxwTMIxl3JRlBrZSOxpoUU0NdoMGN/1f+Zz3h3ZatDtkt4qNpnUk
MrQkj/x8mMImTxJF+Kf6MGFpS6jM1nMDZs6woZ+09+vDlu+bX3MrrKk7DWsCJwjYpl6jHXEXr8tb
9vvEbfils6nlIzwLlWe7sIbex8aZCNkQ4oXT+j6kIP+gee714ai2Ch/umSW9HoO01gCsZcuWmLds
T9m+t37/+XMxHP4RZ0bGoZjBXsZ+XKZjB/kjNzn4pUrPWOqr8ICzgNTi8oNC6FhMHXLdHLM75knk
TFu4y3z4HpTHuvl2fc6k++uXJRGuZVYjw+LjLje8+cimxzxz/8Q5nVkQjpZLkLdfTTinuNbvDPqp
cV+uD4FPhpBNQsb738kSkQqkonk+5pgsA5SywjhWHTqQeZ9y/ZkHJlydDLIl103K1wc0awjqABUq
ZtrdxkjydAW+lUG2Z8eGhDwMVbIjQRJWcFY725xyxSilZ9XBKxglkAABizCNDdwgNgReE539tYDq
v5uDi6FCIErEYnBYz6wI7oa5/rpUi4ubZE5P9hI1eTzXZbjYOvi4CxQk7CHU2PA0IQCd/T4N52II
i3qB4BjyuEE1bKAbHM4Oiex+iS1AskYnrqcEuZbpyTNqlW6MJCLH9/LyPaiSUNIRZoUulKOB8L1Z
m4YuNChn9LmxjqX+Zbx1PdVTWLoGLmJFB3JRKLYLriwbcwxl4vG439/quJZ242RGnT0HChyVyhD/
+5mTod6ij1WDuAnQgcjxHrwRLw2yKnax9OyfDUdwZamJ4Kx0MZxC3wNKPyliHxmxxwapB4EP2sUa
MHQ5Cm0A8izvMYquPhpdHRn1oainCCqQOJt15sZk3Dx5teo9KB8WV50AjhZgZ354zyavKat2QNwJ
rpT5YHvk1qOB4lKW7jok2f6xICQQSg/iAzbYrKcpaMLF8kIz018zcqOhBSl6wp8WWxVI8338wced
WRQuhLVOsnbl1JQy1faQrYOOAd1AIw2RPQmHNNi78yE39Jil5V9Dp8oAX59RyIxfzmhum6VeeBhv
79YHc6z2Tae4VaVX97/jc8SCEIRHEPpxacFutsKJkU/QJ7kfbTe0cxU3QTUYwcVN6bQEBZ/KDPWa
W9WzVfXrQkg1aaPO0HYXAzkuu/31W0d+oECnQHM+FE9QI7lcB5ppzcwKfHrTTVGf0x1t3Dhd2QGy
bl+yxpojFFKf+mB6Svv0lE4qVL90cND6Rk4VxC9PzGv7s+ZpBifGDGs5hCboKo911y/frw9TBrhE
/hroCOjJcnVxwW8EEEazyhzqBMh8RgzV8qUyYubg1UjMqEEj8iYc0WfXPtrzczayTUH1Ldi5+7Gw
QgC6tqvRHfrcgNhZdppT99v1z5NNwvnXCV6zHaFLly34Oh2tk8ngg/j9+boFWUCDhus6ZyT6CPQE
B2ZNaLnTduACVeWB9MMmzzrkBSF5tEd0gPc83dd2Hl+3KYtozm0KLq1w/bqBRBTmnHzL0RaRFFNU
tc8JprMY3q/bku5j6C6A64C6JoSPhENC7bLPPXSeRmv5zxUAhFUXHBqyfC2og+Yk7q1NN0YPbeTU
ec2KRhW8SYRuARo/M89X+OyC8Js8rXyy/mw1CRnKYofSPehq3Y52+u04PhItjRcXwN3+pkOFqJ5T
GkL4Uke3gzid+i1AnNsAsRdLWGTXmuJykd39Bidm+JBnAmJb2P1GOs5p5WByjHULPerquRgU0YX0
LQ+ZO8gy8V66uCQvJ6AoXKtvArx2m66MyiSN6PBoOE1UEf1x8I2oT5INBLkT6GIrVp6vrHiPnVsW
PJhRDtDqMXU435mFGRSK0vmuHt+W9q1b3iyLhXoNhFl3oyGsNBJ7M6icy/8zdrD70FUF+uCiOKVu
EshtgfN7mvQ28rqHxq85IDeiK4uYCcx6AFXK8abPqMJ7S08YMkBcwAw4NzEvPlbOTCmZMemJeaoc
8GLQu3lq+tDzh10HuaTrUy3dRmfmhE0OAEfZZ7wDdkkewfPfaelDoOSVqMYk7FWW9a6BNidIm1hQ
h+yC2974ZlTHKoBgARqfXR+R1Bg4WD910gBLFLyG38wdWHLYO2YfRNm86Z08yvXXFok8linuIJUt
YfYgxePXPc8HZfUmH/CeG76vWjjh9ePaXas4FbLgBxLX/w5MmMW2WHCncGNpRbead0QDrC3gvlGJ
s3B9CuWe98yUcHlZEFglumb+D2lntiM3kmTRLyLAfXklY8mFKSlTUlaVXghJJXGnc9++fg41QHcG
gxOENECjX6oqLdxp7mZudu1eCgtoddTiMVUfAwOapQRFLesbqWufgJWv/LLsdzK8TX+ECIiChrHQ
kq0szxL00U7BpavYkdeiiBlX3lDuGNmMnLzOVNrSOvy6KyN25gil7dhJWEDOdvjQJPkh7bnMg1Pb
f6KU6LaK7N3e082v98bm4kpvookFusxMB2w69X2ufkGJ02VK+QzhwcsfGGLrwBRYxK9fN9sbQwy9
2ZCaVYTobJzOYup70qByhsg1dNy2Eztvjs0PZlO4+9/285rtO2rDumoH4lAGaxocN30MY+VecfBX
LncVEACvktPq5LRXk2ly0ot20S8enOzQ2k13H1i0Y41S8fLOhoQ3gyMUhun5e9JkEBVGbq+cIM69
m2EQnOy91tbmx3QIjSqj3+zx6mPWrZx1nYOX1t27qsln1xadq+vzUUtIAm5/z60NRuiKeg5MXDyP
V84aGvDdBuqiqQriFFN9/7nfPfHLRbXe37dGVguCRK5t4tFg+j8qD3WBHK2ys4ytq/KthVXmqAzJ
oLYRbDWDyDy1+1fpz2akuS19XpXhv9t7tvV94E1elK7pOwKlvTxsk8NLOyR9A3wivKqACnSc7psI
SmBOw21Tm58HHikNrnsQzqp6aaoEQkISYEMjYyZerR6KBnTV3gjgnpFVTMstiD8jk80znM9F37hx
fMwgrPr/rWQVzPRAGaxYs+C16B9sSfHM4kmq907OpqO92a7VlylShoHKmu2SBw9V6T3i0sWLrvwY
oPuiAEnetlagmbskMZyZycLerD5RXvXqOf3cdfrDqMrnRpTfQ3ATt7dt07HBav8imURSdrWiXu2l
VOMt6sdx5Rsm0BrtPi7pHIJ0psh529jm9kEfBBEsnXXCycrbND2omha6N0VuicWyNZztRCt3YtWm
uyEhspBUMu+09uk+14pIGnPmBlOn8BbFPU83O4V4PBTn2wvaPKnwwixMlQokGquK1SgljlHLjCg6
sAmV+msdhaexS10r2aFW3l7Tfwyt+/gtiFUrEIy5lZ3j1v14dIbP6S7x5s5y1mwTSBvxZpqhyzKs
ADkA+1ttf4iy6pib4fH2xm15AmIyQOyoL0Jht36cTSJrdJhK/bCdQVyZepd+ZzJhz+G2vFsntP+i
gGQ0ZmUm6zW960yizzD1j5NEiC3D8kfUKS86YuWM0X68vaytDeTGhgOMUXdQxisHh5AoDCuZKdqq
rr3C/pGoVE+k5lQMz7cNbaFmWNR/La2uu9xiDGGQG/gMIdrx1An9BstpjOdGt9Gpku3UK6e6vdfD
tGcOw/nRmUHodZoswb3j+IlUmV4DL/cfnIe3v2p1m0hxEvfjyHkotVfL/leRv9LOi/LuD064bZBM
kGEzmqGvFq8ORY7Sdss9giaj2T4s0WRo9ziFtm5jKCrA6YLzWjDcl7eVmdkIoqsMBKoCfQ67O4Sd
+GK11UOjSsekoyYdKzvHYst/OBPg+OHWxYtWlYPaCNuCPiJ8mN2suVH/QdVsT+ky2R27vWtyz9Yq
9AMoa21jGRcDbfN3ER+7LDmEFASCYD7cdtatU0iZj6l8ADsqFKmXG0nmJGRpQiVUU0c/MRQ/gN0K
Jq1zlpmnMkt3MDBb7yOwZIh1AYIG0b26lHWl1su8BQQ95VBpmZ35rhlRc3AeI2NRrTvzXz04o7lz
Q2+IOzD2tMjXMf8EVfz65a5HmTlKEWO2RkRVKWqfg7h5X1AkyG3trBlUbOfCy0XyJFfDozkHbjw0
f3D9OA6IbEpq6Eitrzt1SuJJtZjDdabqYaisv/JE88q0v7Oqve7QpvdQuQa0zKcF8nX5TfHJVCgG
0w0FjHWjM7yzAAf2k/Fk7+beG6YWkV4dJnd4t9D+uTRVwN3pOBNAc7t4tevZQ2zlUBUWeIHPt/10
0xAvQSDfUHwxxXZpSFVKAxkRvmClPKG396HIfxbTg2Rav//oNGQmDSASgQ+f4v+lHaOxU8piTFHo
knwfAmvM5eb8JyPTF1ZWp67Sx6ixeyYnSspWifUcG6GbiD9IWS+srG4RbW6jMlqmAPpeet+DyTSl
j6rULg3Coo0PgdXu3P1b5wyLC62P8ysGrL5SOQ2DEZfLBI9ldm5mZlDQP5vG6wRxo1weRS1cEfZu
Jf8VQjPHgM79bS9ZYtgqSTdwDkr61K057yvPF04h9YOQOef66Jb5Tx4af0L+c2Fj9dxsTDojaoeN
XEcVynrWbN01fp/fd+HBpB9CFYCYs8Z3xFlGL7KEzCZRf1oFpYj6OYHl+fZubZ0pFR2thc6TJa1B
od1cyX0lMuHPsS7O3WSWbpBrP0q5eg+jVr0TaTatKTLaNpTfOFmrfetQKTAQJGA2JJzvaxWuxqr6
2GnRoSj2NCE3gpoBIQZXLegYJkRXji8bkDbGeigWTaU6cOf8PjEfreFOS3Z2cMvfVOIY1RpKSFBR
Xt4WlayWpRlIhW9W4lgE7QP14ae0115uf6g9M6vrYkzQ2FS1VPjNzEvpbOWuM7y/bWI5meuT83Yl
qy1T7WYsDC0R/tBnrtL/7Ko9BtntRcBetpCK8wJc/ONN9bBrIvhdOxZhVq8YMJ3Pcv/z9iI2sotl
Fvw/JlbH3xpbe46ZhPUVBpBR7Otr12ln4AnHNB4frVE/SFX5KOXm6227Wxk/NV9mhBCmAya6hsuV
BclhaxmQbIhaOzslYu5lrHVuHLQFEcTm6iXROo+jarwOmsUIcml5aZFoiGFZ+j2tz8STywnSyts/
bOvMMYqNKAQ/aplAvdzzsh6iwaFq66vVdEYGjMfIfJq0JzHv1cW20N+Q0cOBt6R1hOjl87/5vCMq
kzwIOApKYtxPdnWa03utso/W4CCo5sm0UofYuYPpxws/OK1xCqzhMIn4w2CPnlp/NPU9sNSWS0NM
YDEBAj0A1dTLX1RPsEeEsRB+URmVa9d66EV68PuyG7yT31hZHZx6GFTRa/jcODY192dteCqijq4d
TOXp9tfcDK/EV4YINd1mxG7l35oQaqzMhaAY9NOqFG8AZlbGS5NykGEweiyVu1F9nAqA3o51j9rL
H1zhYPNQ/WAEmyf06govwzwx86IWtC4fJvUh/4LegbtzhreuCd51iEPAv0JKufpq01BUedtVfLVG
OsTZea6DQzTuPEP2jKw+mjHmUEdYLEQAbyP/sqfKRQ3n9ufaNEKxgVAEbSfF/Ev/c+Sg0TJrxEj0
TE3Aq+qnoh/+4JOAhwEESreJ/Vol4M6Qz4KUp2QgvxGulT2VffJDNZhIzP4kXQAhhb4Fj2v0J5bL
5s0JbxJo6Nq2KpEAR4q3kL5N6ncljx85vLc3biN8EyF0jWNFF82ytEtDUyLH8C616JzrbeA6pXSS
2vDBtnhaJMPByP+6bW7jO12YW+6RN+uy2iCnDtYI3+4mNxBflZQ+k9jTat6yYgA3odFkk9it4bPB
mFdyFMj4NZjgom3O4V1spDtRfGtW07SZYVy+j84k4/Ir3qwlkCM8eixLv5Hs8+DoH6Lwc9nFTybj
q3NTHoT4CpTWK5LabYL8DHjES7N2x/E3Ll5W+UtdHCoKAB6XP4JBiiKLu6b0bVHei7p+KPZkNjY8
hAE/aBuAdi630epo0bXosi7JSr9Guq4K3kX6OYRgX8sjN0At87Z/bCyHYjVpBX0yzUKo5HI5Fgpv
tpVNJaURRZsPeH/1xYginmy37Wwtiq460sbMZwE6W11Kg94F8zyp3BdOmyH8phb35lAkp77QFTco
mfOz50jfebJtLI5cnA4Tq4M4214d6py+39BD0uYbWXlMF9GwJlH/YPSdrdP5VMt4JKQ9lzvYKrYh
OaNTMoHh2Oe2lNKHOHKkB12Mzc4J2NjE5SshzswbwzLWPLlFLXcUdemXxPwLp9HotQe96mLXnE3t
VBTIqlqi1T7c/nJbm4hBqmjQ+CMAtNrEsXU6KQ+KCnmR+qsULRB1JzjftrFxfwC6Z+CdSh2Tj+sh
gzgw5HqM9ArhrScb6o3aKWGu2GPC2rJCjcz+BbAEn7Xy9dQIkkJYSe1rsOda82dawrV0/P2VvLWx
OrxJOKJwmKS1nwnNO1fM/ynpDgxj64OAHOBVS7bkmOsKWNtPamMPcU1UTO7suf6RJ38yxA31FDNh
wOT4JutHptYqRt1pZc0ks3kOLemgVOGx64K727u1+M7lw4xFoI1EH5CnBYTGl2enEHWDeAlv2dkM
/Vr/Yiq1W+et28d7hJt7ltanNCkzonskGL34aCX/5AEzdub7VPrn9oKuvw0L4h7g0/BYu/o2TWKZ
7aT1RPdvyA63e0/yvT+/zlHhdQo7MiJfShEEtA5Fah7+fwtYpVwo8MRh1LGA4dh43f3tP359AHmq
wHdPekXQgS338nMDWJja0uTn18HZcgq3bV/taOeO3LRBrZaqAXplV1h3uSooDIcWX6B+tuNXqIvR
XLq9jK2vwB3yHxOrWGaodRNWo4nXIq9d9K8Q0N02cO2ssFBx4S7HgoC5PhZ6IUdTpivCTxskhSNT
7vxaKenKl2XijdIw78TJXynF5Tm8NLg6HeWIBLsJFY1f9549ncvy0Hzuq2MdnqSHuHhS+h1H2Fvg
yo/DotBHmX6lb4pA82y9Cu7HXPqnkAGmanVe79yYi9NeLw8WCMav0CVUlw/6JnHMAykqOm1meZI2
HArUKl2dPEAZ6qPa/1tp7WFUhOQG07Bzv10H7GVfF+U30iuE8xZnfWO4D+bY0gJeScB2ctQQi/CA
JkDQRF6cPt/2ma01Lv2DhVOdAao12zmjY0lXqCRYjlX7Oex3lngI0G6w85OK3o+wLdfcS+quDwLT
hVAKESUI2qa12leRCo0kR258TfvRLhTbO1Dqje27+Pur7SvUBK16jb8/jDGFh3eBm4TvReym9s7m
bfgjgY5tIwMBK7amglgoOh1tVhuS+n+H7B2+gEwoehd72fbmghYzkGuT56y1T/K8Max5DBo/Mo27
0oIX5VMnCW+u+ofM2OkLLpuzcnpCOIZIFHgrrZEOAtmnWZXjltgauwJaGz3iNfHPba/bNIIOyVL3
XLheVilVLaQ5tHWMhOyXSF777pQ1r7dtbHg28nb/tbFKqSQFTqkuzFoIZWTPzpKHCnDriEzEFMvH
qPyhDUhYtWq882LZdG7bIuVdZNx4ulye3brXA3Oa8hb2kZeieB6GvZrxptPxmtX489TY1upLmS0Y
phNN68vVh2wMqNGMB26kUVWPtzdwYyX0hy3askulEBbj1UqKStYQXu38GAqHo4aA733Txs5eEFmi
98rhwNXwZqXzDQJqHbVaqY0Cp9M7fypmL3OyVxHZT72inIa0RY19eJm6/EWfiwcjPpvpg2K/mv2X
2yu9dhVgV8B7FjZa3n3ri574SGfT1Hq4U4LiGIEsOCWSSlVYHQK3VtPsGIW05pE2uTfGKb+/bf36
g2KdwiFy9wq1pPXpbkvSwraye5+BO693ZjeTz4R3tzR3nmTX18ilodW9q/R2EYSB1ftpcldkp6E8
DYz2hE+SufdNl/N7+U3ptBO46DbCVUySfuk6TRzUdmP2g98OSZVC4p1VD7JW2McC4lwvnmGwdJw8
8ECf1245hspJkhtxvr2vi5GrH8E0DQ9eXiP0DS9/RKzkZtLiwX4+B4cxhEEiGV2p1ncO/Mbnoy4L
uoeDQtNwXYAeg6CYjAE6Rns4Jh+acBmV9KOy2DFz7aPL2x2WUVQjePwYy894kxM09E4yK61hFTQq
+bHUuvkpkph10vrsa2vBym1OcnOnZ9NHgOjaTkLyqxJ3uZfQtDKdA8UcoHBrvchy7md7FJbiGxAX
TTpiWPOnMnvK/h2SQ/rozC+Tmrhy7wXdyUgf2hf+0HkKPvU/C/1jGtzLZuztcbBd7zs68gtjFkJQ
1BDXVd5cLQwmiiPVj8emPE61XFvPTpH0lWdEhmAwr6Sjs3MlbgwqQa4Hkc8yMMGnXreH+07N+jab
kTOyeldj9Cx3OsYbbRdSU1evnIPIrOM0J8fa/P3rmKYtmiGMHlIIY0rv0gFCJclEkymKr+USKnip
afhN3Fafbh+ajV0FDASSi+cD3KbrWlGV1T3495BdLWLlXu7NWnIF43hup/HQHqAi2LmUrk8pMYx8
EBDZwj26roNVyTzaVjmpPtOVKpR9Jlxa37LaqPOnZBSxvePJG28Wul/OL74wOvxX7T9R09dIRKP4
snnIK0+3UHNzS+0AfT4Cb867nDGc8bdv+Eubq1RETgKjHmyh/CLDKIcP3UEYlQcH+e1vt3FFwBKL
V4LFg6XEVi89JK14VFDpU3wr1/vam41Wyb1M1AXvliythAdeF90Qu2znQxjNjKDlEtSNt3/EdZAh
91Z+1fThgLjidUa4zJZGqedHSIp6psZkH0Y4z05KUlv3xhyfhk6Pd47lls0lB4eUjfoJ3bjLhUOU
P4/Q6yn+ONn+ZEZPEx1AV2hOjdSH7IdOsrPIrZ0GrUHDzwI+B8XdpcFM0hq9hcvQL4rhexQxrAjb
pJoDsYR28q5IUk8SjVul9Y73bhwWogDHn+gKDGaN11XqSK3jkTsPlKB0tMeh/SrU3PHapOmnnSC+
cRNA4LHItqNtC2Ru2fQ3AcfJcxJN1AzgeApf2p4x9rQ6diZcROQmt33mOtMkqtE/pezCHMEVaW46
SGXdQwiHEoAefa3Muj+pUi3vbN62FQrFgDo592tcXmjEYla4gXxw1bGbT2V3l5bDHlJ86xPxeucP
4RY0BpdtfbNtw9CKIbMSzbezfPZlrfupR2HrVSApd26VbUvLqDDQW1ojqw9UctLSJM00P8iMb+Ng
fJyM9p3U74l4b5oh6pN8kKLDmXa5INrRtE+zXANoo0LgM4bOeamW3JWVPO8U4ZYQtsoyWItJeCUN
J7AvT4U3ezdHsiE1oanCCZ89AIzytOqvqpa9vP+gSdKZ/932u42l0ZHj1lCYWrL09dIqy1KjDs4D
vxv/KebMdRhuU/doY67dji40HgcCk9qlZa/2T9az2IAg3IREGeVwp5z+Scwx3bmQNo2AuKLRskgZ
2KsLScQ1/jyGGNGbTj5UlaDtN9ilHf+JIcjBOeQG3aT1SIzTpaUojMpcyDUrTy1y8p5wLtp/f/fL
8PnplyJ1wrXO3N+lJ8hzrSeIfJoIoja5fGwcq6/u+okUyO2KSkleft8cfifTi6MzwsP60lzXBjWc
bpHlZ1bdub3Vf9Qj+878faoOcDf/m3ws06LayszcVQMk1LHlR1LlL1YgYfvt8o0D1pPKGmo9i5D8
ytucLDdFJoWW37fxZx4tAV0+698qs/cm8a7Dw2II1tpfRUou7cst0xPav4GdWjQVvzSp9EkgcZQj
Ua7sFQi2DBn0s4kMCJLba4XUeujkoIygcDaF44UDDL0hY+0yzM57n+e2pSupzwGIptzJfB5os45q
+0Wzy8PQwYZp78XW64SFROU/a0IA8nLzorZyeJBiSQueFFG/g4uplJp3SljxSN2phm6viksBqT3o
utdv8aHiGM8V+6cmceQVoRqd6jL+IHJRPBZ2s3NwNy4iwGWLGCsoWmrXq5V1ELd3uTyQNUR05l1J
CV8tkM7fb5/XTStLp4w8kwxsPXUdp6oRFGqlwkyUlJVbaGp9Vkj+ftw2cx0foIn/Bdtm+8gtVz5e
lUobljkE8a2VZYfEYWwnk2TNq0xlPN42tbkiRkCgXmEOBKz9pUeIWFWKoWnJ7PS49+AI7uH/sOyd
jsa2lUX8meuBC3z5528CLLS7s21HPVQXSe68QGaUnMwisg+313Ll3TD3cmkjVmHJFBDXCEtpgIgv
hPTI7/LQrQP9BcG4Q6MRzi39oyaana27SsYxByKKrIH/nttodavqEQKQtahbP8tORnX3ZUrPwR00
HoN+jLPfTYqxxeMYGQGGIciIFo95s4GGmNtxCtoOdjbJzbjrnMLxcnQn926Iqy8FWH/hQXbAjv4a
4L00FIwgRxNF7VCe7l9h288pmEl7qsO/7s6LhGuxsuTDsM6QgK8dvFOnUoRdM/v1wgnsmdqUhTBc
9Pq3DJr09oCUSqG9GyW7zx6TJOleHC2ynXPam5n1JAKhG2BINXt2ya2i7tDoo/mv1pZGeQwMK/5i
w839SQSyUrlAXUAdj02nv9OGIe0OlaRUL3ldpGgClMJ5FWOk/RSTqL4brTq/zxI7/VSkav2ctZN0
zMIgT3isa+XHHqJramwIS4tDOXfDS0KB+P2QJ3PL2IgjdceeWvV3tRDpt3wK4k9JEGWFaxSleA7S
Wc+8cjbMJw1If3QEDh1xniFl+TtKVYJK0A8yDZZomE7q3PTOGdBpZpzyXqTxJ10UkXC1zJmear2W
9FMUqxLDzob2zQwSuXUjcDTyk1LF2XOfIzbxrogl3uCzPMGqF1UB3Y4sH6RPoRynf89WL74MVmPd
J3I1/c2JSjO3L3l2edrEQLAbs8T80OSiVw5SIDLG0Puu+xhSJ5FPo60lyiE3lCrx2rbgRZNFbZO7
Vaean5tZG7tjUyQicLlrnK9RjH7bXTdOiUONbpae6xJOVrfvzLg5hEZt1ce0SmDKnBEA/ScuQjHf
d2ye6Rr9oLX30xjme1zf+lW6j9stxSy6jwQnIFeXPh6rSdSowzj4aD4XiEZMPY9mXZhDdJJnZ8gO
QWLJL10NNZSbZ078sRWtFaPHqxU6P13wLZTK6Ru2S8m/BmU2gmRKExVkd8KuG0pRJ+wKtbyDilBZ
f8xk22DQ1IxzC3yN1T6Rv8js88T0kxdo5JgeNLPyE7XQ/IgaVvUd+FldHRxlbn9I6JSkh6K34Vk2
DMjDj1LdKp8yWMPPZjN0P2qhdNIdk2Z5d7Kavh7PrVN300FjcKVwgWdZL2MzyPKB2cIwO/bjPAn+
VIOKmttVmhV7RU11aichvAr/bPIyy0L0p3JAdnu5ycnUl1FhUgUfzHIZlDC16NRXP6RsT6noGmcJ
CppBJ2bEaEvRp1y9R22p6EcoSCmEJ6HyArfM6DqIR5ympJSPRQ5DT9yNYFuqwkZxU+K+6AJLOgkL
oDGP3PA46FWyxyu2cY/aS2uFcMTzC+zF5fLRQEnNVs9Hn+fKRACS4NYyzZ+/G/CY6WV7UXej33hV
mx+7rhFdrM8+j+gTM2ywbrcPXWPmEJj9cKDy+n1zVC55plCLXtR5Ltc0z2avizmUfQHu9X23tOut
Eg/OgfeT182Wp8WjvBNlr/2IQLRMDwGJhCprHSoyu7GGZpRmSF0T54j2SX5H1O0ejEYXlDONPQaT
JZJehqbFHp+MvJ+30hrw3Dej4KNGsh8lseWFoV4+Ob3UH4ypl3ayout7aImxlE65qOG+WzPIWoNG
pVBNZF82guneMIuvamsP5zF2CDngT98VptJ6mSJVp9sfcuPILIBuyrXEeUba1pOVslTEoVC1mUGJ
ynMq9Sjb/d3QOc/dwv0En6A6furb1FtILkQzuvEiXVQGyfPt3/Hr4602GwAa6QzUsAwFrz0KTFHj
9G2h+DqJndcLkizXGszeTcaiOka0h49dWZse9+XoTXNcek7SN6c87lL+kzF086H/UcWW7nVKWzzm
nSw9yfI8f4araDhB11EfaGZnyEmPzl1RReXHYqpadyqm4ARzY/XODkX78fairk++xgAf6TRz6dQW
zeWrv0nV5DJWy4ahRF8bp3elWv3Vltpe72/DSRnnB1su8+1AtKxOYjmhhUReM/ozs05PqjoGB/w5
/mapnXN3eznXphYFSYN3sGIyBrJ+IORaH4tIK1VfpJXuOkY73UGFlHv62I4752HL1FJIWgqLC1J0
vXOFKZKRFMJ3jKM5eE1wHvbGcK9zdraMoA/8h9iKNMblx6EWF7GtjubXclw9qm0zHeXeMF+KXGse
SQvMZQ6+9YzRDD1nnvo9VvrrsSECFbejQQ6PDsQVnWft0GLSAk3zlZGOJTyegQOrdvpN0vWDMx0b
uzzrc+OW8nDqw0WJ4/7259z+AQ6lOm4Alrse/bOZsndyCmDgV/NDN4bHtBu9TK4Qb5lfFflzBV9q
YWlQX9jv5aEB27r3btr4zEt7nvNBk3yRDb38BlWH/alXuPZEDqRZYSqYoo6te1EQAKi9vd6ND75k
B5QfluNCc+rSGAN+0MHrreznMjSXJOozNF69rp+stBleBykOjo3ap6fCSnJPmx1xvG3/OnxRDVuk
uB2qpM6VQJodjVKAN8l+3yjOozHF/REvb0hszexLUUhi5/ZZ1nN5o2LPWNjK0EnjIb1KuwJFkueK
hgd91MS8g2S9eAgDOzvZodp/yNIgfycFg/7eFla1c5lf96hV9pd9po3L1OFVNqJmgT3YPUvN1MgL
hPM8JdOrgBo16QbPSJznSESfmgToh76HTdpYNaYXGQR7CWjrSBqHejTaEquu5GJJCryg/0ckvm6m
bmmVXtzsFPD/j7X+1+Di428ueS0OqHl1GHSqwZWqf1I7PUFV8N4uJViqG0Yq4oeiqgp3sJQd2xvH
ByAEoAjWSeqwFjKd6bygcEUNyszt/KCmoeKleU97tTfSHVPXoYy5JTQn8NsFCa2tbsspjqNOqwrV
P83uHq3KNbEzxBFv/vg6hkFNYI68+1V/FFA4l26BhoYN3+8cZP/KcfMOrbuDlFb3ZRW/DHN0VL8N
Q/9X4jRHSCuPAcJzEeJec/JTRd8wHPZASxsHFwgPtSSgJxQrtNUtZVM8LBNwer6hQYlrCi+uviQF
3ch674pa3ierI3thaeVLEJwzrzJgyYqOpXRILFeCTerx829fRBdWlvW+8Vhaj6ZcGRRIUzgw5f6p
NdtTYIA82BOj39w4+oLc8Au3yjphgJLBacagVhkadd4N9ZekLdF0NVxD2Skwbxx6SJp4+DD3wbjz
msSghbkj6Sa6t13+w0BB01Go9vSHODpq2nCc2x2w3tZh4H3Jg46hQVnTVjerE1hWb+ih5htJW9yF
Vv6ZZGKPF3gjPAMkYFEWm8ea1h0hJZVM6OhT0DboiKCq0Q33gG/C2QXYg6ZQbMxH0xybuxrwyj2t
5O44kYs+DbbTfqaX3u/s8fWimaVfrvNF3m3h2r30mjaS9D6qU9lvGhVSymZuzmrVp4fbvnl9paEN
CPxnmXqjRLwO0ilAJk0bR8VHveV+NgN4t7v70NxJL6/9hSyW+1Jj6I3SxFr5G3JFKZWjWUGeuTmi
qHGqSmMBzT1O8vg1qNRnbdy5P6+PAg1lmojLECH593oCNNedwemZmPRR6Z6flbLpD2kRmA+2CVRP
GszRu72PG1+LZjkCoeAOEQVYU/LLBAStpTDq62mqwFptle/h5lfGnZzq2gyYCLJoYzkNDl/s0iky
qU77qBl1H1YsA2FFCi6iy+2dxVw7BVYcbHCF8PBfj2DOVl4EY6vpvj0GFVPukvKNU+k8V02jHW/v
2/UNjINhjTIc1FtXgz5NrsxxkiWGL5VtcjbKnIAiF/JdnqnaeUr66TWSur3gurU+jUc4YZBSOMy6
l7s4BlaQF6I1/LjW+xwu+SQBPEgZWHf1RoR7FH9bH42qBpgAPIQWwiqWi2LqynmoDH/OK8Oz+7k7
dU0rnW7v5NaimCpdKP14zoMVv1yUA4kWmqKqAbFM4Yr5vZOGd0qiHm5b2fpePK4B8ePkgN1XzT7I
floD5RHTj+0Y6HKvZ/dmpg13diCiO6elYg+s+bcBNpwn9o3UmrYPrAirpQndHHvw4gYUsGV/sKNo
fOQBV7qT4rQ7/riRXi62gIewumXIdPWxtMlIaz1wDL9i2vks8kl6zBieu2PgsPM7qw7vC+q/d5Nk
ap4+qMljPk7KHnPPRiyipQq7LsoDy8DwGtcXj30o90EB5kIuSNrHh1YPj3rxDwy1JgxWsGu7oUl7
gVnvj9ZuTr/hShRPKOdSRV7wJcs/f5OwlLUjh8EsG9CTWjGKZ9F40KMpckmNy5393jTFU5gmGwhC
nhCXpsIRKZOus0F9mJEtPxoaJB4fkinOVNeR+lHbEXW4Poo2+SSYMwSBoe9ew43yLIsqiM1MXxJB
8KnOrOZHOQbyTvC5XtRihbgNwpWWuLxK+JrZlLhdZROGfLv+qvaOdso0elJunDbdzoHcXBFpGKNI
iI1SdL3cQGFJRpZJmeU7bTTULmW9QZwGAUfGTlDYNETrnY4rJDKmtTqESmUbRdPzpQijxWsWWPmd
LMnlDmnCNex8QbAsZfuFv4EjuFpPk9CUEfA0+EboiL/hEAL4nDTS+3qo+4duMOTHcJyVh2KUpmMC
X8EpTeT83OR591Ip2b2eJJknp0F2tJIqONtSr3+R27T9Kymn8r0VDeahr9v0X4v+305s3vjqkJxB
ecqnWDgZlqvzzamxhpqXedwEYHHDwBMh1U4zNz4a2bTzyTfuKA4n3rVwaBg8+1f5cGeNtEkNNfBb
wpfiKnIU/W0Sq7MjZY34eyUWbuaoq/qDZvZRcbLTQbz2qaHsLfmaNh4WHPI5YgFzLLwEVrelyCBA
lZPI9gM7SQ5lIo+faily2oMdpicQKMFdjyznIc1JuOpBqo/tFLyLc6d+DyVT+pSl9qteQ9mTcfH/
Lsp8ETujzEftdOGQX/Pmy0rXO20X2vCZmNMnM6R1KPKwfJ6phewcjeugyGML6BoIn0VMZz0D33ZL
Eaoo06fByT0z/65B9FrDsSxKB8aK375cwOZSE4A4moya/790s0kLm84QVv4k7HfLLI0yIwew8+C6
duWlI0DxjiI399S6VstSaH6lavo0F3RP81H5V1f62TPDXaXDqzwdCj3ah5D2cG6uyfc1+K+1KBTZ
U0AwfZ+l8VIZjSzUcIzkgaPT72RJi0NevPgXtIgBcT07SLa0HkSNZCsXXdWKpyKX9Y8TVZBDr3co
l0TDjzloDSAkQOWVSHNeVHksdqwvd+TaOok7dWjuB5oHq8DQVUGr1W0vnvo01J+SYp6PyDmO5yZq
f6RSFL8XkVx78GYpH38zbWPZ0FlQ+V36anRILp1G6yBSnnNHPI3VMm6maWEJC1wQhIo7qbRzTvnc
1j+ScvztWQ8Mc0FRCOYVtpBOXxqOJWDqhRKVT92MpgITi/IRd4pdOxvanYNxfS0utsCfgVLlBgYb
dGkrMQrIrLW8fDKqITgUdekw10GapghF+QDSOPpp94n+ELRjkrlWGKsfFGcs7m7v9K8X8/obE9wp
VUCWw0TG6nwOdhgBNyjLp1mpzY9MGcL5aYwLwsDS2ACGuJJhKk6yLLqPudHBURVn6fQ8iTZzZyc1
H1rJsE5t4HxTQdmeZmc6jYzkeEHall9v/9arY75s2DKASV+ECtX69i7j3nDK+H9I+87eyHGl618k
QDl8Vehu23KQdzzBXwTPjEcilXP49c+h98WdFltowvvei90Pa6BLJIvFCqdOtfV9FlM9yFX7oYSX
faxLW/t5XdKF8wBJrN8cD6PGprVyVTNUZTIF3OnV/eooxG8w9RuU33PhXZdyaUzg2wEJC7JLQ2VV
uq0CELuLG2I2CMKNuM/8ZixVJGdbs4j6TqYTBi70hqjR53IPAVjWgIuFA8sSDupWJmLxJcetNjEP
dk3Wf8omm1MXDDtS81jPFRW1o12KQ+sbsGhwXXXbdvgOXWPQphWsT3aYTQPQUBaKqva97AC67RI5
TbpPgykYRgw3Cr/g4BXjs1C13naNtNhWmKiZRlzMGKfjAWzHaSLwzPcWhroY63RE0vcCtAKVWdus
JHY4A4fngXscdPHAc2X/THGKkYPXFeVSHYGKPRPG/n7mqiG3lhrlCN9gAPzGRURVueZM7U9be4Ru
QNoBywRwDMgXt1Js4MvXYpSAl25G9aitLXjuoUXoeNNT6k6TBWfB6PXKbTUzE2CAmJXZWiG4ochF
oU7CgA48KLyL6dJORuqAeWT26zG+IzNB8b77so7KsZG+fHo/MYXXBMoUgG1w2nCxQdIv1UThIYZD
ky+WuxhyLnm9bWbOZ31szBtDjINpCUBKspTRdkt1u1EQg9QVWvmyE7HwXquDIgWOKiprXagjJ4h7
qc3G1uLSAGtmbo6+Wv6ppsiqieCtuFBDCEGEiGZ7xhQKNdmuJo6XLiWM9KMye/SfV9WXUh4KQe51
V8gHGgopbcw04XS9TaVcim3Q3AwjAdrQSAbyIINXpfzsnWKLAfcizoZxTl1YJidHysixwQCakPhm
KhzioezbCaTweo1XHToNNwaYKxl1Vs7cpn1htwNCoztz8Wol84aBujF6b63lOCc317Wa1wHIAooO
HTwf80/RgLc9nslcLKMG7O8ul5/sfvYa3+p7/7qMj5rM+UX9EIKOeQACkAABymMrZEHHCzIVjnmX
aEnuyylNAq1y4mDVrfLriLjotlmc5HuPgPV2BY7umGgr8Wx0I36TBzOJzLnNj+Vkq75MAcsyZkvy
5kL/VVWOhqklVE9Eg1d5J5Z9sQGkhom+aNC58HEugryY2hgPegecfx0cjKMSjPfjj+v78mGguH1B
phu+CRgOcQZ8HqDW1qW1i9y+AwCv8GK9rG4UkOV5KMm0R1TtZr9c2ibo58b2qU2yB7Pr5qPUm2WC
vOAQ31aq3QSxVaUPVtfF95ZEqi+9XPXPDqaVnyBZvlnXNKY+OJpkv+/RSIuG+sHoAt0CEttNFUBv
BeaLd1CwdehDZt26wGUiecpZFcCgi3VeTfsOTfuIDo+K2t1Iw2uGJMf17RMJ4pzQWl6AvUAzwd24
3gF+4GmT5hbkMRu//gc5eEtZXwZzD7grsqpl3xMdcixjwUB6M3BK8lrrTTCv1uG6qJ2bjxjxryjO
9C/mUMlFatt3oBl8ikFebTWHfrnvDdlV1UlgNEXCuIOSrGwYVDTB32VYVuJjTtfzqdf+wyE5eBXR
24twAbmq7dVX84FoaHBz7vIRczcmjFu46dCsfrKX4UG3FkVwVuwsuBsFGgM2cRVHBReLEyePWhor
FcRNrTO7mVkOfqsSEWnF5cVFAYIhvBU09kPReYxRhsQXdawmDSeV1I2HmQ5xHYxpP37rktHCtCtr
Ut86NL7AoC55OntztwyDJ89qv3hZ5QxfBlsuU7/FbITERXJdA7/GUmW65mrJsv6s1bT6MlUqVYM1
J8Aums26xkFRKXl9N+hg7u/VmhSSry5oWcLoXqqpgkfowgKiY9nCM8fsEoNwcrer0PR5Nagh3QFw
37yM4Ms6yYon0WPcCVTkIqaFVwBfV0Ux88OF5GmT6s5EO709JKGNmZmH5gGdTz+X1r8tHkWclxfs
7RCFWQHIwjiAGTPOuq06KstAYkuZk9ChAM+MdgT8/UlvjRTDgCUM7HwdG8x6xPAAvSu+rfhPFHde
H8ZgkUQgy4vrt/0UiwsXCyRulIpMSdhLt4VM4eQ1x1w9WpPtglv9+EnD8iEMxFcG0NzOBbYa3duL
kfZLEpL8G9GkYFz+jOkXjFe/G+fv10VdeBRMFCthofUYLPE8xEDCZHTgxtcE7PCNr8a3M7oSFhGv
IbNNm3sOYiHkP/DGIBJmzuX2HB2jGlXMGCBhW9j3Q/w1VrIjRlnjqAQxxgWOCBoDSayNGiklOAOc
lRwdJ47TYgbaS5HuDKuaAg0RR99o1T9Toy3HbK7mIFcwWMhMlOxpTu3usKRgFplSezyifUaN5An4
8kqBk93oSfcUw8F/HErtuRod6xlIYsxHuX4EH28stz1oyYUnjB4rdgScmusxOj3IRGiYolFGv1GS
cDZuUPktnpxbJfONt+53HPuHOCrf8c3XhbPfvpSNWBpGGIfD51XNMk47BSUK4GaQffNAtr1GFbAz
9DhPbiMAkFwUEbE81nz8/6SBQWirCAsB1rzRIK2hv9OkwdDExVdX/YjOx4MFcqtmuQPnsV9+K/Io
t1bBWnfFo0wMyD7qgqgZc+IbNOu0i2xQjKEYQZSDJkAMErrtjdFFYxHaeWe8DcaTYfxI2m9Dp/sp
BZTu+n7v2BH0k//9BO4qVEqWGZlhYr+Xt4SiLbV3Y8kfe9nTPguJYpuNIwU2AxU/FvBvNzudLb1G
xE3DeDlNzZ85Xt1kfC3QlKgmL0Ymmi93ecnRhY2dZbUAuA88VcdUamC2V4c0VEg42qbX2sQvAd42
ip/Xt3DnBYIklRHnoMiDvAy3h3ZMErArVhhJfTBc1Wvuc7fxUhDo+J1AYS+tI/JnADAgKw84CCop
2y0EJYhsV7qWIrelstYIt5BeCpGQCzYgPNioB8FXxSEhXccXZ6nSraglJgS8tXMY35res6kHiS/5
rU8FL8veIZ2LYup5lmaiedkPYw5RTfUuSV4Slc5d374JDohty9aosIk1ug2jBscLE3K3Uky6dKQq
OxKqx+ZZ+y4H6J1zW+sQNT9zsJ89lS/XBe4d07k87piyZjFUOkBepXReXvs55kQriyjReWkqt6vi
7lNmLB2VOkgha0CCA9BOStBGzrsuyDvuuD0AwoMAAhYZRCToJ91un2QlmhWbBkHTyDdLK57kpDpW
Vvpst9mhXjHhHnNEWv27k9Sza/ft47pIfxgXgTQIskE7BhNhFKJDxNcAKGD52y9p4EvXVlHQ0HpU
Hs2v9m/T/1X58qn1Evz/+iHuqea5LHbIZ6q5zkvtMOAV+A9va/Vj6nzbDO40ixiq9rQF9xkeAqIO
RLzMlz4TlJMmBRXFRENTol45EXcwZjehAhqZi0I0u9XoaUDqHzN1WfixFcOAAUnZrTRE6TmiT+Yt
cJvFc/E8flHCxov9Kivd5TQILNbeLgLQiOZ6YO/Rw8+dWKpXUrrqOg0TeXAl+CroTnaRqBl1gau1
a7UY8g+cVgCQgd5quz4LwbwCNSXhd+NgLu56Nz2hrTHobrRA5A/v6uG5LM7i1yudlVyCrMlzXMd9
7dxv8BJcBCDeJHig2QbxtutcFGe7ulZWe+SJSdgFRvCffhwQqg/6FZTXuHXIyqimSYxmhI72T5VS
TC5zlfzPXyTgZv8nhFsBokPFXOcW7iQmYZh1/1hrlZs5UdLaAh3Y3Svk88FPIUMcn2tR9WZ2nGyg
IbUK6rYSfZSlSVTv2X3uAcOCUwG6QyT0OZWem6pu2xz3dVHH+dimCp5JZzX8FiBeFCrsX4ukyaie
GnnQl7MTxJMj4q6/9NrgtQLsB2YHXGXEMFtd19V4BlmxDDtIjNSXHPuuRdN4kMran6WrDX/WEVtc
P8U9K4VZ9qgdozoPz4MzhyAha+c4YxeZOkdkbNYTgt/MoxgWLND4HZMB7waAByD70DTNF8TNWh6a
qUwykHr+qbB/cAm0rPVYx+unl7QRxB0kuPmHWqcSDQ01D4Ajv40nIwR/RXBdzM47zWJN9KmA/4z1
Km4PK0FP/ViQLAvJ5DRBHZfJ5C6r89OkReehLJm61I4VF0ODp8RX60kIhto5us0HcEe3SgQjzZsq
CztF/q5K8nGQjcd8kU6xbE7ubOsP1NS+NUlzWgYMSUaxE0hK2uReQUHmOeeF7ILfTvOvb8veVyHR
BgoeFLzRZMt9VVkBlQcuhixMW8O1Zhrk67NVG4I05Z4yofCG+jMSy0gScbFsQ7V0AJqNrb27b5q3
VHtUVHJykKj5/HI+JgqCGgfpIX7CI0EeishOjuVobaDo6OO1fnbNp4s7JvrYkIiBOn1I4Q32oFlT
3BVZOAQm0BBp+aJ07xWaoV+ur4bpJPfqoFYFuiIw/YB4h1/NpI0Ondo1DyXVKb12rCuEpFNwXcie
BpwL4RazGH2N2ZtyHqa5pwVq6f6H+42Jw3B72AAIuD/bi1ckrdZ1Ro3noPuu5l+pemrpn+tL2FMv
xniJLmdg/FCj2opQmiIG80MDEclDET/P2c0Q+6aIDHvvNACHxWMDeAG4driNagZQpc4GLKJWrfU7
usw6D6OzzEpgeC867+EiAiL7Vw73UrddXYGnKM3C+nsOb1DCkCylBPtL7Mpga2wb+RgX+W1eNy7m
RedW+lAquuC+7r2um2/gDg1svkNtyfgGJMHK3yhdme/2j/qutf20CtLo+vHtvKPoMkYSHhgOoBB4
1xtRIemMiWZhJYULKR7nvPfM7jRlKcjwRe1TO+qOBCpSBYzYFxVTzs8fWkyZtKiShcW8ur35J+lK
N7cMwaXa0Ui02QBHi+o/m5TBaeQoNekUtwvO0P4p5z1qMwewxuAQRcjW3eUgGYwOLmDXTJ45lCb2
0HSzimd6aF21Srx1vV1KUf/hjuqzSirrUGINjxq3nKkpCQYBWTCrtgltTDy5a//DjuHoUb0Gigcj
qTmtzycMLOw7Mwub9hdZo3EkeJ4bN2v/ua5seyeD5jn0N0PV4LhxT5FJYx0IYQdLgR+sTSlYfRJP
y49g1hJc5L2jgaFgKE4EfJjatrVKRqK1M4C9eWgUoIbUvzmg1LE+S6EHY8FMBUP0MkYSHu2ejc0Y
F2MHIZiJkdiBkzwq6X2Ti3AmO+4TSkkM08WKScDacotBf8ncFZDTZbFLSBa0LbnJzMbvu3Csktt0
sG/REnG8flh7IR7koccFaoG39qKPrBjaZZ0UPE6hGqF3YHDlY/logwbFH36PGcB5gkNj1597cjcC
OfWoZYpWq4wJ/KIGuS+9rEEZaDfXl7UnhOHUgItDkITWv+1mZsYqF8W45OGqPGWzizm/NZB/h996
/e26oD07jpFLyPSyKbDI93K3ilK7AohRy9G24haBXT5nB3B7W1/X9yTzFlHNYu9unUvjNL6U60ZC
3hTKOCbAl//EaC93lDtPnBxlv8Qf07kkZrDOsjVrlSipIenYweFutfLT/IqnsZyC3vSqzBuzO0IP
mJ85NLciOltm6q5JZrf+THJtaloxOyr6m+7rNJyD7nc3uPbP6+cmEsLdtjFZV5JYOLa5O77St+zH
Wnnx83UZe+aJDYNB0ZZlNniMxyi36eAseRF2Pf1doQ2nW9HXZHb+/58YttSz/ZI6eU4XqSjCujNO
ZZnerPnyaulU5DbtLQcuIAPWggkK2cmtHIDeYq1csyKc0KnsDmi0OWRTwgoNhiibtvca4v0A3InR
IMI134oCdARQKKUsQDRMTU+JQZRiYsj79X3buUsA3yMiA6IUiSHeg5iT1nGmFTYCuWUvNdDx36ke
SqNAxwkk7WWWMbiXtZmheM+m/W3XY9mNnQ/2nId0uMXcdxdc3Wr+ramOQw34xS95vF3IzyJ5Q+m5
UQxv6UXuxe5aGdsOkjmM8IbzrGncVto8Qd0r+WQhaKtBxR8TLxE5Szs1VYSEqKnA/QOE7YIcP+1A
xYh/ihBUiQfdW/2fxe3svrsa8tZlYHgZyivXj3F/c89EcsqyZsmS6RMpUPUYD/LtFMgBcdPefVJu
m5v5WHqGQOLORcAa0eHtIBgC5oNp79mFU5TKcEZQe4N7vThWIO5CdUpKn64va8dAgUhFZyxv7Lx4
iqDBrNEB0sd5mGmYZrAe11zxWi3q46+SaETszmMJtxYUGzo6UUDIxBncvgFIx8hw20qw1LhjkVBw
99HiWCz6fFMPiCcLdGPeE/Ri/oedRFcWKNDQIolQnzMpSNaoaoH/hZYejuP7ENLx8wASNJ4BuY4a
P/QSDGfbw9LGuKrTJE3Dof9ZA5AvG2iKHG4LNLE6QjbaHc1ARhbAEYDgWKMZd89BNtaZ0rqQcE1r
r2xuuwSM1YsgmNu5y/AOP4jyAXtFKLtdESg5CzUzdNTD9KhYB182/pgYjPkf0COs4+uvHE4tiJXC
MdRRDrOMZzO2/EF6o9Uz4N0C67ij6bDxqLsx0wgd5BxC8MzPLVhmCQZ40MBGwOATQ0FpXoHzWWSv
61grwfW7tbuD/5MI9PB2B/VO0Wo0BRCw8ueejvBfpc9lU7imnAvWtqsQZ5I4u5vmNS2VMkZJsYsB
pZpkLNB8mwdLUH4SyeFsoDNgtih2loQFJr0sGsVQeISRIvKOvdoaPBnkZ3QwCyBDx6keWtnizLBL
Gq5Im/SN/aAAvTpk5CB1upelRTCWC2B9YFVFh0hn/nFq4D/j+feczC/tInJ8dhQHXwMgIxp8AGLk
jzGbOkMGBThl9dpuicB7+X3pIvRAPPb2LDjIHRu5kcUd5Jgk2ZArkJXJXZDrb1rZeq1snSTlHqwH
PsJB77qO7glE9IxK/kdagKdXGByKBmITAltp9QiNgxLcCkBGIV5vMGgm951mFazxUok09mIDDMVg
HtjW7bUAwU88KwXeAam2vSrN3L7/OYvqK5frYkLAA4d8ClTywinuLAxVR649rOr4kDvGA9VeiKnf
pfP8mBY9aFms0/WdvLztaBTAI4N6MAwa7PJ2WW0s6Q7A4EWIlm93xGM2PyX2l1E0010khruC+uDk
vTRURYh+BKUPrOFhrR9MEdJOJIV7YUgd92lb1nirzSDPDeKSDlnKosnd1nm/vm+X1wv7xopTqABa
KDVzC1IdKbepPBVAFT3GpP7aV2xcX4dlAYybioZI7+kFiAuQhIczjiIqp3yxPEjwLOGNpxToAIIE
mzR/bXQMz2n7P+ieEid2LtSdWQ6U3eARs5ZHfogF5mT0s7zWQ6jntPU7wDx90HJVJ22YRZxAO6Lg
f4AHAtgHBAF8qGEBn1UtqYLhiyTW74s5/z7TRD2sljEcrx8as8Cb4BkFW0ArGGEIa4zis5VtbKpS
04xjiLKsL1m1n+aC1Ap7jq9I4PEVRZybXVtjLbitkjsM8hBAYntYy6w/AQBIPUlu1YNudI4/Z7Py
cn2BlwkrtkK4Cai9Ajx7MZIoxSi1Eo7sGI6/dDXSvRvFckHFApwoaDK91usE671QzA95SIUgbkOB
iO+asovKzBob6507r3pPgagC9fzgr5LA+l5cN04O06GzqGJs4hQNpCrkzIfEaFxL/ZL4rfagCgv7
u9po/V0Rd9W0Qadq7GBF0PjmK1hkb8i7E/RuGxDv5Y/sZwfBmYmWxv5+trQkIWkzyhB4v/56Sn3l
9tMYJrZ3oPpG9hSVZzxhWwHw+pMOs07GcP1VEW/1KtUPrqvdhd3lJHDGsKqRtSyYFnTmXQ4O07gz
wGMKOuRf1+VcRrOcIM7Aoxd8UBsD42hT8kw7n7RPuu72pzAe3Rqc/V+Tb7N2zIzfItIooWDOt6uN
JlnzBIKNR9WpXdmbDmnjfZsOmnwybn+0b7Ur2NNdPTw7Nfb3M7VY+yZTUgWn1stfM+1eT77mmoBE
RiSCU/UqJvJCqI7d1J7G+edk31faq+DEWLRwYRDPlsFpN7CPa1Ew5YMD7INEzEk9/XvduZmPDrPy
GKsCQ7Fn4sF8iPZ2NoQJ1n67baBEpxqIVsdQJrMrx3iMtVogYm/bzkVwS+pSNGfThEyhOrvTjXlH
/Ot7JloCs7lnJ4/xCyVkYAk9fVX7Rzo+X//9XWU+XwAXU6aaInWNnk5hjAxGfYPmgyZ90N6mL+O9
/SDfvZBH6uXRdaGCTeP53PM+AfzWSqYwLxu/UhqvAsaxNAXYr10pYO8AoSHL2Njs72dbVxMwGeQl
jiaePdUFmKD9bOABAwTKqv8J4NQLlDxT3vXZFJa/gf/wqPGlK47jGLTkiOjj+pbtnxO8MJBIoWAI
qpntatIyj1XwEk3horzKjHP8gCyXm7p/cs/29FcckmB1e94LosV/BbKOa07gmM19azGBXq15MiYT
/+zB+TJhmgyybAI133MdzoVdPEtDNtm0mpAMXf44rjv/efu8NoBWCdEvejrgHvM+uj1YE7rioHN1
G5UU80juF/rl+hntLGIjgnuQqqqurQykpqGq/Kjy37iuTfXYgU3gSakE13bnkd2IYmbjTLfVoR4k
G0NdwiLvkCx50+wfM8aFKKIYdF8OCsYo534MtNjKYcZtGjXcIaiAM9leaSMZiFkwuiPSgB3PByv6
K4kzdIxPQ1ksXKa+ol6GCT16KQWZ5kkxZnYLdm/HqIIh2kZWBp3YGCWvbleVyIu62HU+ASc/uKW+
uhMyaNd1YXfjMK3nI4wGOyJnfAxFW3vMgMQ8Gfm2aJIDCBhd3Tzpc3G6Lmhv35D0RlUanTSo7XOa
YDezMen5MINCYHDJfJPX3+zyB8vRKcPn/Xuk2FHiZ8MiGJZku215RSdCNIxwtx7HL53klkpQNx4w
K9mn4U2g5TuXxC1KpVUyyXo3hxhvAF4rjabe0JaiQPqyIs3EAK6Af1B9hGO8XRDIoxLLIOMc9ppX
h3IQV0dZOs2mu+bH5qYStfnu2YdzcZzaTXZhVdKMo0q17M78LamJT5ZvahIoyhFIZUGTxs7zt1kc
d1oLcpvOnGFxxkj9opLdIo7Gwb+ufcIt5E6qnefJWbR+Bm3jAxrUTM9yvPFBLu7TzpXGQBJkbz/i
f86F3KyKu1dTrJjTZGAPq2A8dB59rF6sh8aP3d5VAIZP3d/gpr13PnfJQHqLFwMDwJASQ9SEQbhb
RdHyhgwSnfQo/ULGV7Mq3ET7XfRjQOvD9Q1l+3W2Pibpg69VBoIKfisPqlYxIk+3Z2pGIBNtb6Z8
tlyaZyKAE2c0PqSAPgVBIIilkO/jNBEEPko7AIYcJeWgMir+aFRarzJLdO7H9KdBku/Xl8WZww+B
2Ds0syBxhV56djXO3itj1TMzo4UV1bru+JJaGB4qaXd5nGWesYhGWO9KA54KY3hwr9H9sZUGl6yr
qg7Slt5IC29MOsyAm418HrxZXe2f5iBjnN31FXKX+98VokIOYnDUtUDEuZU5gJdg0VdFi6TmHt33
HvJwUnmDRvSHKqaPGMYqUBTuev8rD68Yki0MNMGPEWuKzHCKztCiWJl8s3orwAqwIvFyfVW7O3km
hTs3dEyuGJLsaJG6nrRRccshcSfkj9ZFgPIULYfbPpBgZgZFp1ek6KB6LpTqzZzy2rXiRkQ8yZuQ
f3eOwe6BAme89Zx2NKibVQNN9KjsZ0yviaSFPDXJeFdqmFvaPzjoPl0qTKUvwVo/3i3Gozb5UuKl
6Wktcs9oGhGnBedp//tB7F0FgcAHT89WdRCmtJjdG2vR6tz3TvwHuS2PPKTmcY2jukMLDsAjp8+f
K3C9YIUCmRLA49y5omNFzcyiNqJcwwgruTyM2T/F8p7iMb8uaOdcWfyF1nHwGIJ8nXsfunKx5F5q
zWiRHmwp0kkwmoKHbkdHNyK4J4GuS007rTejFEilI2Zy3GQyhkbENDdcWBsRuGfHQmvMhCGmRJ0c
5evtaSXjlFLVjvVIrUhy5yx14WplLBrEs7dvHz4vgJTYPpu7D/aizKQH/WyUYBRgQqg7tsRtoKHX
j2fnIWB1M9TfWRsKGiK2iwHGdSXLWBpRqgfUUoK8TN1VYhDRF3luj9eF7eg5hGE+MIhEQefAK11R
jkOuY6BUFDvjsQJIbhr9vv1ZLi9djlmWqqtlX/+DRAYeZ9QR6HHk3u3amRLMAITEJVFftDTNbkHq
+dK1veV1s403KCfpzbhIkr9ivqJ/XThTBO4pZz0mMljzFORV+RCgXLIkJrQyIlM/GPGb5kuePGBs
3S3tBW/B3g2AFwsQOY4SU8K4ZSLnrsWy1OM2S6AsUl/nIXXzuPPQUnd9SbvqgkgQvViAEQG7sVUX
05lQPF9jI5J6tLLJ7732ZrXP/TAdpklwdHuiYDNAlsWqoGgy3opygDywYKLMSHFBqYvUnWc6ggPi
nVdmeGGU/srgLEdvWzRXstKM7HE50Kl5SczOddr3qiwwWzr1Ogk0s0n8RInI5O+dGBoMPqgPAHXj
kytDOU9J5axmVJil4a6a5atT7Bm982gr5M/1Q+NTRx/LPBfGqUefkHYt6WJGmHNfkaOM0TpglDXy
OrRGxfmlrJN5AgzBfHKy8XYs1vpe6obsFRMk7UOq2IiRY+h44nWZ6ny7/m27+4BxfRhWgH9fVJxp
OinTbOdmFDfVr6V/VRHElknxWsQkuC6J7wb+dxeAyEAXhIK0Fo8ap3HT/PtMVIvkWqsvKX5cWqe+
l7xVQd9U4w5V997PxUFV3q7L3nsyWDMBCOvQ8YxO9a0u66RcTGBCzWjKgmMuapra28PzX+eceZDt
SYqZ49cTsLiBQMbL12P+cn0Fe88REjCArYCvHGA+Lpjs7bVbQNJrRXb1kKS4jeqtLSLQ3tslxoOF
n2fWkh94kxt5n5cg4Yni4q7CWoZeUOLY2yiQCbF5sOiYw6O6PQaC6cyW0jRW1KaBMQJyfqqVeyLC
HextFV4a5JzZaEbHYn8/C3UWM66yDvPyotY8puTQ/DPZAiu8a7fORbCFnosA3teeR4iQpeQIyOwN
Gm+D2Ja8jAZqk3jtLN+QdvJorQjc9L0tZM37KCujxeOiaD7l8doj92dGVRy01PGVznJ7/VYdRoFt
3ns8zwR9bMHZEp18lLJxUGGzkEgoR0/BtBvFdjWQqctgwnG0z6WHP6wDRuoojCqTxaicIzRo7WIr
tWNGdW24slMdEjsGgEhE+LmrHH/FaFxSXelXbaIrxKStZT8WnTKd5mn+1RHRuJ69ywRqLuQ3PwaA
8S6BlE5JA7obK+otjJ3tqTe1+eG6TdjTBbR5qYhAQdAIyDSnhStAnO2awCZItadOnbeqUaFStC2L
Cv47kqBuuLJgcP5gDeAkAY0qIYowI0v+OsHfXts7tEev5X/whjdyOCUAyfk6FBQrytsby362QQoz
WIVvqdFiiciIdjThryw2GnG7Jmca4qlkCieDI1GdT5JNPVs/ffqIPvrZMQwNQHPwjm6FrEs6OjLF
0wBDoYOHrqxdmq6tpwBi6LaqJerM2tE60JaAj0hBjQV3irOwTq/Ysa0i8dL0v0BQ5pUiTv7dXTsT
wC2IohlFjnUIIMqPLH/oNPCGiyhsd7UNjLyAwDEUNF83zIo+6eqltCKjvwHhQM1meUddJvI+2ady
4QH26q8Y9hlnFk4fUXltBywlx+SWwGir7OigEwsE3grxum55G6rBuGnMyvkH4FiBudvzhtCDhU4b
BCjgBObbuTVnSOO1nO3IoJ2njsupBN/Y+oKI07W19pSm/6jF22A8j7qIz5WHJTFTuxHNeUNqIzUr
sSBag0xF62/bdj2ix9i3YKV+lXrugfMsSDT9VDr5YxfnAjdgf+3AV6HrEoBjVAS3Oz9h+o3agMUt
YlP1MFP4FpSat0iCBP0STnp8p5rpHa1rChYGoLiz79fv5N4dwSMDL5SRdaAtYiu9yXVA5/DaROrY
ETfP1cwjsixyd3feT5S30KUAb4plKlh4daZd61rlVdG0dgTP0J3bH7TKD5P+TDEwfUJHy/Dn+qL2
YgyA9gxMUsOuAu/MXUyDmpmEoVB2pCT+PP8DiryqCmLpVMvxyUkkvzdbf7W/YDzVC5rFWyf1RycT
JCt3QkYIBmk8o2Bhe7tdc90N0Na+cKL7BMNC5dPYerbk56JWjD0xBvoXUTyyAALmKdfAjadZyYIU
PUYiBpiYeEoQTg1JUJvmTSKaHbdnjMCxiaAeEjGXh9tXa2hMTH7WzSif6+lgl8pwzDvNuCnU2jyo
IHsWJIT2DCxyCEAwM34m9K5t93BZpETKiIbA1CFwtYxac5HTH72KqgI00O7KQPWP8BfkTMgmbCXZ
Y86ag7CyZexPfQeW23YCr2OTAM9lCt5BnnXzw+agB/5/wrgrb/SgP+/g0UaYo2JgjsCSm6faqMAo
ILVx5a/yCkwkppz5WkKqQJmLAHxtaMzq1S9VjNpZuVbLYdJS1ZvA9/pkdwyunzfaLaKi8iQtIIzU
SCdwtvcsBdsaUJVgnpBpcpYiJZUht4VpRk21vAD/foPdErwD+yLgWIFIHcV3vhCUpU2JQRWyGZHc
fK+V5nWRF1FH3d59wZBKcIeyzl/kc7YHrSZZN/e9gb03JswoUo72MNzNduwlYCXv1VRQItzTK+S0
WZCCAhrCva24Jc8KUqlwrNZiUu4NLUexbnGmo66mC8j95lEQje3KU9jUQ8auj07qrTxnQCfT6MA5
TTXTNZb1QLrK7ar7zhFNQto7LEaGy/o9Nbh0nBIX6Gc2poq5waNFDouDa2mCyFlgAXbXA6cebYks
08e/HHVnLJVZMxernI6ZWt30o+qtQOmVuXNz/dXYXdCZKM5dtA1ClNlEGVLqkQomMelduzBF7FF7
Jg3OKCMJZHwpfCipgo9KTVJiRU5cq65k9p2bWut4sJ1YFBKJRHEnNE35iKoqc+or8zgVpu0OZK3c
fF7/ub5zeykANukcDKNIKoGPgH3J2fse1/2cmTpF8FU+0fGPZPW+mR/z+UCszDWqLHDIUxL716Xu
qgby9zZmL2BD+eh1Ybw2DoVQo65ui0F/au3qSU911qr9fF3UrmrAm4AvAWJtlMW260ubeFrGHLka
dI8+gLHpUMiV4FHYWw3rc9HBwgXjylds+zwxW6eYrWhs+pvJaQ80Tr7WqYxJSPLP66vZM4Fnonhv
O5/srMFQGSvK9O7WMN+J9k0dmoOzrC4tBLL2loWuBnRqg/UFJHvcuwo/YUSSxraiqcJY4Luh8Jwx
yKXj9RWJpHCaviroJ2ONspGigsDxuZ595K/r6vB5KQ6MOeC7gKsjbbvVAqxRqZUCFk8dipCQW5XR
2s8N+iZsgdXb0TcUpWDxECQjHuJjgtECXmDRkKqb2/LZGIgcpstSCuzdjhrAcURaEMk7KB6fZIqd
RFu0NnWiuSPHcnXgeOAQvUWqvDkb3gstzgU6vrcsNIBAyTVkvjGCeLuBpaHrzTBXTmSY+XtDCoLB
hJLjXT8l5oNykSxm5cANxIoYCRmnC13RGsU09U7UDp6K9qobKETcBWDMqV+rTw6/ZZ4ciBbhS6Bo
DX/iIxA5M3yFAmfCJoMTKXQF9p6qiQuetS81ZrBdX9XeYSF/xhqeWJWcfzZiJ23WVGudiCrvIHx1
WulgQlheqZ6lfbsua+fdYLGTxoRZ+Den5/DE68VpFzBgDs9D+Vwq95koLb1zYTci2HLP9i2jKQE/
5oh9c3QP9ZHD/5H2Zbtx68C2XyRA8/CqoSe3h5Ydx/GLYGfQLFHUQIlff5d87z3pZgstZB8EeyeA
AZdIFquKVatWxUkFEq/KT8E7dHs1SzuHN9D8bEE6FZH1pSh1TMuGYQLPabA+h0w71N9oQV1OPhAb
rohaUj3AU1BWxhAtEA0IbgL9JaYzoIh1AhMF2CCTJnjIDnbnsmcUkm6vailtgN63v7LmbznbwSm3
aTxRGTsIHsQD/1Q61wnTPdguAykPVvtolw7srzjQe1yKY/FU1xJaAE/zVIL2Tm2O43dT/nV7Ucv7
NyPKgT1BmVq9FIL+OKm1J905Mfbepq+K/q10fNb2LribVD1HW9rKg2NRN4y/AgWDNBjMsGOVOwCC
xa5tFoGsvOX8qZaPQ9OuGL+lWwU2QbwFQPcIllpBVo1GqgnVMQcF+FOLhob6iTXdiu1bOiVE5POl
lbW5K/NyA7kJIoNyKACtVJmnVCejHv1I/6OqH7cPamktIDsDwHdGq15VlaoUnQZKC0WPEkxpxMQX
EjoUMMtKXaMyXlyRAfbOufCOSpyworhD1YNjmvvJ0l5lXXHrNERKJfkPBZfZQKB0gGc36oqC0yB6
VzNHptGJYtSx4fWOW1ovt/dMnBP25SsslCuRyEXV9dpXlJ2uFLIcnUADmm2wu+3eVrqZmrzKvK5J
qqNSZN8xUJsGSKFxj1lMOlS1VW37UpEes0kZfJ0nfFuizSfQhhyQLE2e7tWEjm6HfqPg9gfP1kp0
pDN+AzkszIMDePFSmRoMMBo7y4lOHZfvIxo/VRImhz8Xw7AFFwdesT9uy1u6jOfyBIsWZZgiPNRS
dGJj4LRBhOp0G3/Eq1NyZlN1Y11iSCpL2C/FiKJTYqi/nEix0KJc+hQJEyBaMOBdwYsl2mRt7lJ9
LR2wdHGAO5treki6Xl0cm2NQbI7u7VPKPlSos9R92mQtxbF0Zxx5FoOnBJIpcxh25hosVtha2mXR
qZxAADZILN8qufajQ1e2i7rVWtPZwrmBzhGNR8ChWSZyGZfiFKY6aG6H0TGMUE3/NP0w31Izafxq
rVd/wUHgETZDM6COGI0ieCGHcICBSSGdcqn39TrbJiWa9ofjNFCXZp6eRx6v17z6wpnNI8jBjDg/
/+DaL9cXVXYxFcSa78EEUJibSGCJ92/r/pIM1cA2ok4/k0rPPz87soZKYyZNunTKGNiQzNKNKnXj
5MG/SpkRgsgVw3/PE9+F7YuVxhhHAsVQcb/iRHc1Z3BVfSWVOu/H5f26lHJlSyPFAYAnOpkVw9i/
2k+GlXVcK/gsAdVedJHDQIkPsUie0Yisik5Ft2PaWwTqGam7L4en/7Jdf8XMin92KD2Ty0hLa9yj
SqJ3qaPzgxJVu7pyrJXjv75ClwsSTG06tnqK8drRyapco/UT39g623H8D1KQVwUMcJ4xgrt6uR7M
jkUAMqjOyWYfZWR7sryxAKTK2szNtZVoZyE+RQCMQeXo+YerQ07oUhjVxq5UCIEWdJuyf5SnwTP0
48RKTyo2Zv5UoE2eSWASqVfy1At+dpYMxlSwDMzATuHY8HIhLTGwmXX7qWTfqOZWFndJuSHmVtVC
nmzAe+06Kdgxniq6kaVAslxnfASp75se2S+0lFc2/tps4YuwGWDLAjYB1aDLvUiiwdBSpPZPNHuv
htFNTW+oD3A+4zcMAPLWqL7nXydcQNRywSKBhjIwS4slIeQUKWYqwnHHBYwiHaTEz2qir8Sa1yZr
5t+DOTEAYQJPumCymCTHnLEW24yxAnDWCAndZny9fQUXdg5MbfAtiO0MxGXCzmEGWs4kjL898Wbc
OBhWM7wmAOfCc2IS1jT9LK1ftwUupDItQMtAbIWqsIyapbAsRWN6V3VUOiEHM9KgkRSlcCVVVnPX
5t34aQ40U120eZQvEupRvdcAtdu5bds5/45fmBXYAQEOYmwdwOtLtTHaoZHsypBOSmmgJg92+FEH
VcbKgud3h6At4FKEQ8DTGOXSq5fdNIzOVGtYsF1gDme5x9haH63GrjbZntNtiipou3tbyx/RqbDp
JdcZ/h0ziIXOAF4NnYPG1dPIqCwzRj1XOjH1kNHvUb+1wSA+bm+vdElhz6UI20lAOm1EjiWdJPLW
2k/aVCFXuCLjOmbGSuZMEAIUFKrES9FLHVVonMchUidpsd1a7FtW+9NzvUbpteACUdkFgBSFFxu5
d0FNOesVxpUyDrN4C8ywn5N7h2den//49007lyP4DKs1+7YzizhMMuDdpubQUBrYZMVbLPi/i9UI
JjvlTRsbJrYtyzhqIod62EWG6VaJ5Q1rRySyyOMdhmTQzPUHr4RkvizoQTM2pFfsNg55/aPQQArm
Z4q90yTlydD3CSn8jD4ZoIkeT63a7PuxWYPdiWSbV18gHJ5ZJjGJ2y4OX1NMYWtczTWZX576u9Ry
k9wjoDVtPBp5R69sVrzj0k7DK8/5AYy2QCx4aVMatbDhjoY41HM3moKs3WKUHi7cKl/Y0m0Dhy6e
OkiLIk0qPNy5hHZkydTisKCPhAR2v03Yim4u3YFzEbNlO4vPmGSoNea+xOGcRJQ06prag1Uk28Zc
wegseSEQhQBsbM0oJTGWccrKthIMKQm7pyk9tOnvkd51BJNx44+ePkZyuiJv0QmdCRTfORU3qE7l
LgkrE9Rn/HcjZeCRwwKjxOMyxraB+jANSZG17u3rvmS/MBAXQCwdSSo8IC+3dC63Wj2H4JySTW4b
CJO+M1SPJx2lvHsbo9pvy1s6wnN5gpbUXQm/abVJ6PSKCy5ADg51zHec1vo3FtrsQDklI/idvTr+
ISysAfHt2FYsCdV8Z0zfSXuXmD+ZXWPM3hFIM4TCdXyvti7y3Qp/H6vnVto05bBNmxUPsXQvzj9E
WLGVJjL6VtQkpMNdEb+36msyrqjPsghQ0CLXBIcq8sIWTjbyRNWSkEBPukj15Lx2u2GtSLWkKyiF
2fbcRIvuVmElY6+ip9uM07ADNVT9PpLmVSl3WdhZ3Uduv/y7opwLE+66neg0Z52dIHy3EWbqd7ny
hKmFatsF/ztBoncoFQCOWkwPBJW/T6bfSlF5IB5F4kRdkSTuHxrP4L/n5gIkfMDXJ7rWDrdZizJ2
aqrAyeRNq/ik2QCt6Cc8cKIVF/t1dc/jPFGc4GN7TK1Fd13OTjo8Hup8auUrySe3fsZmqJqKb0+/
pnRjpCsAGNHhACqkyTaeCV8tiqDuu7QoKjFSw4g0+cRpsykkHcOnbRaCOLb06jbfd6n85/YBLgnE
aws5orlIi46qS4GlQulg5qUCwKzjNpW5K+RXq4O3M1JvSNeYcJak4bGFJBvqVejkEA5RZbXVMI0o
pzFPwVjdWp9RJW8iar/1w3RKY33tUSD6oq+RFuhfxXwWZIpQRLtcnl2SuiXofDhxOfeswThWGn+V
pfqAvLYXF/2T1kQBKF5XciHzMZ1rjyBWxAxMIEgypxxiEVj8cRCkOHL7evvg1kQIJjrTKBTJSJD/
zdVDWXQbFDxXrpxoGWfUA2Z6IcGOa4RxgsJpURInpLfSOHTiEiyOzhbuYpfS77cXcn1El1JmnTmL
S8D6kw6gGI9DeSxc9BB5leZ4pfJcFPk+QU6ic+5RiHy+LXRtabO1ORNapCUYmToI1Xq0ssYAgNaB
06zNSJ436FINsDRAP8H/CvQiShmXUkDYzsloQIpeta5GG89qmYcm0iJbQ2OtSRK0IXKmSsqnKg4x
QB7ZhVEOxhr8edv/sGsKIhANGoHktbAeZlT92BJIMbiG6cunZmj8VX98Fc5B7ZConEE9uLbI/AtS
mnkssj4iFmajBTR9LLmthZ7j4qndVBjlNLc652ia80EVcbq9vus7BclQYoStyIaBOvLyvKqi0tuq
d3BeiVoiuMkwLy/Trc1tKQu6hywFokbEGiCdELPXZgUaxwjeLHTUag/qBLdTYozAWZkQu6ARF1Lm
n59peCwlap4ACBEqth1gshwxD0lHNtIaVc3VA3E+Lrzf8UCcJ4EbYqs0aPkyTS8R2GjRR96XYEuy
faM6kfFPQx/K9r2XFXcy9mxEN8awBeBkxUqJPuVLPhLCQLFgU9HddrlQYOiBf42rFF5S8RMDY8HH
b9MzgPlr0ffSuc3A/xmSbwMiIdwxNS7t1knwksgivq0G614epJ2lP93WjqVzQ/8hJkXO2B+8PS+X
MwIyaBfJmIYKaI+lCDN9osdWBuyZrLxtFwVhAii6GGZ4rzg8CFzR1OrtKQ0Ne9sW5h42I5GJZ42R
d3tFS7fKRnyBwX0ApwMPI6wobuK8GuQ0jLTkPYrL3FXkOPdvC7kK2OaxZfN0hfneIm8lng64CSqp
qkgelv23cjr1IAXmSrcv9I2d1xvAPzzeZC6eMGu9QFftE7NkPD9RPQQz3XyjL9en9pNsx5qWhZI1
uUZcudzeyiZ60R9Hie8aK91axOvTO91qN3LX+LR4o5m+sv7rTQZuEE0pYOqA3QQm8vIjaBpFREqj
PKxPVbjGV3OVgsES0e+O7ARq8V9qefnbK50RKbPiIoxLtDDsnXqfYzxi3x/TId85cpBXnpk+WDnZ
2snWqcZHJ9nVRD3B4qwo0/UlnGd3IBtjzqZGVwTHTfUUnDrDVIZT8VMjvwCPbNgKJ8mSCGgSYH4A
lxqon14uNlW5MjiAnof0rekflft/RqdhN0H781fA/AFnpjlJCqNWaV2GkWG4UnNHXGVCwH2fIVF/
+1YsLgVEwWiEgyPFvPdLSVMWdWXPmjJk/bhn0c6sq4dCl/a3pVxbEgwNgPojI42Z50iWXUqhvKNt
rytlmEzmQUd9Qy0+5ah5KqdftwUthAbzYAZcb2Qm8IgWEy5WSuR4ilQcTdF6Kejg+7euAr9Kfqj7
1lOmzDN1BJHRGipu6QJcCBZe7zw27UnKINgkYcIad6i/pfqBjPq2KImXD5JP8FeO2Ve+BsfTT38Q
uppIFzrh7S0Qn8Gz7mCgAIrfYCQwQOYn7HVMgd3mZhk2Q4+x8rEbs5ca5LUwPbp1P6EW/h/kfcX/
wCQDySss3EoK20JSBPdNmb7ppNOpWxBMhSgximPPNCXzuFIVm6zW1wZsXvv1uYsTBh3lJYQYIoq8
qAdpBIFOFSZ6fzALvAQs35b91Na/j9K49t5fsJ/qTLOuIPhDaUUVjHhTGLShMa9wU0oEK4CdPOoZ
Sf2eRH4mMeKVXdptjFLvfDTASdvatjAZqWF0r9Rlsou7KfftsSpWIHdLx43iLO4VLAYYmARTwdDv
WE0NgUl3qqMeGd9Ks9hrRbSfSPTQVI80A3zx9okv6rqF1kpw0eD5h4r0pYoZSpuMfWpWoaU8jG8J
2w4azPvYbFH4beLt0CRuPTyZ1kFVWncGyeSvxYGom9ufsXQgSEugKAsgPDBVgqLXDXA5cVTVIY3R
x8a1xg6UIZtW3MmS6XIwFAG5amSWTNGgdIpeqng71aG9RTnotbB8eeUEl0zwuQThAmnGRFUuQ0KC
ECRVfyX8pK+I+FLOy3cmjmtu90F/B9DihuAUW9apDOmdKuSy46I6o0tvUaCyn/rWnjq3Ir4e7dRE
dlkVUPNQFB+gRmN3Uecl5Z+pfqsewMrAx4B1W4YXl6FuehlVltvnubAP2GJMZgMgG427urAPGBqS
VaOCplwzm7ZT1/4iugIOZLqWZ71qUYaFRDUabawoW9kgihOuDMecPoxOGCo87XXM0yC2n2ayB0R4
0BsH+ZOkrwTVcYIhbZEvrYIXFhTqQvr88zPf7lScsypBXlwGTZX9wNmDpBzy9OM/bOb82nGQE0WB
TEhrpaaTTwA4wixEEh46mGHT5H6WrL14vpKqgmIhVT0/wsETgX5k4ckjV04kSQlMQcx3LUkwfvhx
QO6/dVwOuBXL7inZZpzhBVt7jh1W6QYYRLCfeWqO6Uj2IfuWpo/xuOlGTyG9WzgYVGcflYgeJLby
nFmwF3gZITsMlhtEiOLcxrRjoJxSrSosarA/GTZaIXuSr4GClo4XWDDwEGEyB/oU5684O17ijHwc
TL0KG/YRj/I2jfZdzd3E/nP7gK+TYqiJz+yeaG4CBZrYDi0rRW7nXVGHjfXsAPCatn/sCJNWAURz
PllxYpG5cj8X3O2FRMHqZ2NXZAlKH6ENGrmm8pus8kn+R23A9i+tjoqcb7uoWGBzArobwGsAIQUF
VhKt1LjO6nDCJK2a4ahea+sJo9B9SjsvTs3XvN/TQUfOQj816UpuZOmxiIhi5kKCfwF4XrQRBRB3
SMMglquJWzEMGEiT+8geNo0lPTEyvVeYsaz3w0s5tm7EW77idpaUFbcKWXCwmCHEEQx2MqWY4A2Y
ZFjJkbRpu6b6PrWSvJJKWJAyE9ECpI33EjAxwu11zKTIiiYn4di0VsBsPu7LjCorodOCqiIrguAJ
L/u5d03Yy1YyMVlx0EnY629F/JBW0jaSlZ2SKhuHWJ7FgIQY3m9fj6WV4bE7d4bilQaWhMtrSJva
pL1SN2GZd7ZnKrXmDYO+xja6cCUgANoBghwk677mxJ1d9oInVSxhwkIIXpQXuQjSeNhh8oGXmr9X
kQYL7vFCluA3iJ7ZTY3sQGhMKD9yTAprp4PhsBXNvz4sKL2MlBkQREgUiKBGoypljNKqaCjrm74f
tZ2uNvqGjtkhy8iDmtL3rpPVjWUnax2b15EsJIPrdg61gOsXITgFLsKEkVE0nMpDneGJ5DwgEyRl
ua85oRytdfwsLhQMSigWzhipK9hK05Q1cBY0ZK+gywFWi6MdoHfrxM3yIPn3MhMe2TNbMVITqGuJ
fdcUX6E4RdWFCmvuAIV7tNv3PMXwaGSeTPu9TgNtNdC5vgMYDYVnIEJ0PAnRH3h5BxhlamO1WYfN
I8ZmYpnqST2gmrdv2rXDc9CGj2HbM2ckNlLQy8GkVaEUZh9S66fjSC76EL0if63UtVTFwoEp6MTB
eMyZhRku/HI5Dsub1CJGH2aa4suphLg1Tw6YSO8dTNX+k5MY2KN2e3t1C8lrwNQdzAGZ65/IXAhe
r2aV2eZ514VGqT3WnQPworZ3hthFLahJjCNPUzfPs7c+T3wzSv0he8iKdsVOL6Q15q8A+gDQNNRg
RXdQ8gKjD/u6C6lZ+uYYwG+6fRG00w9de1Ak2a3rwWvQIrCy+mujcyl3PpMzAyfldsPY2HRh/4fZ
vq27uRQSUPdw33hIXq1gSoIRxSrNdSrPWnu1LDjhC+m2kDYqY27AB0O6nMofdPjF2DbGJNlRaQMY
9andgVILTDi+Dh98e+HXhn0uKyngRATmEPMXBF0bke20soFCcvXLMPYq2+cEBc7e5W0b3Bb1lZC8
jHQuZc2R0NkegxI0z/EggIbNzExbEj12+mvFQGZQuhX4oadGcsnnD409Vm2MBMexdH6iJklZMK6o
2dqqhRe1PqHM38ZDF6rJsDcccEKM28L4KFX7OOnpirCFp8O8bmTGYZuwn+KbtNOoBarDsguJWai/
MPBWPiB95Ewur2X6p+c9o146RR0PclA89K4dZbKyzymt6o0+sD7gUVaSp6ZDxSouDf2zrTKMBkvH
wnquy0oloGfImRFwU01PekbV1gdRfS5tFbkg5TapjV7ej62ZaXe2VCWPqcaqNd74L6N0dbjqXKzU
8djEu+DycNveyUfVmHC4rhzU23GXPWo7axcd5IDsJTdVXdZvzbvn+tOMXWPvWyup6kX7hdTQ/3yA
oMkp1UZqVLwLuzeSbXQ3PmFOd343jj+5vMua3rX2tPFzZSV+XfAKSCdjbMncqoDeAVGpCcvyPsG6
+7QvPGJGkdurVbkbrWj4bpVRHK7conkjrzb6TKCou3lVUwdkQ2E2Nm6ZNjsVsBxL3edW7XdIQpbj
a6lzT1rr1lpwsqh4oAcB/0fCVaRwwj0tbKKoXZiWqublcc5cY+Dx5vbyluwwAPRwAGB0nxmvL9VI
MjrayVbRh01516U/IvW3qq0EfgtZPbw3zmQI4YIVxZYcd5BhGm/yEDbFYaABC+rmyMBg0N4BF9N+
M93+Tm3vafMRA499e5GL9v78CwRvU6mMxz3LewTthyTu72mr+Tn9neRokQ66O1vr7ijrX7p8ja5x
6RCRDoK6zl36YEu63F6StJjySps+lLgtP9eZUbtoFIi+3V7fohRkGJCYR80I6dNLKWCqiRui0j40
jFreFypt9gYai1fQigvpLST5EM+CDwIATVRbLsVEdMgikmt9iFa+jf5hb02v9tQ9edW87qFamyuv
zhdLvHjn4oS9S7Sh60mq9iFL0YFrpGMO7tixf9eZmficZD1mckkcM40ndPBrSnWnmRHSQorde6Dt
SQPO485HikN+QDd3hoJ2ae+LsRo2csLZppXQlqurUfPa5E7xUMscJOtxutZRdB1gAfc/w9dRTABQ
4IqRf8JLSG9TewhLiSS/tKZIvIpR5almsXLkLYnQlq0VIDrAxAbQ8BDeHRRwyv68rSFX1xxfgVfX
V+c0+PbEx1evWUM7ZQUDmlzbp2Xp0iTed90aZ9KVIs5ioIZI2WnozRYr4VIyAbel9gw33SjeYrsz
R7C7MLQ+3F7OlRP4koNsM1if51yVYJM1qcpjNlEWNihK+4VW/qkG8ALqxWS4UVr7t6Utbh6o7f6/
tHnVZ3GUmtlGFSNgCk2nijzHLKSAF+B6p8ib/Ks5/loYqk5z0zE6aAWnWuUNHaOmZSEqEG6jRoei
HHwr5SvOe/mc/ooRnGgDDFCmgT0rTGzjBZ3u0UEdnGTF7i9uG/gAQCesoo1DpK1J5Z6RNBmwbRnd
VsoYmA09MFsJbp/Ooi78FSNitnpHz+0BXaZhp/7uhgPmSnlD9tyo44qcleVowtFgqjoxJANHY6Nx
2UJxI2t71+zWho/OVu3C6iGthDuE7CTAPuhFFIwscXI1zaORhXLWJD9qKwKvaUIxnJbJ5hDogIz7
UapOvl7kaxDZhRWCNAvFPjBTAM0kPusLglkGVlmMYS+1nl3gIWjSQEET9e0DW1ohaFRhKTDjAvxq
82ecXadESbFrSj0itxUQPVTbyU2LEWMpEyytt4EaL9caeRZ0ZCbQR2Mn0BuIWYVNVUkLJkGVjwCR
aKXb0L52LTn7nSaYuG6O3bS7vcI1cYLnsqmmDZnJxpAxtnEs3rod6ARcEpWjb0T2il9euMzod4fC
ANeBFt4rNFWn0kpL5DGsinKny8MWta4VbPjigs5ECAGG3qsMrHHqGJrFd71lfivd5/pHFK0NyVnU
wL9yvpzpmWpUtAdIW9XGMC++YzRJoOQNppFM/26YYF8RyGAqG5Ac4igep89sq+0sKCCGyWjdL6X9
FvGVZ8PSSs5lCDtG+mRkFcb2hWM7oUksxyBCJIqj19uKNuutaCzAmv0FjEJNQTQWlUSA9KbJFOIx
Kz8nHSbSIALMdg1RykCiqfpgRhNbyYAv3V9QHyArjQogAInC/W2cru/RpTqirKyjHQ51uhJ3Nmmm
acNTnf40rFT/Xtcj2bBEitamxS8FVACDADsInDxGphmzrp7pSCNxLpUSdpYhbWzznaQdjQJ5qmE/
DBjJqWZhb+wc5v37TqNahFrGV6lBzJOZBthtMpZNod6HulQEPZgM+ndmHljyclvS0l1DNcNEtw7A
dGizvVxfmqNolDjJGFoOYkU7ohtMhjBdqy5lT4v0teL40mmC99iEGoHICYnIS3FWmU+skrQpnGKt
DZ2WjalrZNQcNk4ycQxEp7Y2ulM8YdJJZNbxWj1qSYXhccAhhR4QnKrgVvWC50o1qDzkhB5Zk/p2
6exASfC7kMYfsKNrJma+eGdXZgbazPgSzARAZRnlPyF0pIqBuX4dHY9Tc5dGFEMiQCjV/KBo7ox+
2cVGxxCk2wcqrHCWODMJ4XqCdwW0hMIO84bmRY9K37Hzm3vifhzWRi4LDuBKgOBuWs0cJCkdxyPT
7msjcelaS9LCnl2sQDBmWm0Xst5jBWYOqEYOuApxozjI0XteqJg06ZJV8h/BfoprEj3ByBqe9xJE
Kg1GCBv3SeZV5VrhWcxhXUkRlG+Ki8ghOoadUl/ZaG/apvs8GofprQvQ3ejV328rwtfVFXQP+4hM
AFD+gAmI7/SO6l2pAw95ZF7yBHDTHtO4Xd01tu3G2Op+GsR37ZYG9fGB4910lO5A2O3Xm1+3P0O0
oP9v1f//M9DjeHnlM9A42KSHvuQZppjFQDiZXoNEyNCbbp75MlKiFvdAlL7irQRTcyVX3O1Cpnk8
YPnFnrywIPqBF3y4NsRTxERfSRHeNkASZ7x0MATYbo9F6yu9q7LUz/PhvenfwBITyKPh1s6njvaH
Cb2WNjKl+T/STV59hGBlIiQuGwNVzuPLk7dWX1xRI0csMEZ1RVHsxC+PVd2VmH2v56pvJvcdlppJ
Xot6H7f8CEDNJNDGF15tWjJ3rxeOJxd+0wNHt6mHaK/nxON8a/NN5zy0yvif7N5cclWActO/0vRn
jhpZiGHq0EJ77OVtO/p1fAB4p6uCaO0FuGxg/woSDCw1M5sSNuEWb5jk7g/9ztivXJllE/tXhGBi
pVEdWJ7gyiCj5GW4tcrGctHz8TEUbnLyDTdbiTeWLyneR0iiANgMOprLS2orca+jLjEeU6VyR8w0
pR3wr8NvYEQ9a3SH6AHzAPvUWTk0Ifr4v4p7JlYw9dyMJ6NMsJej/OzE4KD+HusRwFe7lQ1dtO//
IweR3OXyEmAKZapDjuZ82GCgfpKG7fQtb780OPkxoOHaJwPQl52Kv1OPraxz0aVhgN5cfMVTQCyf
oNs1zgoT22uDsxecPwEjf9DfsOF4+qrpsJHGb1K0pkXzrb+y/2dCBQNY9KxLWAGhmN2K8Ue1Z2D6
blYfMJ/TMO7iwbPVV90q9jLua1IFCa9X3nFfy7r6Aph3sLSj4m2KND0KR9kVTQYw/UZZbbXupdfy
oIvad6XZ4OkY9Na0Bwkr5lT7Sd55FSXo334eEslTE3RexHeUv1vOfV9EhzJecQ9ilv7/6t7ZxwmR
L6NZLCFGhF0zDYy+LP3OeQLjhYa0AL1n2JJQmfYEqZDburjolgAvQIs3cKxIflyqYlXWZcTZLDZC
p068xVR39ITeU8n54KMR2La0AppdXuiZREEPtClRKe8h0XiWdi/Rk3IYD+pT4zv7dCXkWPaGZ6LU
y8WpZVokzQhRbRkom5fIN0FZ9hBgVv22eDhGwe2tXLZaZ+IEv1c1aZUB2j1i6po/cU/hvnmU/kil
T06Vl2xXpC0aqzNps9U+8zCJ7eQpiEDGI6mMPUcCP248FGNc42iCcTC5b3UFP3rV5s5eJXfRzknz
/cDhjqjm3/6WRXtmgTQWT2KUFETAm8ktqSaxik/pt+pwb6gvZI369FpP56YgDDUF6lZGJkswzegm
R2dqrUzHt2LTBbCIa4HFtU2cW2nw29EgChIVTdAVPrVaOhEIsOLqRaKYdbuJS+6meoBh3m6l/1DJ
sBKLLq4J/YzoYUP1EbOVLk8wmuSh46A3P2pvgEKOmYdJ8k/9I2DFt49HLCbBtmBJZ4KEK6fKnS5P
EwThdqte9xmPrrabXjVfcdODFYxBum83vynwL0CgutR3ntjn89rYlOXVgoENmQQ4k68C25m+ounB
HA2KDVZND+MWPf1O8tdaHq/vBBYKPCSwD2gnQff85Y46qB5UZmFOx9L2oqH37SZQMr8d13Z0cS1n
coS7l2uMc6ob0zF7QcdhRbcAldDvVD71ar0SC32l1i+91uWaBMcgKUVKUKWejuMG5G5Bt+l8fZu7
7ACszoPLPSNw5j8eDSrX8vItgX07VO6BepmLQHg1Ar++7JffM5/B2TmiYFjnSmnje/BUKrJNZLbI
z6yselmIbaPXHQi7K8KKZhwKLWYQgjnQHXGbieMUuxWztWCw56X8lSLEzg6vG2JKkKJn3ysrZNuq
3OiIgQrtncWBY5WeNhorK5t/p3icXxO/APAHi+pVyiexJ+BuINPKN5nzk2Vbq3sgjueU/5jcmm/9
V/eAhveQiuq4YDInpdQ10jbjMQJH8EuUucVd9EgPztNt67JwVEBPAK2Le60iBy9YMYwvnJy8zfmR
ZDL2rH8kDuB7TXBbykLYMA+9mql7kfwEvElYTU+6bmQ840erfkRz0hG1Y7ckO613U/lxtMF8M+Dc
1ryCyMiETZz7UWfKbXDYzWSdl9puIWC08gqrs+8l97HadxsAjgKOR5AU/O43WuJNR4yAX1GSa/ty
KXX++dkdM8uaM2JAaquDAqe+Q6+lPnqG9hJnIOFOdyt7q13p5KU4YW8B+EaquYM4nm+i5F6nhcvo
y8AOEWoR296SAl0LJH3aTcmInOHn/068qEFxbkqs6kp+7H7a35iJR8FOsjY7gPG2MVpY3BQB+NrE
putreLFkcf5GhzkVpK4qfqxS4unyW2N+n97QoOgx9uf28pYlgbsDAyPRpG4L9lJv+wLeQoKa9M+Z
9E2O3hP6R4t+Y0LabUELCT2sCTnzGV0JZdUEr2Q7Q5+SKeHHrLfQR5IGgPaixfkoIZHYosei9khU
oKvkOCnSibwPXbtSWVeu/e/8BQZoogCNQ6JZWCsvuEqmruDHZF8HINyqE4yLhmeKnsG6cYi85/65
OiW/8++3V34du81iZwZ4kFGA/lwQq5ZyJzsx9HcyXVDR9epW4Rtdd7uu8Br0S4a3xS34jUt5glFQ
S0xMpDZs0STfS/y5/ag95E9l30xtkHXukS9ZsQfLG4sNBWRaR6lTHMNNLK2sLVLz47AZNmZwTx9B
tDH/2etu5P7KPNmNV7zjog06EykYBbsHFV3MMMlV9pQ7gP4Oxt5y1zIRqrpkev5KEQEM1IrzIeGQ
0gfVo+q9oKfL47vH8HNwf8S+4uGd7hXb2k99zft1+xgXlfVMtBAVW5NcdLkME9BxkCSCAqvl1AUA
MJn2twV9Naxc+nzoy5mkeRPOzDnI6DvFqCFJl4G6in2zBNKbb3L5pS7equiFJEZAh60qxx4hyh4v
BcCw913/efs75vt/6zNmN3D2GbSt7HZ0oERO9CN1PvNx5V4sWrqzZYr2h2tZl2ACEM6yJKEdvRba
owoUrL729l3I5ABQBpAI/gN6E+/Oy5VU1IjagkJrxk3i6a98N7pk938o+7Ilt3Gm2SdiBPflFiRF
qSW1et9uGHa3DZAgCG4ACT79n/J3ccayw4oTMTGeGY+bG1CoyqrMnLZNFm1OLfFunBSBYNPeYPJt
fL169b8dl/+9+sV7nKkatVXj6uFNsEH3IBUp21THYRvlVbqkuIG0TIfMP9ZHa+fvAbGTK1DWpXr4
r7QEY89n51gUraD2/P4CRFs6ko541dNmzK3TsolzugmyEePPrgE2G87pFBFAzi4sbGGPnF4FO/4W
HiBOBk+7s2YeDpzf7wDtLzNqpteDfJlUyh+Gp/bO/RbprL2dX909ZgtSjYqk3c+nq/4xf/0A/7n2
xUKLgiZufVuthz7viSncYtgNd8uu/KkP4z1gFz/riFfQ9Nt7l74EqIJU+mVInT8Xt8/PManSJH1o
yDeavhdPI9lVZCQQu0rzbweaLvnhdrh1N0E6FY/P8z58uJZT/i3u/PfNnRPq/2xDtTaRKwXenABW
M+3Fobk2PXo5rPq/5REnHiILNMMAJ/9+iW5sYQYxrojdtDkGkol08sZ4a9lg03Xuah3FrKCM1o4w
qQ27vIlkvxODqtEeot7m/z/qgMeECgRTT3/q+U+2dkwPcZdD1X9G7NQ2V6Lrn1EHD4nhYugbgtAJ
rfffn7WBRlDpsyA+TH56xw/q0N5cdb/+yzWgAgEpQyx3oE+XCUbljn4TzXV5iJ/7F+g1bWSKKnGz
pPbG3ZksJDkjTT6//vvN/SXMwekH4omQrgfdDHNpvz9awGzdju5QHjYdy9dX0ZOd/u4/IaWCDEvR
EbPzXzGLZ5fZihHfu2vElb8czrg+RqthSggjYAh4/359S1APshxTedgnTRreuC/WLf9ovxbi7pKP
5Dhn8qm/m4p6O26D1Luzb6+Nrv0ZZOBEgLlrjIScB6PCizAXMwfySm5YgokCmQ+w4MxdYN0BIAOg
OV9TOv0FU/5+Pv5+tYtd40ydk8ggKtGhlsQ6Vd8sAjn/k1vMebCpHkbSbHgRZgsBLEieHsKMkrvb
15C83jqpuJt3S25n7kYXNoYC1txF3Pn3evjz/AZ9E9DZmbMGvsIlVp+wFbQLTssDwziKP+2UuXKA
/yVR+f0KFwuusrumnGB2ePALaxO8jYV87vLxWb8mz8OtfGwLyNlew9L+kk3/ftGLw7wUopTVgsca
H6b9WmCl523KSZtes6/5yy6GmAIscn5pKILv+PtyjueOiSVG/bO4FVH9rcg9fu87HJH+3x/qbxsX
1kYYmgZ9E7TKX+n8f0J8Kad5iphjHQQEpo7sTu+8ffMoj51N/J29K7fs1hyCZ39PT+WtdeivpAeX
D4qOItjt0FUBxRKa5pc8Owd+wJCP96yDBYiOVl9tp+HBaMjgjam8JhX9t4shCQBKd56c/UOrvbSN
G8q1psdp3LV3OF22YBiC6AGJyvWK1sRlODg/138vdbFSJjMMbofR36NXlrtqiRVUvCCAPQKoo1SQ
GiiBTa+VKJfF5eVFLxKdxdBuaAWeb3g6xXVWHcMdR7TFEv3+71XzR1L3vytBpxraIqBJXmrJAYr0
2o5ZWA+YPDu4abeByn827AHpgoCHlHbJByI34pTcXbP9+2MTXl77Ym+EEBKrlcK1Ewy8KfoUrsU8
b+mx2i3dT7rCyaT6+vfj/vW9In0/SzFgV14SFY10y2i08F6dqXCDrF9sYr/V0H+Iygezi64pPP/9
7SJoouONGIpj5ffdLzk4ZSvH4lmr5rFZZNbrloCYCVht5z0z8ehWz7QkS7zv5alu7huoB4660JDl
YIbo7oe7XpXj+Ove+X/3dCl82jjLACNfvIOEEQCMp/JGHfmzmREl+EEe6tvmVu26Y2UT60qIuOTH
nudHoTAPbWYgJkA4L6nzbJpbxcDuPgbEGY71Z/davncnVUQpPSw3q7cZITtz8J7NxtrVxb8//SV/
84+LX560c69M3OHiEAfKRb7sp5P4diZU8WN1CFiK5NzsdW4/3lp32iLzNXW1yxQcDw9moRfD6giC
48DJL9aCf3bXmH16pG0B26eR3S/lnQs1wH8/57XLXORPXjsbp1e4zPhT36zplWh4mQ78eogQBFio
0UGSL7wITFAQq1okSAi8sX4vq2FHFb8C6P2CX/6bEp2vAeYUbH1wjEDs9SIhYJBeQJ2t2bHexUW3
iW/WTNyMx2B7tPLwazzKijQ3SbYeu/ualKcSKM12i3YDmlTNMUFP/98v9A84/vJ+Lk6Apo17FToK
3e3hRccf6AMSqbLJfA7vcf9sxgyLBxRua/gaD1wR3ZNKPAfAdv59H385iH57LRevPk6qyKpcvJYG
DNykXEni3ftWxtWNx4s6uHK1P/q3eGpIAWIMClYooNFdqhINgkU9lUt1ZJLMKU+d16klBpRuhv40
WQWZSJf7pyUH4PDT7O0MQhtyX47p9t+P/UcT5n83AngXdM5fwsO/75s5aozHwrk6JsujG5DWu53p
kEbVQtiWnwB+HoNrJcDfAhUUxUBkhwwfcqrLnq6zQHgK3k/VUYyHaNMvYK9shuimhtfH/dJuvWTj
99CIeGqqL7oRhMUH1EPyqrzZJeZwfvT/3sZ5N/4npbMawWcartXRo99mZ0w7zIuW40nclQLd+73q
ntwu69o89FVqBa//fvF/OSvB3DnPUEPqBD22i3i5gLCIUB3VRx6+xiyCaGkaOCXhHzKqSeWUeQuj
sX9f8tcB8NvWx1wCQgt0siHrhRL7IiOAoVoPgkW/HAWRAEjGNExHEqZuDg3CdH3Df/74fvduMo4F
uZLXgfAMPh7ATzrMMazIVn5YqSava7qmGCjewh45m1EYpZmN5H5Psw5AGeSVybV64rIfiVIZcjfn
IQMAU2HgXdz3ChKZUhiBPeruqTqbYA6YNLuyEf4IvedrIMM/K6LC6vaS2dwwpmkp9XKE3DGZxxaT
w9dQIrgPYUVdfgBgexA3hpAUnuPio6vJmpuEMXM06cdxr7Nt+jZk66fK6Raop5t+X8hrRT4E3uCb
n5PTps2KcIe53vT0dIIeISG7j6fdpyYse9VkyB/v7z2S3Rx0+v5TkJt545OQ3AEaQgHbpNvzUM2t
U+Afh+ynTr/9VDknAWnSOf0Znnzibjz865feBPiz6bB5jMmSxoTvGnILkC04AaIvDl7xOmfvLXk+
NCS/Rij/Yxvgtf/3jVykcPFgYxIVbIyjKdbxKbAy+3OBwv9okybaJe2VlvMv6+B/fIDLvqSl5az8
CJfbHz+Odppx8iLJ7vj1sSsejtnxtBty/HXIb26+FYcfQ/G2vbIHf5EO/3UHF8evqJZazA7uIPyA
/ukhTHcfp82PzeYuz3LEfPKYa1KEpCD5Nr89pC/bQ07IHbkhxbcsTq8tyfPO+dfdXBy+ofF9Gq24
G076/A06i1ce988U/ffve6k9qllY1QlM3I/TsIOoYoND7qf6YX2GKpdQbcGi3635uPdPTQV7PGJn
7Rsc0f8d9/5MMS5u4rwt/xPoxziuHNHjJmR3Z2M4F7POLic1jOsZCc0T+7LKvYRG/GjtKWZ/0Drm
LXT0riV31172RYra6rKkkOkxx81Li019fDtJYqd7To4JdvgTweZLsQbeNpsHSMGSQ5Hf3RSHx1cv
TffP99iBX9c+/58nMTREofWPdgOAZaggX3x/GLIlpqt0cxQu5mN24/g8SggWflTtq4NDYqwzYR8o
jADMcS5Te8S0PcifgM3GLKmbK9/pl+LyxWqEEBfm9aCweqZQXeyNyIrqObDW5vhmEZ1l047u28y6
bU5L1sYk2NY4mfrMKYZtvMMLmgqQyksEy2xAq7Tf/KyP03N7bez/L+8Iun8e8jQX04pQMLl4R8Aj
2tFp2XisWokhZtnTIw4jnpVdaReJW065G9C+cGBank9Q8P70WzfZtYkUtzxqmqwxLdu0sVvlbWJE
MY/SOkLPkeZrZV9ji/x5UuJe/QDALn4BWnWx0hfXXyPp1uOxk+/KGzMtHutlTP+9n86n1O+f6XwR
fCkQNAERXQpn9xEUYHWCi4Rn1PYpWSFElKJPHl4TKoCgxB852rm/gDUBbUfMP/zhgLdIV/YeTKqf
kNUwnzQY0VuJAmP83lfU+UZ9XX+ubGnsFLpu+giN1emHMXHYFKAmQbx8NqI9DDMYe1k1COdjaHvn
1hir+ikbHgYEag4JSmNvUZumQzo+J7I8rYD6XoZ27iiBLhJ3QRrUmKLUg6Xp1kNTpZgtly6FA+vk
J6a8OkjrkC0e6csGgzaBzVVhVqwlUi7ScnZNoJvXXs9xC22HYYFwHrxev/qljl8G2TNv14GxqFJn
0lWduVEDX6V+HEfYLEF6z3SHoBuXnpK2cuz6J/MgQAOOXwxLUY0R03FeN9IPWrmrVCLMpuIxSKOE
KVV/N8oKkMx53jBlNdR2kElUxprSkMJSfCCQ5q4G4CDcH4kTsrDPmrGqg1tfxlLsxqQFIc7pqg7I
LVBJ9AYw1eegelch/HfwJhvi9TwWhbuGqtriJjB4Y1E5fU0U6wbzyb5sUvR1HQzY2xiGg0ZEGxBQ
yadXGZcLtnMwVeHen6312IrRYTvmtAsEdfgAzxgZdAfWhJPOdOeM94uw6etai+n7AKVpO5XzEBzd
mieQt9Nr/NhDs6EvatuWFmmMP82ZY3QA/jDXPKXdCMfJpYs5bKehl/VjcYLEyYJIDk0Gw2/4WTSe
qeuNqTyIGXNlB7tuEu6PPgAfuGj91kLnGcZAeSXjZd200flDL56KAigiCsjkjrBgpQVMccRTGdlg
IqkpmBoScjssonZwkgxElHElI7ovCgytqG43vUedYzMmCGPzwLtT27LmEX9KNoT60FXdiKErJ7Ka
ZriXZeXU+5X5Ax6sY1NRzV3ppNKyXbONQGLez4ttnHQB0+YHD2Vl7TxZCoCqw+SOGwniSU2MtIOv
Wg4RbPlm2SS5a3mNR4bF9u4Hby7rlOmgXLYKxHVFhn60nQx6FOxTilh9Jp4GH6m2xqknKljAppFt
PL1YI9TEyRKu+GiUTgpuYKE7VIDdVi3ypmMKU/O+homy9PnwzDmEf0iPzp+BaPRYeVCBD6kmSlcl
mEGz6u/nxXPfgrH3C+josp+Q2gxpag8mKLqaOU4ayLF9hRr4iG1Q4bNsOn+SLPMi33KJtzrK3MzV
oKxjBHpsfBwtUNdyp60kQIxg9d0UzRj9bZmH5Gkp7fB+xqu8V/aUFA2+lEnbWi9fmhr4k7sVUPLU
sVe04yo5eS+rX9XPwmJAFoOQlcRdEsBZSlO8A1lirZFoUeGrLeYIX9WJ+h+gR7QokwZvvaF1hd0/
4QDkxJtAJ8IA/wRdxrWUciJAsKCaGI2NBG1omfmLo/jEU8DVw/elXZadYwlTEUi4sX0bsaTPu1jT
JD3T1bZz3cLCYAYjh6ZJVaIiiwI2Emqs0r11pxmCb6JtY0i9lILldj+cz3cZWEdTO4AeOBf9c9cF
Qh107DZ4UbyyENASV3w1E3jMqVKQVSTVGjZxOgXCqSARVrk09aUNKbrJissnzHX0aIeUoA4QpQJU
apEvgq9gKOcxgwdmgucNQ4FRxHJwniOQF00GACL8PkQTsr51lHxNmV3xp7YSy7du7jkY45Xxgq1v
oOp6bJIKHcmo7kYi5oF55zWGoJC4E2SwS3BQCCyJEa4mtwnafI1W29vWYGl+V0uXRKB9lXaQe05P
qwPGX8cbm5sSnRtUgzP0SDyIu/m+wTfQczKHuePUJsgwSDqjSvZXGLDYpfDeQmeSfjp4Smo40xg7
yduFugOpqjG+hzQ7MsyaU7VrQ1a/MAEd5CJSrXhNWs8adnEyymK1F9UVIuilQ2CBZPFNI0USHxlL
qvretwPqZtYoXKisgqW/XxStz+gQiFxkaMLmOK6Q7S3WxZoek45btwCEefM4u9ZYHyxbSdh69b5X
gDdFQbJDzH9DO3o2xHPW6fuoomTKARBU3xYMpT4aWY8ecXUc3CsVTX0at9HwtELioyYeTNeCFJxi
D+ylSECMI0bKuOZNooAnV3RRsO32yzHAl6BdW1gwkNKkpr18Gjja7lsnVFZYjIEpT4uDcyYNucZD
W76IvsMXteenNej1lIoGDINHO4AKH/G9su+OsEeLj13Y1ZjD7yNsb3vAyBxEikqHZ+4cULOH4g9j
GbMdHZLReG2bt3RK0Eovcfepg/XZpSHml/Aa67op79RSRk/IM2aHNFUcrHsBlQdcb/BjA+b3RLvU
cYEhQ35rGN8xBh09yGpm76jY5hrHs+NBSyCpluEwzmWvtlxYyz3HiGa96SsbGVATJBI9ndVYuW2r
iW+688WygcUutjdsbXcunbo59dzaTl5AFFktElNXU9h8DUqT2JrWDwrD8oVAQltHxLZm/5unO8tL
YQXsHZnuhLthLVBcUjp2ueyCfkh0iuZgVSE/V4Y+AoRPeCbUyOZUM8/GtMwiw+aGGk6je13BJJB0
wo6mVHe2Rog4z2ZnCOcBRpzsiLXg6mFxp2Uydi8xDeFkxUf4L22cBiYihT91fpvbdKA/l4AvXS7q
IDphnOiMm3jRzLNmthoY04dzjw1aYVYsKwGFDpk1S1c1pIssG8LkHq5SKNpj2sG1kNAsw8CmG3wL
+2TB2KDcj46CHUig8LvFUiY6LLQjp6eoiqHirstutDd9KHi/p1Vl7a2Sdl9tHTQPJtBmySYodnPA
qeAA5eMqPQ+YooTuWrL6vjhIy5y1EWgbJViREJ4k0nO1s6GLo+8bf9L0UXoQrzrF3cjoUzBN7rOY
ZJyQEZ2zcQ/FHwN1jsFAiBccu96uXtppsYHl+iWaTMg+EG6mpTdz5lvIUVMzrRPGOqZOvcrZsX+u
Gt4vqQHvZd52FA7kJB4gNbYpp75BpocMFHM8wtMMNbKEeIXiTnUzBbARyGH8GXcgHk9zsKWu28NP
vE1clsVd36JS48ppHsuldGhmm7J+BtFEzhm1y8Y/RDpa62wdVUeLlQ0S858+fuQO5QxKYGfhuv1m
0SSijyX2kCCWhaGwbFbxbJ9FhJFDIVmIoxm+8lxq97bFXclMR4v3OmF1fLhl6HSbcsXfZjZRcS8r
FJgkwTDvm+dYC0s90GkeRouun8Fkxyx3yljcC/QNYb0eo1LRVcMfKfTt+t2ghP3gLTFawOfzFqll
48ZfgBPYB9pcxjyIksd00wraQ01KDQGDEl67dilTDoP3Ricp1P7bXyYr1mgfE2ovn36jocg0Q7k7
yfhUlRi1CxFXsPAT45HZQijAGAoVX6x0QCsXUg0/RSPL5z7SUNPtERqb1KuCeCJeDLYeek0DrfJS
RB6DYbZAk9e0WmwQyGz4KsHp67bGrJED+YHevcMZEjaEx6Z9l8YYjXE+WKJvTTVjHy18XQ0RFG+Z
xHPFElQfjYYR8BTV9w4vV1D9JvGZIKqVeT9qBMYKmlrjOctIXt02CHH+W2GrQCzwzDGpRobKxfZW
kbs1ToNuYsm9WiLx0i1OWfDWRT/HSoKCr3b8Si0uDtpq9b09QEAtbfzS8XNPD85HwmzgNkz1NT7H
FPuZXQc+38Yei/BBpQpZEVG7nyAGrpb2xlV2p/MqmEubLJAhRMJjBt/PRn8a5lu8IuTgVTwAVG+S
wUKvqe+sGxqgLM6DhfcvpasAgbMYqT5ZGyeBsRfEhxYyTm685NPCkyjng2Qo7mCUDfJbUPpVFihp
S9gs+GuL9H1FmwhwOjhcTcQ6lsJyLel/mDnCO/dGylQ61JWoC10n44SwhePniOJLDsVQB2IX0KHi
W8/Svpu59tCN9xEmMwU2Js6spvCppesMbG+9GaPGa9LWVvVJah9Aik3PmYbrNUjP7AVqYaiUUEYT
6cRQosHZGb6ptg1evalG0dH5kB4nVlz3qLEmDYsTNSSCzCHnAToAGLTDtL9ehtRICuV1Sbs1DxCp
ndQd0G4nIQtapHpzj1Q4dD21pwH41gKVBsAtmEIcXFWJBJmVE9/0lYKdSBJizBa+ela3Em4nC1qN
VfRG3cpDS6A1CmO3ixHIsf02OS2e9DvS9DREW0oFPCT+KODNFTeVuyAnUuYTYqhQK/J00tQZm0It
wfXo2nsJ/eAvO1YRELZEC5PpaYChtQrjNsGibDC/mlQVewR/0L8fGzhs5/44RCPpLbpQMgg3Olos
gXWy8dEmIaBsozvSTxUy0RlD7D8HNG6gAuFrH+rilrOmtg6aExhmKNqFx8UP7c781uGMtnncDdiS
ddjGVdoga6JpU3EvyiiID2BQ1C3uKfC1ubNtVg8b20WgQUTpoyesPPaoZwazQ/wetTJo00P4vmld
WBIukg45rA36JVskXgB+hpzvBPXtOqc9r1BB6bi+8VaXN6kddu2chrNqb1WI1gJ16mDGD0UCi1J2
0QGBtKDNCDLw6XXymvrhLPUFlAl24E+25LYsBFqJLmGd3RviYjdUpPQdvCzhdvxHLQbH3vgBRRhk
Ok5MnoQr+zRqXB+mavZN5pUAOPBH6nqPNztQZIOhvIXHDwTieyuyHg2UgL/BAELauT3UIViWDvfC
zMXEASWOpusLovUiMk5rPm3LCB51UDrXyXvclL4ND5tQnES1LmGeWA17NyhWAQqpYApI3yEdIg0s
0E6g5UKz1GoMoq47WFXyMAfKk4VfcdZkIMLYKp9VUOUQM3X0VqCPirn6QTYOcf2YvsNVVLeQqUqk
kyH4ALWsYgvVKsYqVxclWNPLPDIOdXLqhXwLfWUDx465YZ99o8WdBBrNtm7PvX7bi7HvHruEQhtw
NLyCubTuEmTMvRD0STrtUMGDdZ38LJZc6N3kiOFt4TLGyTgGyQsVolsh5263EfFXu0MVbHcoWajw
O2e7NkvPC1kGk7dxGPLduFqcJpWQjFlxeMAANh0txzmFtEbkXlp7PA3QEURyzS0X+17gjCWltFx2
kIMzqH0wKNSKIAiiO4Lx2AS5PuD7bThPpUlnPiznSOmCI9sxv0USOwmvIyGWIID2pS7xuly/0xk8
yfw4HSrUARmQ4Rf8uKUA1QZ4E6OBel1jiJ2lUz9IFGMWGpUnYdkjUJgJYBRJFnA7brwA1kTIqKYh
zhwvicDowkpwU2fwqUNGDlYCiaJ6lISicobo3Ty67T6s3dLOpD03t14iko6gOEK0g6eX76WzR/06
9SKKaXc+UhnlpVw5FFZE22M6szTKQeirvHx2ar4+trNELtmeKS3EeKXVp3BeRQcB+Dra9jHKkx/2
Kq33tQ8mZwOPEz3h0OTQGyux1kH/DtWUnDpGEwhudzw6dQOdE4CEi9Miu+R4DOkx6JHIgbrxtvEC
8ZE4/friWq4B30Nby09XrAtqGU+hIvH9JYa6mSkfkt7Cip9djvMv8iiOcYV5glerjjXqi4ADAksA
W/XYya3ZdDFCNEkgf4Oot4JluUE93WE0DBYN4VFB3qsslGki2Cm4FWKs4viieVNbNTr0JlJjOteL
Had1CfWPlC3h9O6N7SJzVtPBJyivAfawWa3f4ll5X63xQqA3beA+6t6MM2EjcqM0an1sZhkxaIGa
UHKcoYknPjWHRGwanjN8QIMDdCzVSL3zMIZUbTpNEClGQ7NBHJsrFE+lMJaFuktH4Pe4XJ7K2cRr
HttLR7OmFp53cpZymVKOcPCj6XhiE+3b8iih+Ah4sJLjq+sEjVe09jodY/i4VJmRgGhIxUa7PSac
h2wbRnp0Nq6ZPXdTWxrdYMZFi03mlJ7eoNMDGW6wGyaogriDTTNLO1691Yjtd0lQN1bmVmGF/M2K
YNHWr4GsTgEsKav97NUtJaPjQD9lmGXnEm7iyk9Nr6ZPj01OlwWdLeI8cTEOmnaOqOJc9777PQbN
Fd9m5b2GFP/gu/nq0XFI9eDOr7GO9K0wUuMUcDupUpf2w4elrATZ66gClem2CZAAsLrB6eZ04dsc
nGHIBXOQO5lYcKXspM36tDOOJ3OrPSsCRmVtMgFSgENaKpxtpFCA5EnSiKpojYCGIRo/CWIpteJb
aP8nCqKGyKok0QtCQwYvBw/sUIMD2zLAZxQdmode8AaA8SzDqKgnjyVpjcQqJtrEywCwX3rLxth2
JQm09LwgdQS1AS0L9FU3ST+Ald+jLmNZQ+HZy/vA4hlGOYVJzcD8/ej30bCl9Fxa9HzBFitxRGDU
HXgmpuUiAcMqp1+iPlOtu3zUWGUy1XCvR9LbxRVwz4R12azd+gYYtIArgG95AGHwEvnNyHECIs3y
u73UHFDOAqz01rd9uCMkqNq2Q+jB2YDLxYZVBBfyMLGzoXYZKIwTQEIC4jyrrD5huo0YSI39AlCH
m8yRxkPC1ILyiVSmlzVJQLacYCaNrA1I0RT/dKokHIgl9WgXbhfhaK0NBv0zSHjY7RaJiJCpgzX6
qfG5kBUYn0VFZLyavSlvKL8hIzMsZfVSMUG6vnPHrVycqgKuawvrpnbaft6sGr8Q9JHQgYs91bvQ
9gE2dVa7iQELGWWiDLP98bAJ2jF85L3Db2baQLE66Pw+aABII3pRvfDu3mo0dWBiuNrwVYjrhGNI
kmN8ul8WY9CwUuW+hnUvqLOMeTBkgIPomg2Q8e2yCAjxm6lg/AH4sJ4faCjKt4CtwWdf1mv7xluk
mXcjjpDgycWhbXZryR12h7tcIHNujwGONqjUuXs7KN3yY5bDig/W9t3B6Wah0zZpqEyxvzSkzbwI
bnwUOiHvA2hTWAx+Gz/1cwyyQGlrgeTEXsr20XR8RlgTYgS86o6GxnPaTFJAOiEeQ8DwpR378jTD
/0TuqDtJBzJXMuzbx8ZYDr5Fp8PqxOu6huAo0lx86UFWD00jK8xgoVrSX01bTzHwcTQMUOZjxEOE
h8FrgwX06tUWm7JkVpLi3JuhLaJ0QNXNVFuRi4DdMiuzkK3ONxAHcZ4Bjk9H+A3puuDIIlhOIUQf
HM06D99pEw8GdPDWn269xoZGgseMAHiNahGldwKv1HTETxI7wbXutxAkX5pMjdGibzR6VQjTZ3UJ
ZG6OOopxMN3LaMKmAvIgoTJ/BuDB+xzhTNMsyhbbSUtMJxNLtczNEKuAwwvPsvB/dipGIQnBBHbT
8RUfTWnLfkfGG9akjrkNtY9YBHMWOt56vjMfH41yhmIIHY4wgnUTgwNMqerVZJTHFriYAFXHbRKv
rZPySYcdrIeTHl5gsIUQmUd52W+C2qFlAXqI9+xHSFPw3uLKyqqpMR/MDRIkkbCRLXW+YoRsKpxZ
N/VuSka/3UMlWIUZq6O6zkI+iep1hg/NtKtL5DclQD7jMAcYuDcFPzw4e2GobnXC3UT9CQ7j0ovf
QfJ13oQ1duarmmhUfgKqW6J7nK8eqhDTngcTB4EsiTn9zepLGaGBVTVIY1tANcjtmbUdfV8C6RqY
PDh1CWwLHQHMKpoF6NjgJ/B+VHyw0zVppfn5fxSdx5KkuBaGn4gIvNlCuvK+qrs2RLvBSoAASfD0
8+VyZu7trsoE6ZzfKj3s4s6JamFO9ZjIp7nxpuahjDfjMsJ0MDZhRQUnXiHl97Q0j3J/7RhHPilQ
1muxxXH/DpMOoVN0zrA5t1mT6fRr7H3ikKadkWInHau/2Xa+n2JMXTEeqtkdknMszBA9ZcZrCBQZ
OyqBmyBGlruZvstHL3TjS7r2y1Ni5jbOt3nxjnEb7g+l30j/OJZMfke2M3GnpniC6iuzNspDqdq/
ft25yYMeppXfYQQPY1aNbVxw7sz1bRBopV4p7bYwHUTA4rJsO2beqhP00qw2FQCdS0pvouNjrdBS
7Df+lLbvVCDMiOadGA3oqvvldVqH7VUzZDc36BpAGSRXZJyP48BiVJeu/8lHmj6zaNiHbjHxt874
yvIhrPWZBPoyzZNYzD/3KFuCXEQ9k1c9xUHFs5BMKPXHhjqB0aj4xQPOFMAG12bocppSm4MFbEPu
mdh5p1yyd3KknCWnviy5Egzgv82zcUsE2DQJwvw0A5aUhKua12jytyM90PO72Ub5S4HiPbd6YRxz
XDUU4b5HN00PBHUcNxa+wusWfqYm7CmfEaF2/5PCC5Y8HCfvR187w6/K75w1H7UVryFzVnhY2b3t
cfaVejFEkJQ5ear719pLJraRto7jXm+TLYbrnAmNEXefdUz+fyHiGsYn9uvys+vnCLnDFa9f2L+P
FuVDw0g7teZQW92Yg+76OOOtCNVbBhENVLU0G3JC8BRZzPWY/dhq5JU3PTvA446T8K1qNCxe6U2O
ykujt6eeQGcNvFHrX1WZMPXXTY96wwNAu6WhqItPxpPtTTlTIc2z0u0EVYBo8j2yz/OMOmF2gQmK
mGtaET+baSl/635dvxD7QBBRcjDAspV7+O60XPIsTlRjBnyQfe4KrvbcUcLZQN4b/1e80jA799MI
keFNxFs76aI5agNffS6ZW754ISEM6bJn7xvtoS4Mj96c3GsUeH+/9gB3tvHUC962qD1yPDKciKqK
vkgar5vzlNj6XIeR2+QKOuqeLO2dv7/bmtvAZgskzRC2WhUxg+CNzUJBbyEkzd8qgQrJwUDFR1x5
EjwM7PCVPAhpjuj/56zohs0l284D5y6inlmaVUKXfNP1Ftwm5L61+WQb/ad2JWZK7mbwWi8yk7kw
SuoQrB5Wu8AyL+DOxtC2p3Eu3eepnNwkNxa4q0gHy/e7hi6lxmocQCro755vrPEFjLLu7Ueny/Y/
M2aTLCq5JJBJ7RK/S0cOATltwfAJ8b/LPDOswoWc+5R+p2zxH6s6bGDETZOd24DBASqixP0smuZV
Tbs/30zdwkMVNtciRzER/cZLvg2XcWp7GI6t7N7qad7FwaszK4/RSlJU4QZb+mdvA9xnqyjNK1qB
7lnwYz6tVWR4IuYrucFuvPwYnGW4Bx+o/m66ntkgGd5+LVOwP4jOB8lJt/hWeFcDi16y6C2o6wjb
huzj/6Td/eyo2zWWbzaAceMZ3MabdeGxUm7of7FiXJFznSA005Uc7qa17mdwN39mLHL9m7rfyuQ4
B9GGHC3u6l9Zb5eXbgReyBeW5o3+39qWhTWB/eWEUsrTtqrxB4IJhp+0ipr4wHTpRIgE1vnW+Bu5
moYLfAKNbKbpphObGU8tk+9bUgf79BPd6ergGIM9F+fAQUhbiMSZTnTDq+lunTO4Zpolr09ZO+kd
XMGvwwu0hV9DmLtC3Kyj3uTJxjYIzoSz7/6l7TPxde0TCQFsVRT8BpJdvA+ctYH6yYhZIbQwRPkA
MfP/3NuutQUHt/cTHF7G58XOjXvsB7PwASobO2xT/NVg+gkKs3X1iG9AB71Ez65OGqbCphyn22hn
oD3469j+jCXk+KHkjHKPsu9ChBMQ/OjJWUKaC+tZaYrUmjI77ftCPFPYgVKds9brJ0xm2wRWkZjh
X5rBQwHAtctnwm6W8rTHfJAa9WJX8EIsf/o0FQKF+I6nKVsNTdQTI746BWIFC89FO8kPSlXq4U/K
f07uxsZ1mkKNxJQfYzQEdPislDUcdtWMdABvMCDJQe38gfecaWF2N5Zz+9GvwOicJ2XyHG1x+N86
bW5JhZ83ejD5TfKdSo8EgMFdXUhhCPlTHLWOubQ1ZhE00eylKJpccpC3OdQUR6tlADlI686Zj5Gx
HLLWAaU84VGO5yOPHeAAlHWImG7fJK567fCiys0Rz8HQ0Tg9RwMQaQyIghYiRGhDhSTQPfzpUJLa
2oTIiEquXKoso7CRRaB8eoiXKY3eXC/bNdzxxkaJmKNzHnqRTIadL6tB1AK3609BZ7DKbyG6I8jP
RHbghan30fnele7oCdq5sZspk3xIdexxbmfRUvR1xg60MtinuZOAlJoMqrcAlU9/8x5bqkzGdYGY
tAs9gKR4pNuH3ylu/FSYxTminxrbW9W4bZrXew07phFSxEcds7wWHKjJilWq2gJqTmtW3XVrxXDo
qC2zT5WZPYheBU23Hx1/bvfjOoqtfraqiok2miGinqMA9V/NeaqT9dkAqpmDjIa9vh1GLbonFbu1
e9ZhT1tipgyovZhb13neW2vrSxP3WcLWaeVDOg/VQqK2k+n2Axyv0+w7oxpeA7U17gbxE47Nu1dG
XXaTDgncy9o7EZVBNWjzF9VF3kRRjQCqz3bXvAdsaXFee2q7JvDWc3+wW2a2c1YOCTBe62BBH5zR
/kUwBirmBm2iT0D6ifrZuTvBxzpw1vXkOaUcDnJIN1s4uyrrwoQDqryNn4NbduqnC4QrUxLGe1YD
TXYrt5I0pb1Dc7eIAnkeYFEdabAIF/wJ2FIYmRVrkMRpwdRhsCAJH4ucWHYcfemixvG1EjUwPder
2Y9eF2GZmJrsKipyTbyduyldfrLiVC+JrSBD/KSZ/WJGxDABe5C8dVw6qR8UJP9+Es5UVeQnME78
kF1JabYb14L2aKpcpoPsoX5zgTtjOYxmHDIkFf6endCmldN91tZNl1MpZtpjYwceIbEEFkZBMyuy
CIuETwJp3PrJuz1OL/rKxJLCHwbTx5o1W3NGhtvs57VmizrYNvP3A0dLMN2klnKkJ4Vv4GFyRLN8
ef6uRwKX4ok3TXPxFuXUkB5beTNZtmNFOGmWl9vYNm9CQNIUZYi/gLxs+F1wrXovHzY5hDBGSdJh
ebTUz98glrThrZzR2R7BrBt7GtcMMyjAt/VOTKdpfATHkXgMum4vb7amUk8OPNZw2fCztG9rBp71
6aZj7d9S6rfVf1eZpMudt+FbztvEjexlM1187w3JUp+r0oq9kPXmEVMao0V5KG2PSRtZJWFV674D
0NVOurNywys0H46bBPO9j0Qte1wyJ11/hmPAreGElfFvd2YcEl/LUKlC8cuKw76YFkYSzchKMFTv
cWN1ZZLeoxVJsvNqoRgvfb/QLpnXMZNcscy8O2fI4HnNA+GHdGsjq9yOUxCVGc/akqDJiOawvpWp
4dk0SKzsmUbpWP7zJndvUGsFSN2WMcsEtNg8WOcjDTsRHdvVKdszQg3bHZxIe+MTJ3L/PAqPK3Dw
ktE89/x62UUq25efcnWsfnUJeOdH56oqHzpTMtpaoas/noMx+97rEk7lGJjauYNApKegB/JFiTnW
XvvX2Nin9WEeAnWs7BBCoALFlzcU6HF7dfNuIaU4tG1/3K3pvZPLuby8O7A6y5W5gfJj1kxRJYJT
l/XNWvnVH8AIIylSBa7dDlJtZZxraLz+ZoUMgFDOhPJPjswcc4rciAz2jUKx6jZ2hsU/R7u3vyey
bMjv6fixz5GtfQw7PDpfpNHN9rhiO+8hSriyhxw4BmwX1QuLBhvyis8qccb1ADmOHN/RS8zVkXFR
o09T/lVNMifLxRlWR93xsqNlSHcRdr8pVjZsqf7kRUeTaT8+hHqNQIo8f4zJTbOyvYuHRN9lU8v6
ty0OuUxLuIf2RtvW4/0XodOcnK1DMxJEQxgW/hwh+eWG5Ep1x42VQJXM0VMHEXseEB/bXDDwqNzV
6eIc0NaRer2WPvK7BtwHJgONFhabDPbz2Mopbn92w+J+y3DSE6iDKvcD0gvYJmWS5CckcZico3Tw
3tiNCDnapjbkAGznqXmENxHmbCVsz00rg+u7vLiWd78VNs6XNbZc0SpElTvR+hrdObvrLixtWMBv
ncrxeQj2CHzbj7p2zylIZ7dSqx9sJKrKLb7xUai4F2cfWlhZUTGMOTS5X6eHmT0U/3WUHWSJcoIV
kBLPG3/dqzBvxnn+j2rw/b8qbtv4KKBXXvYhBq/JVuniAy6T/ZOTA6vRxA76EmTwoeepnO2HcWoc
/tkg51cw/fEpS6emZP2Zt7eGRA9zbmhW3089i/2OoHAK/snWr6McoIeppvGCLYQ13WP4xdh4CIyy
dPkvcuYtvFTx6vHLE/rRgQ9tDcEdSeT8gkdZGoR3Y/w6b5BtxZq1ShSlXHy+2srVD4RkaOJXmE68
i7dlGWGFy7ZNeWeX+sttMv8nm9n4qAUi73w1mdsVGtGxd1HeGv11/LAdUY7HQhXuFnXVAep1xlSY
tNMDKceVLdK6bSqe0mH5SNACDpdkQyb0W4F4r6gDEx5bBOSiuQWiCCeiL4V289UOKcKyimf+iGzM
LEx/Pg9cpyYXZGGO7b9E9/uEKW4endNSaYQVtp69/YyYzL3XvD3dQWaRYXzlu4B8igIGVzU3/pkE
0Ax1gEyFf5QB6NphRbTLPRMGW3Mp3UENQA/dIs9yaAj/43XFWp3ESwuck9buzR6kDtb2JOg1eQ1p
dOe6GVJFNdJEwl3ApYXIwNbVKaakyi+0z8DBCzbL8bi4PopEG8Phsl5dJYSxv1q8aQMXJsSC8Taq
O0oe8FJvLDvMRa69zKLVjzWCcQkYxxxBGlZLFIYCXTZHxuL24mSZNz7AomfvGRKA/piEq4NQfhZx
VKxOvwc3LYpUewt5wNvg7Airj6IxTAQmmCRS1hZIqIibakJtOCb2I43ZjQogTq86m7iHxu/mTDVH
FYvQK9xduxB9Yp1eVesybkRJKn+aOBpR1W66jC/+mvIzKzs/BkuX/ouG1nlDlZM861IhNxhnBH+3
/DBgX7b1+2sLsNGIzqeUMCdWgO3PkkyR/GHV6I55Ijd/zru4raJn+IqgJklPOMKHaako7rzpoel4
7OCXPcT4KI2Pyp2j/aNOwW7pYEQNmjtLQMxpF45rf5rjPXr0+HaygvWjWo/ksCUP7ZwuNr8qa34B
kIu+EPvUzEUgh+q1bBWDveAhu4U24TUIIlbLk2zm+a2msIcGmA1q8bwsFbDvNrvlj7iSe3piEt3L
gyhHEDo187IXyS4790EmwXYJ9rlCebstkom7WYCZ+RA650eS7IoFtGsw0GgThOX3Ai90uRZK0LxN
eHmwnSNXzKj+VWffHCdcaExMQT6+JdXZrC0j9fNHMm0djyR+DmUQjW57EeUmUXzFii6KZMRjcqLJ
UNlbwWn3DiuT/lERWsebPp3X7wlFRX2YopAXzUdtbC6NSgR26WTe9MtAZZG99+ttrr+S0NTmxMcs
ORGXwPnU85TEx7biSC6mfonsrRmqUiUoPcLg3uDs0EizVIDdsYmSLAdM2PUp6cosPummG67oTJd9
J6OX/parb0c0wTJ4d4Saf4ST42LXgqZqjzIu161Ymz19mceurVFLshuf+rj1HMzsFXlTyDlGyFqZ
dkH5iDyzmQ+LToktYwKJpje4lZi8vQF7TZGYmHh5dxyBt5dNuN9rqOvndq4DL5+CDcSx79naHv2M
nqvDWDUWbYxxJpLG5ZL6h6v3YwLIsOrTN9LHL1Jv5bsxJRyqqpum4nbgTDuyIIs7kSwp91tYAUYz
YmHJsIPbf0l3XP5i++nsw9ApoJvE6DU9Osof6puGb+HfEo1d9x26GESApjiEDno1gBaBUtym2ejs
9jBHVb0c43quul98gTVCbRbV9WCxw5OEy8UsDnEQdr9Gbson17j2G0VuFxXpHqFmmjwdzcU+u/Gv
1QZTdFo4RBv2w3hyPrzu6piDiObClkOZbb8DDA1P3Yjy7LdSrXVuZjTS7gH1XjPdtWQM7m97BbFZ
NHELuADnCyx8bG0n+htA5XL+y0QUuqclja1/21krxyfHU4ojzu7muk0ZyJJIqcBD9+CVXXC3bNFc
HpALrjFZOYsOX6PRhkR8tJwHFxSwMUUclWlQ5o2+rs9qn013qsN56i/RXInkVnNbOzdAxdCh3jDB
ysdeuHgHLsraPVV+BFtesZ0BfaQVBd5zxtLuRuH0aeoxpggyTuF/PRRUb3G2NN6Be7EnQNXH4o7Q
ooYcXUQ6cc7v8fg4bg7K8hgmSp8QZHv81OWGSJ5GDovcbg84NKDGtTxPyhnCex7HpDrahXW+qDzw
8HzCchGeORL3tRB4aZ1L5npo+hY0Yny83bgWlWucbwIdprdeLWp9yeY+CI+Dccvf8Yz+pOmjvjwY
WdZ/KxuWQV4tQdM82GRzwGWwZ9X3PvHIvwE4st96SNiEO+tG6WvP0u8iPEHf1p07yDMEx/CG61up
8RAe+1rMTKJRZHkX96R0T3OzbPWNiRADc065tUHIHkzbqTdzWt5TVst87JvUH5+pSqmbw6rmq5qv
jZM5/Q4d1gYe0n77MsPSeWfPUwsh+OWYefc63iGBrNy34KEMkcOcvMTfmTkI7dPJeJRYLqYVvU+P
3A0wTNrrQN5s0Yi8YfBGYAE6W0l6hKPjb3KQHEuRhc6D54HOVry9XoQlGVp6fBcQkPIkwAX2YppL
n7MhE93fhuetLlK45/FTUZRImAC2CDYQtzXBr6jVun+XE6xmUdPUApkeMYoZo9XvESLsX7aFEhOh
T7Dhq2M3WdX56KQ9CMa4qfeuXdyMGdzxneFucbuOY6mvxi+F6Q3eSLvDz320+l252xq8ZraiCgre
Uv7wlVjDQovFuHkkpRf/oFlgRDvaoOfN/doKHrrdTKCILbOUXxgbbekpSAnCwKiT7MPJbrO980PF
9oNQba+fDCCVd0wzS7DRKhzT/AnHHcx4SYelp4sKBlAcZ5Pun1udpc8Cp5JiXPbb5MEFqRS3ZVgu
1b322fuP6Lia7iF0laxebCD3QDE9ZY1Ay8B0tSGhHGz6siFy1h9Q497P2YUcOpLhQVVjvaB24Wiu
Ey7XPSYdq5IruSHSi+p30uY6fdEeOmsYHmvFU1D6V8cNzjvD/kdXxrHsHW6Ksq/bP1DrLsgesoE1
e44VYXFvfUpgZMHTx52CwDr9ucyteO8S6B28NEKAyLK+eqeZYkeeoLJe/AIp7HI/mITldR5C8YgC
+mqttrNvct/bop8qcXfxDAHK8GQJWq4OiTeLbyCrgJsLGhL1zxoNeCc8MHcdt1mbR3sT45qQV4mz
23gmvUeRAMvWr8mMPoodjCphRHsZd/EI+19G/Nf/QH6r6iYGShpOTYxYiUkDqT0n1+JNB4yfnngo
vb72jg0DLzKYtNfIIns3EOapYmBsbkzS7uvZdaX6bkfW+EO8B5tm7fd0kydtPf2zkY2/a3caORqk
1xatTrvnoTTpDw8zyHfitAopYkWl+MFL0jk6yHXAHqq8oftWZnW8uybycEogZm/00a+y+aYzS5Tm
JWq56D5YTLP+aFW0ljmvbUKnBzyqOiRxg8Z5DR30v2MWkMjfyj6ADJ9s+sVUfW3/xZZAylNZYUpD
848iMis3yzeUrKW9uja2OuejZ8bS3RJNBfbvxWVGj9R2GGfhmZ/rHIAM9mKw1SUNxxDPaHa13cEj
Mc8XDuxRjQtyEz7muFS9REoHD4AVywq82i9/pE0THDcRIChoE0aa/R8zkv208GzrqRpHptFTlaCg
lTmrlDn4cd2T8sZ6x+4ddnbF8lVSPzFPg/QPZa0wWsiwFm9DFtcj4hERq2LR7URsv6edAcVGKV9w
b/KwZb52b5nTy/TgOlP9RsNB6NztvvDUobVruT3OIH2MvmrMwkMGvl8xdsWzyHkpkHco5S1fVGnN
cbEmkH0lUTUaci61X2Wz1uZrtzs4tPLjZkXcdX1MTdWF/0Br+B5aDJjlxV3XidGb15pvye6BX8Ab
RnyToaZVJESbdUim0CFrw1zxjXK/jkdTFeDUnTMITST1jXu3NRnWdl804ftUTRP9jamPFCeuqhk4
rXKclUKidX2H85WocnpcCED/TVkeEl+ZO+phWrBRPsknlvPuKV5KTEUAUYMoIlSz6zHdWxfX5Xx1
SUeOC5vb4PcMcxhN/w5oZP3WnadNbnW7PQh2voZLryztWeqraBMC2n2xLh/Ko14gK25g1PRISOAs
/yCfH9nSo0g+8gHS8L0vqFthQJpAnbysG6AYdOhhMULYiEti2NXz7Kxjf6j6gYXfyfghjlGo0l9B
sGI4AAlFhy5Cf2X8rgifpblzx/PN6yAmhAlXcadxBNujm0oXEy8ywQJUM/uKqaX/Ld124J8BtL+W
3nXv2WKbvRggnD6rkjG5CM0+YB5Yy+5lxsbm5Sm6RaBesLkcQTnwCpcSqt8RrPkPp+9UndDSYxrk
K7HByTal9fIo6Dfe9yojCpwJaU0emt1dnqvG2Z5r35PuAQWTmM6xyOx/YhqcOW+jBeowZUP9gMIY
PzAhcU2lQd9FF29Gh3+nIC3/iK7Et7B3gY6OdVx3r8Sqajb+KVgfoxGG/qoEWOE75km8hVb1/pGU
NLST1W7b25KeNjx50iXXJR6jhN3fC0opOYKbMXvgDHaQf5WRj+AHVr0Zv0MUSSTg4POZ218Nmkgk
izwR4tYLnckcVBRlWEcq+hZeXJc1/DmcZKpuObv0f6QOhNM9y9VanycRyS9LC1qEwqsd5vd2DAfn
1Mg+fWyAJ7lbG5cvll8EWZ12QUaIEghQIYxtCJfHlrqEdx6uyAnDU29DcxQSIPNzF1H1bCyc3j1I
p/vauWmv7tosBtRegjFoHk0yR+qulMFVmr1mXn3sLRM7VqRu/4OHGOqI3YZhhtUPzhmOuPqZzsxL
/C/K6L8gAdbNHbfHbkBRddeDhSE7vKjdpFkhe798IlyqWY/aZvOLcawX3EQQxd6PUpXBe7i08689
9MyEUGkd6zzsR9ZUtArZkqCdEJ1T52uX0UOYJMh9bpTbu/sdfpghfcFgvb0FskMLYdtppZGaYWy5
ncektnyNPUY//B4QabZvU+fQjmpCQtmYoDz6ruCyQElVXmAK9Mfiy+AL5KWlN2hdWoLV5zhNi6qu
1PeepgEyb+1ubo7to/ml9mz5mcnO4QW0IYYUi/z0r8+EBIM4A+MUCKSt/jJOt8LirZyKJ0igILyf
PcsujKtoue+xv2KSyyqOIxb37pBtgw3zKhWIpjU4xMCdsMMOrkHo4psgHTM+hS6z/UtmTJY9J/iG
0Pklpnp1AA31k41NRjhDwDojAd0dJLdYOktiqRyJnkZgU10KdxpUcAmDGhVaxx6RHDY4vayYwmp+
l12kcdCtGIUgfZPyqMPADW+meRhJA6iht0blzPNZix43a72u/cFTTRxzepdyQp9PnyDjlvtz1LsL
FS3HAby1DcTFA+69GtmUOIJGRDPvj91FoVuf3W0N/fpieg6LWwzxJQr3pnPMD6YdQewSjFfz2KGd
Wf6xuklCNPqScKAciLRPuNfr7XHER/Bp/AX5rFyYJfLA9830toVZiKJvR1XKj5tG/WeTJWtzQ7aX
/tvVWJRytEoT58OYBD8j6WyPnbvxEA7NMHYnPa3jh22teEuafgeGMNP2vXJZ/9UoVOKrVWp9lnXj
jAcyujcffb+LrjdJbfQWlRsqwkilwVdfj9ejYEtKUWC7kz3fB6NeYUbUlXkzLSTpLCGKsEPGz5nQ
uL3bz4isCcRWqqk+l7LumrcAKRfUP+dq/zb5tv7oRGo31IrL+gw4rEYexR07zVq5qb7AB4HDR9Ui
opPrYdjNR/DHf8nGnHmYg719XLYSj+6+1jNiF8xx7z0ZdCUqXZ/oFqpGN2w2W9N/L/uYVvlgHASr
XI2/XF5vdUBGKr8T4HfSp3Aj6gN2DoIMpHGTAnbafJEQt4W4Edv2ibz+jPK91HXc88KI+YAsov5C
iISmPhr3lnhVoju+MHlpdSKiuJrOJYKnCqn43E2/du5xZjC3C97YLdO6EIFE3e82s3pBdmKbWyRL
Ff86NlbexITLDPd7L9bLtCvFUwKj1PDshjFSaHiBL5L7+QqSedGP3T6E38pHdpon4HmE6CoD0u1k
WHrQEsUIpkCG5/eQxfwPXg+xnEWpvP9I75j8o6X7abts0PO0Zurq+m2sfoPGnlCzfYXgc/cIu8g4
wvVOoz8ERdKNG/Hp/ALOY6L24RNQzL8Sf0Z+cejKR8tM4BbAtCnT0tysKk/CuvnDCbB6ObYwm91v
xFbgyfPb7Ba4GL8/YljRvYbkAmh+zQEEUK1LypiYdeYhCRFmceSNpIg2EyNV3nQ9B47uozn+0OSy
1b8wrlT1Wca6vUc5FWRgiiQb8dAiyxgBKe0FQGWCqq5XMhWiFv1kEfstnVpb6CZ+sY+JwR0Qyezv
VVz1oCER3PM+pyZiYJ82dXeFkn81PqWNqBOS4KOL/Azo3OIWexo8M0+vkFW4zER6DTdwms5Tj30g
l+64JjL6sbTVRugw09lTCfHELI/m6cfobdhatC/36qKdZpNUHG+syJnuNATAUPUStOgq2wCE50Hg
VZgwObpaMe8n0+Y9ynmvnkjuae9XL8aJnXPAqe5NYNzLHuPESI8pbWnxfhdu6Dqe+0gUC2vEaWin
qEwLtCrR/HsX9PGpA4gtetlcpGFi7Im+V8JfXhDke5P3nG4rDquzV/uNwNWDI1BUr9lGxsJ0lwao
gtkU2beC6hjjqY8SLCr4w5sb2vxSh97myOsd5lRVT7/iMd5dNkAET4eu0SPWdBkn5akpqc+Rh0H5
PrGkbcr0TQKUduV/41xNiDIhrY15cIYszN5Qqe/p0R+MYfJyG4IUgmFJynwNvO1fQILLcLuXDBww
DOEo301TivG25iRkoad94jsjvMl9niH1r35tDvn0r6OFqZ79ZMsgblK/y0iotE2/3nQOPP9ZBob+
52uYCGCLqUT1a99iJW620dTBZQHnrB4y47vxLal/nJn+vNfiYNw2sW8L7zRFxDKJY9wZZCJ8Tqvf
7ndz2kXlAx4jHFc+Cyo+LihRFBEeb//i52jxMGblkrcrYm7FRHIE+VDOK+AJ5h3bwd/eOkRs2twl
BIa3ZyelgByjHl1OtWQbfyxMus7ZvM0V3JvowzRCoobLPO+ZEN8Obf1qvR0zcQZLgPii/Yi0in/5
2Gi4L0aTvXrjLik09oE5N/hF7EK9aJlsuHcki3hWRnmXlNtzWEahfoKf4g7jjQw/5iClgrPiHX/U
jtZEHvB1Z7dOpLI/tp6q3x0fwH6sUYa7AA0gO8dVxfMfURvGRxM2gJ+JgEQqA8Of2ZS7wTsX+vvP
ca+c8uJ3o6MucHj2U8vEnGQc+/N5mUurH6VV5K6kiAredAa4h3YCL/DFliO+0/9JO68dx7Elyn4R
AXrzKlI2ZTOz7AtRWYZe9Eb8+lnMO7itpDTi3Go00F1AoRU8Ls6JiB17wwHUsleMCPbThh2471Nu
2CffAPsDbhLvAG1Q6M6pdherPumrfJ5Wefp8ubzfd4rUfcoVKnGg6H1KmbTQnHXbx65h+60ldWTH
tYhuk7xWu5WbRv4XaEcCooY6sbY0tMJ50qpxOo9VSTNmwC2AqQYaaPQZSds6XeHeM3yW2kD/0/v+
iWSXVMwI20nRlSIR2JC4kpR5SS/mC3V86tNKHguHi++TrC28hOZ1t7HqP22rV4SnHKBsHgKqIFQn
R5ySGKQzbe/RJOpC/ZBK9bojh/Jk9hWo6Q6NdgRUIfGRn2olM8FZeyUACpH6bM6BSrpw7itZydA8
t+q3skEClPb0wm3stiQfPZMbqScgKaEfPsaF0gVLszT9oVErz8Wt3NBZQNFAIG+XFV3TOWJCxGUT
/4oAKC4hYCwjLWkp8RqoFijLhTOvlJXUkSOv/Q3shtjPBXEKSaZv1OoyLQ2PVhLu62UKtWg/hx1M
e/ZzWBMcuDuak9ia1Llr1yVwAqDHPosBvH2q3FylYmyVpWOoZJnBzonFCQqYgHwWbA3F1oBo7PMl
bTt3n6I6+8UUL4UTyXLdfLso1L3JoF+skHcvRXvON8VaGmYhBAXgWDTWjIKOeLYhxYTiRQpJRc4B
ngByVSAZAHVBaCbRs1loX7Ih7HFcDZ5gvljPkrWl9u6nQjToe6Z6q70YmXhxaC5vDnlTxIsepKsH
kF6vftHGD4CHDhEy7/D0EWz0JHzFOVG8eIBwxho6limWzshARvSs08QtzQX6nCDvAIgMiBDgBO2l
WU+1XU6K+EuUtLH7ZMax0AHyjkUnCXUIAyzJ5M9WpsFy1mptv8sJ2n+m9BnQrC604bPfF5pMMx3t
MTMgyLVCsRJw8SKUKPOzz6zyKRUlV0b5xCrOz5nqkUc5i+fyz1lqsreU1DBfUJxNgnQyBpe3RksK
gzxs3h0SUlvtLDi7ivVbFwWKRwoF+qUnRRbyTRepeoFGQs9mjW8mREVVdk6AC+TKplMLqiflWfO9
daqXZu9YFJ+yuVnL6OqYwO6fpIFqaH5J/eaAY22iOSUmAGkS7kBYDsptyj5L6kv7RCsAHRMtHCTS
Og/oEbMIqgECimX5VuP7621NTdQ9pqUQaMQpveyIlAHiGdBOmOPoNvSFcKUnNc1ggWr4P2gZCIEE
l1ZbHXyv00uWpwPvFZa1vqgy2nIPEL3L7U5s3I5SCR0tQbQAzGCycduI1kCJLuCfATngH/Do1G9Q
ApbRnAdFY0AUZNHzyJ/ldGfQ2yCsiVoamf7gKo3nOfWnFE4IOmlISgQNcCOXt5RgW2iMRYsiJnDi
ZAXUA+2gUATZ0WPXdDd4OZg8NUUYkESQ68FH0/RtfaQ5HyJzNn5mQmri9YD/KlsL1Fo5eKVwBsdC
R3HQcqn5NGcUtoSzTp7JAfX0aCI9pi3ayvLSlaVFNChSZquVRQ83p/p0aSm3DZlgmdnh+nUITXvf
DmKp+tXWuXJMVHitY9uqyfLsLggNQkZ11kUXl+ldqvwJpE2ifpWglKD8qwlCeyJF5RefgUv6Hr3t
QAlUJwTzAiRGpjBIbhBmlfPnwGj0nzGOBgiIQo3C6BuVSk+rQ/4Irs2InbYAhw4cnJLrIsmiyl3H
LRjKJWw9Rbm0Wh4sXIgAOSxbDIsoA+ysWzBqdkVYb9JzQley3xTKrus80bPIUvuS8taf1WIrn8nu
fzVAdUnHChSiaBf9pTKfw6zK3a1FsyTZi0wQ4EkHrdkucxpvha+SWjYper782ktskO9fWXlBGZ/2
FxkMHm3ikZo4suvlp0qozvK6JrdgQsIkyy+hHHhQwYsyj+s8aoH3CENLZC55lbgRANpE646ubW+B
QwYSUBUSYaZVVLANJIbpfyfC7MolvJn1sZGNvJwHrV43AJUrwVvTXOyJdtakF7q6aEOQhCeT7D28
Xa7luyc3yuSfYSZ4+Toz88wEm24RhtDjq3/Hp1RQDFXU6SB08swmIttgKCZ1sxJgTP417bkBMxrp
Ej/a+H4oVt9NkQc3yQFa4edpcMmVvQY/nb9KQ0AIKFRAIDXTyOShEByHXvQFrpbWG1C6mvic5mWW
HiQKHqlTKGpZHksrB/TWs2bimk4hj0e7LGhK/qrWmU51ui7JejRtGHROUvpqciRv3nUbRQf8IzSK
Ti+AoaYu7Wx1o/JU7LR2B+t0/0s1Gy0AmFuFb49ZO6WB+3NM2wmuG4EEUeb+lUfsqlGTSCb4p2oH
crgOXuQ4mScg8TAIxEmc9YL36vXxok6ltbmqbJuVmqBflu7Rk5oyICMRdRBkQkafkOtnI+ssPgFZ
uwt8194cLhEHSMguWaNYYXuLSXmBgZ31ZtSKjMISIiH0K44YUQWG1cSGV+/aOL/MmwIJlAIgFqXg
Fn1BOgnAUyDRuYy6vF4IuvHtTNPaWmx8+eDRpOBOcNze6EdIsgWmFMF7Q4RDdUxlrtUQ6vhpWu+o
f8ybyypMflveV5i6Jhb7lmt4sAPbO5MN/Y85mum+lWqZ7qR6Z5666jW1L93a2GnCvLIN6TU47wpH
8ZYJjAx2ipzjIZnSIrmz0h/sj0hzyYD4MjQLNKH+IKTOKiRNtTkNfZdf2q5dAC5fUTrxpYVvTUyw
dHfkZDEt5LFlxj4euRGgxSdWNQIsmd3X+x7iDKIdT1xCQmBxU2oZPQV/iDvJO8+zAXhcrS/KH7kV
FlkaTWz523kgAyeKw3IPUtPvUvBX1NNFRaNnA3nZjvLOwcsX1NB2Yf78eLXvGpFQb2B/G7o03lQU
aZUupoVhJ6nJCUTfk1I/h+rLXxghVqUOwNNMHmuPR2dPqXTVbXaw2X62dOk37esn01cmWLLHY+FY
8AahIdCwSCxq5ui86oJViqaWQacUfCmkZ9n4ZOYTJsY7BBOSCK5ElySNR6M0kjeXssZCWlwOD6BR
s2pe0FCqr4p4BbDi8ZSND/vY0Ggr8obWKpNn2SHMTlX0HLl/ZOutqA+PrdyZsQ/DGR21ANGCPi6k
8FAWb3Lwy7QO/ZRK19SMDSzNV7tY86OYYiUzFqt2WR8ULq/LHBi4Xkz4jamxjFY/EzrX7wIlPBjB
J1fbu+ovNZ0QephalOETrsYCG1unWg3T1bpHzduzKGL4fCn/x9MyXvqRTpDfKLRZiViBTNCOpRTC
n6+qfvp3Kz8s29VQAroFeHxp4UGhDSUSfpuA5lmkx0aGKb++QP8zEl6WiiTKnJzRSAAIZEIm6uFh
oCObUTnbiBWtuI+N3F0Uk2q8xqWoA3D7OBIiOVDNKKIc/OxgQiobwjoqBb+KNpswdHM9DMORNRyM
YpBJUZTRaTGasyT6lyg+BNWW9EZQbmm0nwdAB/vs20UjbUehC6LMRS8fXONrBMO3kph2R2nGB3Zp
wQf2eOhjNvXxB43OVlf1Khy9fJDfy/MYHrRAk6n1ek4hZDTVoaby5bHBe3N9PQOjM4YGhquXZIUO
jbWUf5yhmExMCpuTMz2s2XjjXNsZHbTeyMmagv06RBCZJiCX6bUDHgTvm7WEV8+i+TLqFgYdEI/H
974jx4ZNxeDWUyTA3uMdW5uRJNIdEh+ss3CgdRIw3RGWPfoBYPATXqJn441QsdkmG32bwNtEHnxK
aOTeHJuqSVFueOyp+miOQ8XX6guwvUPm+PXcFxBTobdfO08NdbhBboaqSbpMn4EmG8poji+S6YI3
rOJDXj2T851BmxYTpUnf3JlxUhcwa4Hii+2JCR6Lthgy0k08Z3SRB5Yu6yOXEIHxKsgwXY4yak0i
gWwJLwQKzWHzrLevUvpEZjAkY1MbS1N+6/L4OKwFCJgLPGHZikzjQmuSia+6uaNGHzVyhlUQXDq4
3y7HmtbLS/caQIVgwTFWk76Q0sXjKbhxioMx3tYKDDuWjHjGR3+VQQOqJS4zYHjPpH5mRfH7fzeg
8/uDNhRMTONIiZwlGCMtuxxbyniKAle38O2xhfdnzoe9wxiuTYzGIDSdZhKaX468h2a6ufXVX4x5
r0bzFv5u6uJrSECa3JpYp/+HXSIxw9B4gFmjs0HSFxLEc3M5Rud9k32DF9ERhuY96yCY8CG9dTW8
k1PybjcHksEyjQYSgSid8IT9uGAlDS05Rf3+KMAqXSU0SHAmga7sVH/iTN6zhDa2RLSJRgbKIR8t
mbnrFq2Xi0fVk4nuC9sN1xCIg5TaPV7AKUPjebTOXaR6sXis4RfY02YqkK+EQpeDG6+ri2U6f2HP
kEnQvwcz5uiOviCTQETciUe5jGZx9WLxfoIhP0/Wj+3cXIiyPuQIVFnW2fqyPFoqzQOcBPBFpAXe
OFRatKzyVy8v4FZSqc/IxyYVXx5blG99ByYN3jZkJQg6xg4tobu9VNuLeDRSCFZjVXgrXd38lPTU
ehKIv540VUk3JXW7jVr20i+56S4LvbJM+IrDcp+E1LR6iV7hmeuFyVNXAXCHxk3bwCUyq6vse0Wz
C83ZWrVqoKaYVdQ+bKEV9omphWvIPf1vNJn7Eyft3kQqNMDAjMWOl7XRTgRNk9J7IotHqX05fwth
t5TsvnGqYp9NbMU7Z5rYFrJI8iy4Q2msxEr6T0jLzOJ4QR8eZdIi0/V50G8Us7Mz+HU62nPaHn6n
/jJ/vHa3Sze4EUTNTZykwcPu43FLy0hGvaPrj4YuLOA/gP9DWDTJxgfAVirfHxu7UYFGmfODtdGU
0ugvcfM1/bH4CTK9+tb/kl7EjbUIF66jruV140GFOLN+JFvvtX7NNsXEvXOjp/X+ATLhN3Grpunv
CnNXT35VgLwHNGp/bDfes2oDJFZnwl571p1+mX3eB8cEcVdrXa7CHZCsx6OXbl4bw+hVxdQsS+Nf
8uCRroxHECMBETb6o1dC30Rb1ZOvI80QJl+lhOIvhM+QxFVvKf3StIs5ldJ//ZsvsEi0sq9lhSTB
xy/oZA04PMwjx7IUOFzFZ/K2a7dz2lBb067+nWZpwPi6Gc1q3rWPjd/babx40N7WpIGedeSX6sDr
w5Ky/1E5l6/mpjRs63x+Sfo/Zrb8V5bed+HVPPuU3elZ0d/3dDpT6ZynIL9J+ngttDQ3mefPj+3d
3iRD2oi3OolOjetxtK5nBdyTFXnikRFuat1dwAYNK0T2bDYTlu46CtK/dP1yGXP5j0yRdPZ7VUzw
SYdcT+n8+BmWrwjDhfS5CW42y2NxnqfGlH+6O8Irs6N9A8mgkkQFZgWjXBTNMqgKW9CzXRy6r64r
Ayqf+165QxccsmgHnq9aaDeBFc0zsvPFlP748Cr/+PLiYoP+ZJgC6Nn00U7q5LRJIWoVj+c2DpZW
0/1BdailYx6agMcre2/PEgFpoiWhZ6SNd1IinzXgrIxbpQAX9TA1r0BOZu0njR7mx6beU5njUV3b
GmW7+qLLcjWOxGOr1bR6IS5jU39eqcL5E6iKfSsrgh2q3bbPixNVraekV1+SuN+G8FnZUE2H8zIB
Da3Bsz8zLJhEzpJCH5d48OCL9vvq5AUSRIZC0TspGUQYLijMuNIv39SWMvhGO5fdud60oLLlcsLx
3xRPBr/LJaoD9pXJflqjwRl5GIA/LXiUyBrUxkq1r6P6i6j1oZ3EZ9SelPMbnMjrNFe/UxzcBaa/
iYtUpo9YWQHM7ifu9tsAhO9RuAFIlqIibI0eYzw9yYC7tXiseEvMWk0ObcC16oSVO8fV5IGgmQAZ
CPfIVX70t1ltIbsVCdIxnUHtummXaTsPDwCCw3wB7d3jHXR7SD8aGwWzBZ38gqJ48tEsaKDI5G1i
7Hs01oBui6vHpu4PDO0AnbqQIsrWyCEokEEqGR09RxpDWn0ROsZ3fw8VFw3zn7q/GpimWLIs8ni2
xNHAQET3QU1GmpNBPAqfog+FKkgDenEeD+vWsTCDPGHx5BYVr/GLD1qhuNcvGOrrEtYWOe+XFdpW
Sy9VvIlX+l1TusgmtKBN0eXh8Xl1RwnSJclqAqBjQQH8Dz1jge0F7fmnHug/Hw/q1ocxqCEcAOsn
W6I5XiqYqTXLw9IZRAaYDah2NvoRgk/kzOKJ0oA0POA+OjGMWaZmWropEYiMXHMUq1GJcol8zKge
0egL4uMT+lIr1XitjO8JKIIg+EzrI5yrq4jmTsWf0Ge/PdhgRXWiENy1SYlwtFfOPi2EeYtWiHkB
y84TJ3HOYqL/xUYhijNUnjIS4M2RFejNJErTrXzkUS8CjVEBFMpnW35+vHT3TvS1mdFtrxZ04aPd
LB/TGCe4EYITvK6AwR5bufMuZc6GJwwjYt+Pa7xZ2WeCCx3dMVR+XwBHCtFrBaXqOVlF8W8QSzM1
QV4dkPfpseF7Z+Da7mgWLxn5d8W4yEePAq6aqE9Gu5KyavHYiiTf2ZPXZkazqOiZ0vaJJB/PKXQG
pqsgxAiirSzI/g+wUEQ9qmZNFFTs4fMONpBPJrvIiILtBV6Cia8ZjI0OCJr1lqpy93AtjDXE1epM
r3/rGccL0B1yDUS+sOzMvMJQ5rAQ1/PHgx/O28icZRCbW1w/rOzYnEsZRY9UCACb8LsCsTi5Mtvr
TnLGjq1o7fHqJz8vJ87grVFLpMteU02d9B5hBh915dvopWnoY4uMY5BLK+E8619i5dhepG0UPpv6
xtIn7N1ZYWgqVIunoEIgy73+0aDihh2gytY6ylI9z2EAKYNTHq3hcoeOrpjlDbCT+pOqSLZB0y/O
Y2KW78S1oJRNejIHz8e7dNiCVyO26KExQ/Xin5L6h2Yd6FmdqeFSAhMXdXbdrPwOBkamHKEDITkB
YOwvO4O2KQihcsjDaj1BmvKXpeUTOad7M2OYRCWWopg6Me9o76e0TgPlkdxjRM8NWCqx5P24AZne
gIz3kVYlMUS38Vd9EUzpNd+gVYaLAF5waYi0eU+N1dqbXqmA3nreqa3lz1mxziK7qhckGCHC3xl1
N7cgZy0ESKisfpkmOy04SsLKC8qJI3fnUgLAwSOe4IwnCy/Rj6tD+w1dUlLknWiadBTts9iTVSle
0p8y2I0dCF4x9Wy4dpw2+2Z4E9fvbRbpo/HRRZ+dtaqBMMM7RWdzkV9gOodpwVK/w/tuZ8D+JHdK
9nfY7R/PPJMN377C/SRaqj46DcFFBBarKd4JCic6DwNgbVBJWiuYUqbqNHdO+vC44NgBLVSNcZ0G
Ca/+YlwM76TvIJZUg/W52xutNYv1aJ7m3wRz4qBN2RsNTQ2RU0GtzTtl9VCMglLmvK3R6qOd34FG
9LHvvE1rKgBPwBqRrCHe5pX7cd8A5pN1yE/CU3/Ze6tYXV+8nRr+aVjAKHytVarsUONni4vu7eOW
FLItdT9DB24mwZaFpSU8lRAiu3Co5plg5+2SVkEfTvM4DKYCjZs1//ipyiieQVURiv6oDk/pZ/8b
C24e89/5J+ji1vEGNNonF6z6xPTcvLRGJkdevkU6FgHDNjyV7TcFTe/69+Ppv7kpR78/8qmQyxml
7vL7agPTiJnbdArnwY+m/va/2zFlnSyvzv2ojJ+sZlNU50t/CU9V+0Utyr2Z4ZIS/XIKvFaYWKeb
tzhjMlXOCw9H7mVxtEznXGsrIXIZk5Gcl2KXxtCP5sTAfZauykvdrGn8nHhl3cZqCnAgXhu4A7wx
KfqP21i8EJhCINfvahs5k3m7ZHeuaX4IJmFrN8cTSyRXlSGgJkEzfhYnGp2KQeOJOzLWTrcW9nT/
LsRVMHGr3e6Mj2ZGl9rFMvwkFBC9rjedE60Ar8pT8e3t5h5MWBQ1QFUM76ePc2YFRiIKaiDuqjXZ
aYfupVnp/PSO9gaeqe2v/3UHfjA2rgyRr0Q6r2faopXvWLa8ldaPDdxuu48GRkc1Ht5HF/F9Xdo5
fDNb4AMTayLfeqCPNkbHNRcteJFaX9wZLzSGJHS10IDz3G2Zvi/uIbBdRtY6wZGk9779aZ3cWbum
CWVhbOuJQ3Zz477vwv+unal8XLsK9d88aUNxV84t6gqWbW0Cx5gY723QNLIy7KCrJ19Le00J0Sg7
xGnnsNYtTEf9OZNn5LImxnP/VP0zntGlB9tZUjch46EB7Sl0BNs4ySvBmTJz109c7XlzdKygL6bd
+MwKlnPQPA4JQfzE+UeznNqO0tQKjTwSxBgwCjdYck/Wqp4Ph5gGk1P0KXuy9vJasfOF/AX5L8tR
Ji6tqZMweo2hYw95moxl2fbt7EmZe9PzODW6ke/o8ybKaegSd/3CWiTdSnnj+W2fn9SZZENXaut7
6whhq1U73uT47m9LMpo8yACz8mr5uC3zc6gGmh8P2xIqwk3syOvcAUeyQP5pwqvcBhfDEbiyNXIr
suyiRYhYw25YxMs8Whkr1zmv/JUyT514/tiH3fUvV8ZG/uWsmUo/dE7t1s+rqRty+H8/vJhHAxl5
jIKkVa4ABdg17MRgnrDvW6eb28TlTvDl8TjuHzNdN0CPkASgEvZxhSDESQThnItgyKMVlC3z7Ck6
ZjvXDif8xqSlkYtSBdjofQVLwwErZ64DAdjmvHHtqVM1aWnkoiTIjsV8GFM7b9blLJjzHnTUbbFM
JwCud33h1eSNfFSGLk3sXbLBR3WOag/XpbGhuevfTt3YQ53rS2pqDAhKxHW3Dp1qJv2xYfR6/pe7
YeSQIASxpFBhQMUCIodZObP2kS3ZCExNDGlq5kZeqUb3/uxGjKjmVoxpGuENaFcncWJAd53fPws0
Lqy4mVArusV4Ome4fOU1RXx7yvPc8eKgAnmwSzg5atmj1QGqT3mUDmeM+HaIkcs2+Ytj+sHGaGH6
EC3Y2nzf0hANObNqNkvXwnrq1r0zXx/MjJYls5DAotFkWBbEe22Ryw89iom1vy2/AbS7mjB9dCt4
kCAEfYCIdz6jf9+utkiNOiG+OoB+nGaS2DanTCq3PvWDydHlgEyXqso1A1MO+mnwq4J9hkl+Vjui
s/kz5Rfu3XuUgy2iG3IeoMZG8yhBDhimjTHce906+5Y9dZwi40fgINw3MbTbbN8wm//YGqOtW+RH
jax6t5XsG5ibn1u8UUk6Ah2xrfziHiQ7/SXP4o345D5POtvBbY9uqw/mRzOLSl9Bc+S7+cGtxw7w
0ffTnC9QaLB94rwJJzX84o1FwI4gNZlfoMH8/dVbV5Z0KYajj8kNZjSYP2VzddbZqL7bEBtPePi7
e5VoFVwoCURN1UYXfVWSfq/KSNolCV3W/kCEf9IIwb727UnzNmVykkEoKa+o5M5aer4NQZ8a750A
cwiY//sJw96+Gq/k50EEwazEdSbbsWPtz290WLff3BV1VdvcC1vXTt9EccLuewvheJ6v7Y4u7L7T
BDgxsFvOhQPM4oUTOKbdb9s99+pW/hzYCRTaCNc57qH6ASmVU04V8O5cExTOLJ24l1LoTTYE8hfm
HqwnsbWGvK/jvwbPwfPgZVFbWiRbdNtQHfOfz/tiFjlTjuru0boyP74+hDIm4Yb66M7faofK2RVb
dVNtg9ViIe2X6PP+QNHtT8/WOy8n9vi9U6VZukqLJ80N/He05lqbyuKlZM1P9VxblTufO99dDW5E
nslP03HCe07uZrWvLI5clqg3F08JKmkHuR5SxfPWNl7a5fCkOa9K+zInsCRhA23VU7dul0Mg6656
24LQ/SfainTAL6bjI/nOUxioy3+nQRvdFKEQ0FzcMw3WSjuYJ6r7p3rTL9CC4bGFUv35rfyJGv0y
s9G1IKDPCSwmVuLOS//DJ4z8W+sGIeRofELnxA7aBE66c4/yurfD1XmHNrUtvE49KO6FMh9sjpwO
4VqpC0hkswxZNotWynugTdO8A1ylfbFWE2McpvHB2o+RBkahaK1iFtLuu/Lk8y7v2GSZbTmThqbW
c+RSKuTik1hkYArHKd2XtmBDCmvDjtI6yGmvJ8Y1cYq0USBQwMbi9sO42vkQ17s8MpJNw/CSo4u/
8P4qCP2wcqOIgDjLKJJwWDkOyxCGdtvSNp7Pq4sDNn3qFT25UUZPz0EfRhVcNqe/bZxkj6zR++q1
DmREm2zqQpiazpFT6qqBKt7ARdRcRM2aNjWU2JzKgaxqLq/dlYsTEE4aT+zMNtg8yIST65pc1buX
wpVTGHkq04PHoNBZVUR53/NC0EzZzWFwVqoD37VdHgc/YDnCZDJPGe7aBydl/HTVUS20kuFkmid3
k+9xhXNUNvfel8oBJs2sH0jzHYC8rSyUZWfNJv6sF05vI1ffzIxN7cT7eI9461/mAK/3nj7yVCil
m5bWsBnS+edyXpLjPC61kzibuhbvvm5BDVuSTr8Hz+rRJqfLPgrrqJV2+q7/abx7DASL52iErCYT
ufcee9e2Rju8EOpWL6E/eU8DSi/dol0268YZ/P955R2rmbGM98O1GHKg4YyZPXYhw5a+Xe9/hjra
8pCH18gbYL7eQIRpkzjm0gunAK1Tgxzt6FBX3AB+d/yUzcvdPh+C0+AW0S44/FUkdDWh4ysVXy9B
Mo8tqu7kVZtX12mG25Plk2fq3wV7wCxpWQAiC7hstCtjJSbBdJH+c1rDrbnrHbKrcxZv3XAezIU/
f7xkd19tPBl1+BhUSC310ZolreElZ0Qddwgn/ukc+bNSrV9zR1rmW+Eyh29ple3Shb9LCTSFpTb1
Zr23mHgnqCEMGWa+8QTXF3iQEvTUdhYnw2SHgnu1IctyeKVPRSf3Lu5rW6PJzWtTjCvIp3aXJRH7
zrK752p23vx/xEHDORsfhGtLoycJrIBdqYaMyjjAFv+jeTVWIRequa3+FD/O+3yhUgRw7cvz48W8
hW0MTXlXszkKfvAzsOY2jBBh0FO6b3iTak+uU/wxNp6t/BZnFUwjEzbvriA4ugEVhaTn2Mm7ritF
hVbL3HPCrDmkG2/OKi7pkxaf/sbBWFe2RisoQSET5H3FblkNxdDgd7kG0D7xiL13Y14bGS1eo2mF
FMFI+H7mB9fJs36p8cB7PHFTZkZrpRVlO8jADPMWkXtvNtDBz0BxTxzwu/fP9XCGd8pVQFxcMpmC
dSNT2G0O5Ul58uYpmapmqX4JJvrlp4Y0ekFWcisbPQLe7zVkZLVLB61kdvvUCk2OaXSnBtxxJuV4
mTt1eO9788Etd7Y7k3b5l8fLdC8/To/VP/t7dKdGKGamksegCodmm30w9ykv+Cseb/9yQ4w8cXru
YVoaNjd8/dshJzX4fQY15QaHVbhxTlcDGt2faSqV+qAoyS093GnRSv1x2Q9BKmyKDtT6Tp8urV//
bhaNUWyqNK5UlT5Gh5KrSGImsfsNFH62O+GP3tvARsODqkVUSFWb6AKMMdNGAgVyrF5kyoTtPloB
Ztgqzs8KFEDr0Bv+4xMHbZ6/vHjO6TQ1tXceQB9sj5awhFkzoTFC3j19zY7yPHrqZ5By242NYc2G
vnaeLOLl1NwOnuLRiEcLWhm5kskdI+63lH0hzCV5j/bNNjl2e51HpvI6sZh3cmzXwxxnekqY7WQt
ZpjGbCc53lO2OKyP82xfHj+tfk3M6R2f8sHWyOWHPfhnNWRw9VwlkxWQpQ1n9UqbOHz33kEf7Iy8
vtV1AYS8jOkr7OHfRFsAFtCv178B+s6+fZMX0G0i7sd2nYKqqXdWT3oH+egGSP8xzLMMokq2upzJ
VOt9khefojhaTizYnTtalkAvqXQr0O2mDt9wdQcE4H4k5VIOR/4/ZZdolz1V+6FKPwmuuD+ef2yN
LgEovhV4lgdb9nsK1p/BfT287IbUEzVZxxImg6x7GxKs6gCUtsD7iaPx1cGlqGupkHehXtICORfE
b0byRzcmSSfuGZJFoLGgJpWBVu3jRNZJHSVSqMo7ddkQyVPFJLm2fgYdO5cX5BodkSt8YvHuOZVr
m6PBaZGKBEyMTengnpLn+vN5Lc4V5xXFJLuYnz/H++S12ivzdvXY8L2FvLY7WkhCkVRAakjeQTOK
YsOi1H4/NnDvuUpf0D+zObrGkYzxDDXCggAZ40CIbDhu9iS6aLOk83OzL5tlkb3VZ2GdaV/M3CmQ
AJ7Cn9/zL9ffMLreYdCUzhUdBjvRdjfR01s09+bibrifYO/EjbYOZQxkN0GbTJ38e1iaD+MfXReN
XKMk1yjyDsHYebRv1spWoqW5mTWzeAaJ8MXRF8q8sHF3rxNTP7WpRneGKmUyTQTDTfW2e4OZdvb6
vFweKQx0y5d2NlWFulcduR7pu/e9ckBJykZCXIbQy9aXvfOWzw7fY2cNJwqXo87NXAzx9FM7+/Vv
J/n9065M+xXU1NKFSUbNiTqtMOvXh9flcciC/EBAieTtaSptMLGn3hP1VybVQjY6yqeDu20xGS5g
FiXbPhVB3BI6QUQK28bAAUCrkTJmOjQKIUAoShv2D1IS4bZZHBaHYPb7dzEv5mg1/fDsPxP7ZrgG
x2+Na5Oja1KpIEIPPGaTWi3winSTk+apNsWzvsrsyYrWXRd0NcCRu0URrar9nAH6Phnpxe7Vez8a
8lfxp7YRnMx5PLopc8PfX62brApGkASY06J01ot7NQ0nLLzf5o/mb+RUrSZEdsL9v7tRtdV5ME9t
1ms4AfGqsP8gRDRh8+5Rp4vVQm9Npblg5OEEUizwBujy7vzVSxC2cLIvwG5zZY6E8OP5u7vvryyN
/FlUp62l5FhSEKfpbV0j5xFwJ/6sfwVTV/Hdm/jK1siBiXpRFLACcztB/759buFrnohmJ+ZtHLKU
pdertHTKOzQ1afa5RDNYgqyZB6fnlJOamLgxcacWeLFm+MYQzwbJrNyhCJFdZopnX1aIUT5epHsB
LW7D1C0LYk7pprFZiSEmTrVQ2SWhu2j8LR1FVnNeuH2KKtwvK9ibYuUoWbKYsHsvTLm2O9r6etme
rcTEbplTF9eh7/bsnK72hck/pKwPiMxMbP17JR8ZXKxIexkddDD5fTzRGuI6mRT5yq69zJNVy02j
8moqf6JvrUJ9sLO+TZkcTtPVAUewjCQ/QAB62lDWVN+x1lc+pBHVPGnypn725Q4x1HbWog9eNG+C
//N8/vF4Skdn4D+2DDJv8HEpkN2OzoCk9EVcCmb9rAe0fGbywu86aG68tSzbjy2NN827qXeaGXYM
LIXKaPHSqG2MUilgOdMRDWh3xblfqi66KO6v2MiQyKW72w9ea32qgXx0NAbDsiQr6sA7Asfreyro
aj6NxCwgiDDb5xjFqi54g1wg8EkgJGf7W+Nqy1qaPx7qnUlVVTogcJi6BsfbaMvE0Jf3Kf3Wz4W0
zc6N7SL1JnfhIo2b499YUt4bLS1GOAptTT9AnSYNxWc5+JLRTXhZhvBmQfs9ceLvTKFKuzr9/pBy
0d8xsuNJQdf5vYVWXGHsMxlF6ARloGSWG4gTh+E268I3evj+98FdGx09FCTPRyMOjrBnD8XS0l+L
3i+lfL4ob39hhnLJwNEARac5unLCc+UjE8/Y/F+iiMBt+FlHUvKirB+bGd0F7EL6fmgmA0NlQqI5
DtKzyitbFK+lZ6QpvskIYVWpk6jSXvWbbSTbtf+/pm0HiyA5DEuktXUgdxoNjCqaJyqdqj5zGhc9
uu5Kqi3NGICJDAWFID918EuJdfaSi9FTF/x8PN7xOwXzhsQtQVsVKHFgNSPX0hSukGp6bz5XZb2s
/P05jZbnwpr1yRwOMiv4k3Xfwv6EULWyCoNoruvfhaOZTpzFwat8dKbGQDyCfxs6FYGLfnTfFjL1
ZzfWXaSn4aw+62fhqYXZlLmQlInb/tZvD5yGzLc8VDGUMcFTYF5iKdZl/yUR1ZmytYRDjso4RPpu
9GliboevHo1KRx1z2LD0rbGbPo6q9QQ/MS7w0KM2q208L//atoG0jy5neYFmXfLFimXJuYiIOJRo
I67/D2nX2SO5rWz/0BOgLOqrUseJmrCzX4SZnVlFSlQOv/4dre/1drPlFtYXNrwGDHeJZLGqWOGc
UtLvatBA7NO8OSjghF5BeLnY5RmJB7hSgEBCyx5gBM6/RwNppMHA3ut35K7unvq8d1NDWXP/F1cI
UpAwQRMirs/8j3MpqYT7Ev1adejQn8Zd53wM2+QnGB3fisQd0JtnZS4aIRJruA+mFRN46b9+SYdZ
B/aQMo+an0tnMohWlKGL/WEGyJqeDOpH7UNDYjeVfxbAPpLBCzUq7vWjnh8MZyc9S5VFFP2BFSpd
6C/IIwzQuGBn0zJ0tVG1Gy1fC3HmfbsmY/6GEweJVQFQEvyyfvcNZM4ycqRgzgC/3k+Qiz6vpku4
GiqZUZtOV8TpihBnudyJTeyj5w14OIKtI0cS2lLrGBgG/x+3b3bVJ0tTNQGUQS2ECUMC1qvPeB0y
f/7ey90DPT3QaXQFN/JchBKYtA176AXIpnbpIXwwXRTawcjqAtDtpt8KT40D5JrranFha+ZNxIg3
QJ+JMk+UnguNwc2mg38k9hN4YltirRMZGfwxCE2QDv5O5XAly3UR03ACuVPL0IejyyF0JMxDi5rh
PpE/Kv2bzroVQYvbiVAGETcuumlwBruOqywFSlTsx5KaOOAsFzBPriMTDKoo+/omroniNtGIMlCw
FRA1Zv4ISmnRBPAvXXuZ8aXGvxQeUDF4Ls0uiA/SdBqmwyQHuF7iV1hIGz1qHmqq3MTDPsvYTnnv
5XInZMJtatQrasKDH1zIls/1JAuUSm4MM/ZVw54yOyYO82auyOCjFG5K2TLSXdhZg2aVaxXWBYWR
AMMDuBMRqAtAkz6XHFZarEsdroVoFLu0HB9NFRDLWS49KCDTXVnnwklKaADBm+nXnDMvLCswV92D
XNCvlCy0+1x4FLQs33REWbGVC/dOkuDkACMBKDN4o/NV5T3J8CE4S+lOa/0SyRfFiisXpNV/rJqQ
A0xQoBkBV5UHiJrf8gp480A0I5tbwURF5zYh0krAchHV43GCbgvE2JqBBKDG6X8btlXUVlniAzxh
So6A9XME6TGRNgU83MDwhBdWgmC+vX/WxzORnBlJlUgOxzxK/OJnz+yosL7lDnn7kj8lA0lcGVDK
W1CWXd9L/gn/H6GIR8157v5ipkDKJ4SIGBr3J8WmP4tb+h2kjZtpB47idEc7m/xZwfFCHqf6dYLR
Md2AvA5dbK8se4hEEK3ZaunK2kb4vL665UP8vTjuEPNqFBqMkCV+EpkuAxojC4ltDI4h+NTc9QPB
0yJcMZxLJg3H+Fsod4ydBuqmLMEKwVNrtepTKYI70wHSkp0pg5sGX2HvVfWjqfUr3mH1LDmHjjk2
ECqP0FnpR9Emu04iW+G5DEc/AZv5AJZsHWzDHfjqk9u27lbUd95LztWfLXu2DqfRRAa6dApGT7BI
C7mbgdEacVK5BquyFGniwTZjmIHjSAOQ2bmYirIRLKp54udH2AhLRstlsYtlq45cENUCUHkNUnNR
h04EclaNAgGzNkUcp25P2wRc17iLaW6Nryu6+itCv9jAE0GcOyoDUM3KEgTFL+NP5hsH8kXf29Dq
3exOotaPzFL2b0cZqfPBzh8x7fF8/bIsq8/JB/BXU1SHZGygPsVohY9A1EdezxM9TDI8NRtj56yI
W/RLJ+L4y9lr09SBad5HzVy1v8tf9+odc8ELO2yO5r2TfK01IaydJHcxWdRoNBWgOlVw06mgFfR7
pBokJPX66LF4SpLYu77EJTcvYSoMI5eATwH897muClJXZIKKE+3Z7dB7Uv4z+16tEQYsb+NvIdyl
x3R2Ajy/OvGDUqZeO+kfkVxJNjgL1pDulwKmX6wBc9YQbQ58ljJPk7wuYd78RgM8nLEfvQA11bZ+
1vR9mPwoq+34VAGgPBn+dP7rL7cBbNv/iuZWadSyBjDhJvHJcBdkX7V+UBobmW5ahtYoHmrZqcof
+lP7nrS2Wr+EGHAIfmTI8tflg2a+qsRL2B/WSC6+ibN4lPZlY8bYjjARAkcr09ajoK9yBFP1hal3
ryvTP9iH31vApayQI6ZxYRRwZnXkVWqPuCRDJdv8CLUOYK2YYB/2emYzth9+RglYU8l2kLwk3U4t
6MdiW57gaB8UZddm0cpdXr5Zvz9t/u8ntr8GNWulzacj0oO81+2B7tA+8Rzei+JKvDIbhUsj+bck
fsBUa4xB04t5E9BGao1jFTvA5lhj/PgHU/hbDGf0CxWs2qzHgkzzWTbc9Nhhpk+xqENek330df1k
+UaFvxQJoKBzHh7dNTykjhC1QhM2HVwMdUXzNhizTdE9FUpljbJXms/ZLqme+9o+sE9SH8YWALm7
WrKkt+vfsaxhv7+D9626mQ6tqMKU5Pq2mGzNa/ONOt1k+ojbfkf1Wx3T/qy2ZM0ZGgwFFPVcDnFV
45jWD6DIboV3nVrq48pnLaS20Hz09/bw74qkm5iS6dierosAnObl9XaMtll5h8danRUPaouKl45p
erZNzR9y8kY7K5YekfAflcTNW9WKgi0bvbx0Mi3eZfJNSAtnqoyD0lsZQekqXiurLJvKk2/mnHmf
Aa86R13DV5+L75mfPpQ3dDO4/ZP6Gj2kvrDWur3oBU7kcb47U0ZAahA58csgnLyxJoAmLYPKbox+
DZ+XZwr4pa6w/sCxAlgnqPQ4W5zRqkE2DpcjV0CAVFA7piF4LR8V02HitgHmttg+KRNoLOwJFKAB
fRpDSxqBlWrXCPaNBqXJFdVdDAtPv4mzxSyWNQFktdhvImzq6U0V8FlJ7BTC5CnNjzQjFuu+o4bh
XVfOxYM+FcxZ5V6RJ7VscGei8FDkvlIklhLfAUszn0A06KE6Gex75jDjCO7267KX3tunojmry/pS
MRIgv/hMFF5xFEISHimTrOgbkdMVC79kd09k/dr/Ewuvs8pMGvzlg+3bUsXY+lMoa16r+EyQqiZS
jWJT4lN53GajvKNlvZ2Acy4a0R+OxfwlCxRtYPICTxHYGs/9VRjraNsXsZoanMDAZBHeDZthcHe4
6W7GFY+1rJonwjhTME1GU5Ug7PVr9BVmdt86nTEDBQQyfEq7FaZvox6vBAuLuQQMqf+9Qs4eCDqK
17UCmyl31BoBON1sK9munsw7Mu4LkC4jk0FAjVQ8GMJLvdaMsGSNTqXP2nSiLflQZ4Zcw/oFJSk2
IXJCMw86/FaP8P76JVh01aey5m85kRUxIHMV0RyFFQd9sql4I4mVFdEbUI0Lw7HrAR9e3RUe0Kiv
S56vFx+KnArmzKA0GANAkSE4MraD8rNECgMzTxZ4uTex8Wk8XZe25ARPpXEGLhVMrWJ4+fox8AVA
ZZ20vR0q34MOmaJwQjS8cuGXVwcgZhWVelRYOK3tBkEWwmaEkd9p5W7qvQ7wFv2GNg7xlWo1Fzvf
uMvN/C2O09dQSWvaEyzPzI6MASRJejRsbbQQT5iqgyz02tts0aAhg4gSISBhkUs/V5uqyltaBQQC
I8G0lD4Gz5KGJML1U+N7cP+yNCdiOPcgxzno9WL45QQ0jID3nTyjvGtbUJwrlor5ee1LDTxFcPXc
KgDar8i2sYoBPSvixd6efAPnJwZmZpOW4Bt60aUb5SBJlvhV5DarX6tP5Z45enqbSU+E7WtAUjfF
Wo6RnxnhNgGkxed7HUZdLGStBOcsosi6D5+73NLIc5s6hG5K5qnpdiax7Y/koXhNGeBh93GGrvYx
sUGmuwFyplXLgMx+60FJT8fN/3RGILU6/7w8a1skX/B5VNxkide1t1GzaZuPKfXyxKqINwUPQnps
REChC5OTTGilLqUVO7Z4v/8+JBCpn3/EFAxq18s60mcbM3JoZncPfrbSNLKYmgQqPxCJofjA5ueU
PpPlthQxsu6bhzRBxUMeXTX+pMYxb74nM1sxk5yKuFr3trLF89fzKngqmLsGU58qhtKPsR+kL230
kz7dCroFulcrHD8FDJx8PFwXuKTy6N4F3hHKEcDN5hbKGpBglHkNu6Elm7G5E+lzHWo2S9bi7iUz
ciqIW1icTQ06h0vUGofeYnFva+Tl+lKWFONUAnd7g67UjKbGUlKNYfyotaf+CE7XPvkoc09DW/+/
EKeChQts38Cnl7mdo1KsCtp8Uo1UApw5d0Aga9EauDqGBkr3dsYJT1bJx5bOSwXUIASLKILw/TCJ
JBhMkFCKa5zmh+AXg6MBMQBEHN0WQOSfCgAHO3s73V9f62JodiKWx4ZOBzaJE8hk/Ra5eau6C78r
j6I3fRdfhbUX4coKFc7ISDHGwHUAuMARBLbeHRTDaQAObq6ECf+wJNDyoU0SPZk8ywc6X9RuVOZ0
ddqKeIEIA3qE4+K5iqujrOfVQzWmI0BoS/OoSFlzr6bgCby+rbOK8JcdXG5/f8K8FScRmVkTRaBt
kviG5KhVY0XtDpSuVk4Owh8ibf/yLOhg/NX2omMqkQv+WrEZcrFEOigkJdlTVmkWUl9ro6OLCRrw
gBCoJmagwGRwviKj7go4crxNjNHvwn1fvuDeKdPP8itHy6b6ILWpFX9Ompd8gKmuN7cBc/s78nF9
X5dszelXcJagGKVWqGu898JQ1Dd6wdCVKoJ967qUxYAajCdo1QJDhSoTbk+nVu+COkHwnkWuYgj2
0MmuJhyE4j5AVkEjdkluQGbUfA6r2b1f95xXnVPZnOqA/rs3KnTx+/pwl8fxPmiEfVvQHR2eZXHf
iXNVMrGH+k1mP+Ius0fJS7vjKKDOvOvqj1FzumSrSbu68KD/Thi8CyzZpVKyVWNqh1TYJQM4ubvN
v9ozvLfQvTtzGHN7pgNBsmpGRMs9dUPwFALhdtK2mGAzAmt6idIdkMHMinnGy3XB8+9e7hdBkzLA
T0AAxVmVZjLNWkSM5NeRihabzFQORInKzSgoundd1KL2geH1v6JmF39yq3WQlWZdP6FcYzYgnm7Y
tGWStGK+ZhW+th7uGdCRAD2bjYhnK5O26T6qMNAUplYUBn4Qvgc9cY1wrQ1qMSpC9/rfK5tXfrKy
rgzQuERxeEQKd2GggR8usQ0Fz9UWUBlK4UTojtSn4wCu3WR0rm/r0glimnPuU0I/NAZIz4VnupSD
WA7vEHUYAGVUaLknpJHgpIme/wu7jKiPAL5dAesJP8YpiJJSmI05p6qo1aD+HncOplpdsdPdMF+J
wBbXBQodtCISQ0Sh9nxdyLCWOohnU18JIgyNRmixjfs6dlrM4a9YrDVRnF1U8xENLZSmftlk+ibF
c9hN0zD2RErWkjmLBgrNIP9dFg/HEVVqpiiBmvlRyrTQa0gFuLnQrI3Wq+JuKm8CsPXScS9oyGXZ
Yq+oQEeM++Cu7idJc1OUCmOX6TK4+5QkSKUdZUaf7wWMMUiODCbA9hAquVLabW+AD8cIi7j6KYlR
iTyiLg+bMdASMBnmlT4eSC/XGJjRh7rcViKrK7vrxLqxpjEqiB2E6EdfJWpdsAIK2sDn1iVkBYC7
dH6s5kizuJSVFBFT6X6Aocn5AhKR9SO0K4wdr2UdlxwvokI8ydB8jnZtfnKnnNIMF77J/Ip8Snq1
N+CTAjWI0FEh+kLxVbPEigSknsH22I75TR+7avqU94HXK1+D4AcaJm7qz+tXdiEiV5CKweAcOl01
GN7zPcjNPmsGFlJfjSpLFoD8J+aeno2uyTwAJ1isf7sucMlCQeKveYm57spzmyJwZPUoxNRvvEay
cqcTbOtLeZ+eW5+uMf0tCtOA9Khi6EXGtA1ng5OWGhg0gzC4VJ9u2tLqXrK9Te+SfbnSDLRwc9HD
8VsUZ3mLCLLkbl5XBvccEeMrYtG7JtE107eoSKeS5i85sfFaDxwdmUDSuO/TbVtsUIkIxmelKJxA
2BbCTe4Cj0nV3IBa8QsRXzVgDXdOwp5XjnJJeWANMS2oSKIIMK/zD6EkZwajJfWH6mYAhsVgZyL4
nvrYe5a/VY9l6eYPYe4kmN8SRyuLH3PZioaNVjxe/5CFIH1un/n7Ozi/UxnllJRCQX1KG8scHak8
oECM1pKw2F6XtGQyTiVx+qSzXO97E5JyL34o1orwS9Wos4VwOmSE8TjmATY0Hm2jcJJqk6RPSWaN
h/yr/CiAe/c1oSXBFl/Hbf5Mbnsc/FrMvFQ5nScOQJkqgcz1YlSsydRI6fQG6hXcVzud3M5DjY4I
zPLWqt6qzpb6H81LOOzzCtzhbtHel50lbYwKj818tWd98VqhoU9RMK2B3CZ3tjSfukwu8TXAo8iY
PQVvnXCgBIWokW0b4YCegEh7U/W7oW082gEoWYj3WnR7/dyXSmMKNAzMOmiiBMkZp+rNlA6CBEx/
/0VS36e8sAipLKNzM82igCbvtoHkq8Jbqr73irESEyyeyDyUiB5RjLjAU53fs6EMyoqQAfr92D6q
7k7dTR/lJt7QnfHQuc/mprHFD9MRb8EudGhX7NqSyv8WfpHwFKOuypk6UZ+RFJ0K9YGK5soCl55p
iBgJeHrRNorsGfdU0rKxNuJUhMpNe53ZmerVKHYcI93WXqpnM7Iaw620lSwlj8w7P7jPpHLpIQ1D
ilUlzisDYl/v5k6cWpnX3Kl2MFoDIMzTe2GvuG+75k47Dk+b/LG7Bb7DVvtZOKgAP8Yf15XsVz6D
ezGcfRAXZ0a6qtekwAdplryv35n3MWOGJJ/Ac2fAZgRgMSBqezv4KrcPxcHEN1YH4fFHDdDmcGM+
Ewe9ArtmG95k1pviNhsJ/98EIMf2KVmFSP017nDtYzmlbIoSBLAdPjbDKAnSag+xbmd+YwuO/OpK
j5rbboNb8bXdNfaKEb50O+hkRvA/d2aj6MnnuOW6NBJVHSs/EwAfJwLFKPJQMgaddoUsW4Ck7/Vz
mVdyvtIZBR5I2Sr+xsACpydMSfOurFjjk2cstNv9QItm9UJXMTEX8l0G2FwIeuh1pLVRQDq/51qv
EooJOQiKdyA+rttHUz72mEM2BuYI6a5sMSa80hs+Xy1+ceBBRvyLyNSQRM6j1WYXlkVRNL6aaAcp
wcQuJrurTvE6mf28vo+XlgQEpSLAcABtCpLiX3HNSdwSDFSNCVqr/LAWj5qs4iUVryQvLiOBcxGc
UpKkz5k+lo1v9IOX1Qw1vm1ZOjGR0COz4hNWlsPPA+VjqrdaDFlDoz6GWeopwVoX9JoITiFEpieF
1M7LAb+pFmpWEr5eP5PLuzSTYM+HouCfJp/KjeqgKDstw5mwEUClGM6qI+JMMeBOssJNyv6nKVYr
pZs1mZxLR7+NKgYBbXwaJLail7uRhFZO72FPrLZDr426YjCWthEcAyLGRgBoBdzz83uVKImRqzm2
UZtG3R2NRLMqXfx2fScXnNi8lb+lcGaiD/GeLkFs7IPf5XkCTUR6fA1aa9rbWuwMK+n+5T38LWz+
7yd3KW7yYtLMvPFHexyt+N383ozAjXu5vqbL4Ot8Sdx1omalmUYAKYMXPUUvax546bb+3jGdr6VK
PU4hbGB7tFp1hcnXzA4Bno9JjVZdcfZLZu5UFHeT+pSh4WyabXj9g8kAzsi8Z6FZQ/JeljKjioEU
F2aOM6aSWkZ1HEPKNAgOZZtYUrxKST6alqyETGuSZpU/OX/TjJKhkJvGL3IztwI5fIwlcI8l0gsw
KFciwEUtwJD5TCtp4MHOrUprmiFNtBG6VoZOHqEbT/qYEJRd17Xl+4PIGjSW6MhGVfd8ST166Jk0
QUxU3YQ1mrLlyhXMfMdIbBmRKxvhbRQodhEq3zQ2uUM4vF3/gsV1zuE1hq1BbcnDQcYhBUhHLjZ+
lr4VJpaZHcNorb14TQh3cfW20CsaSVilKXhRHx0yob+nQrxiYxeekuAdRTwNHALoIWo957sZhCYg
5dUACkK/AmSWwARio2NLxFAn6NGblFrZ9CX3BWo/FHMDbtJRty1QjyiSO2AagVB4BOTKE5ui7fVd
Xggcz7+M2wF0q5RxWxlwOXhEOgLwhx8rNLr/DCaX3hrbXkJXsGM8G7da5+mfxCdBbWmqv/auuTQ+
+IwZDcvEaB1wUeaDOrlBbaPmJAAVu1+mgJSX7wdZOmR0P1JL01eLbrNLO4+y5kw1XtNoip6ridya
BUHQxlpl7dyNPMXWSHdV+l6YrvY9LN/xxrXQ6SnQL4EKK3f30vWh60kGQATeVTPgM2fBCRsAEmJg
hDEyvmv6oUo/rp/mQoYNAmZ8AhXlPIwpzys/2caqVaciU5POb+q+062qCsnrSCqj2nYpyv1H2hIz
3uDfzQ9JIK3iqJRMhqWnpbGVBTRrOdc/6PJ+YeYcBb/5YQAqXL4MLqZTmJIgGnxkqqXYARSHuE1G
HczRMlHXQCcurTCEyTJiVbwMZuiZ88W3ApVCucwHX8iynUrH2mYSDMeQAJFvyNfi58WlKYBiUlFj
QUGTv9IDQPNJzQYfvS7iftQD/XZQRWUHettkJbxYFAVoIpDKI0lr8l38QayLaa52WNho9jYGVLOt
rBXKQQkwcXj9wBb3EHAaGl488wuEu4cVibsyCuTBT4oYQMbydq5GYBoCrNbaOLnXhS30kprwLkhV
oh9kHong9hDl9x4hNRt9cRDMezPU684qtDCLbKAKmZMdGiNL73GZMzsNw8ozaGNU+7g0sg/Wdnj4
GUWQDVbRsOY5jakYPF//wMvdwPehNo8HJzBmDb4fXZHCbBoGfJ8+ao3VCbKJPv++dCPFmGwmCGst
pwvykBhXRagxGKsxvn2uwcYUGkKpCKNfYr7rgKH8ca9Dyq4p6vhJVPtyZa7z0h4BPgB5DEAZofYC
X38m7/peXSrp+W9xMR3yRXKghyr26kH5SHf66/WfXzBt57/PmTYgvISBEOP35chOv6eHyN+ZtYWZ
MPZMs/nPFXmXHulcHncWGk2UNlUgz4yOWXPI6o30mujfh2ozoHWUqI+D4EqNJe5YEtkiq6x+eKii
z1JdG+lfyHaefwln1yamayEDmbSfhK7SHvR3nd3IyM6V74lX5raYa1a2Mdu795UdmE//3E2ey+Vs
gQlYxQmlnNFvzW8MIK4gvps8GgAVPnwNf2Sb6+KWdB+DjHPXrDTnIzjfqHSSKdM6n/w4lVGMLwAP
GNHgzozLwOrkorKvi1vUJwU3G8GYCKAkHvEirptshLec/FaRHT3+mqEVn4Ld2yRt247YmRsT77rI
pdsGjjfUyNHtA5fBhR2jKdWx0osTXgl67SViwrzRaNb6Budf4U/tVAq3j2VmRsHQd5NPqsKupGBT
sE17AwgAKzgQc43UZemW6AAyBd4t4KZwRGcW5P+yJssTiZmTb5KQ3op4NlgZcM13klArm1otfJBo
F7t/sY8nMrmb2UlV38NcQ6bYJegZYsOGlgXZ/hspqMj/xah5MbKG0LsxmhjFYFltbjIyfevRurQi
ZEnpZ6xBE6kQhIO8wR9SkxitiIqz3AzhTSgZnhwoj5lBcmeMNXVl45ZMNKw92q/woNMw83p+WMhm
CkXAqOhPoq5ZPWmbH9jm/FbL29K9vnsL2VPgmyGxOKMbAlCRcIoRduqk1gGZfHRBKrthyAGMnNaF
rZpktPNUDF+6BmVIo2fFbVll497oTX0lblrcXZTSFcQx+IOPm+Y5FcnokcqYkEbdJylprFhpRwe0
J3hkTOTz+poX7zdoUPFc1TVI4/RySmU6GAFQ1oxuqL2JSqJFKiasGK4lKRgrMNC0gM4F4OedH6JG
BbnU+kj0C6N/yNO0tFqzffzzlZzK4G2I2QJQN4Pug0RDAvdkE9qduVbaXKico6UNUY4Gi4iEN89g
ZKRGThQ6QAoS+nsM39YHg4zmLhjG5hEI27GTktp0q9AAgo1aod00HHVLCsLRLdH37WqxYHp93VeW
VI6T0wp6/BQyNbMjMO+uDHYtXR1AwqDEgelEgmLV+a6jsl4CBFUW0Q4agIgN7snvGuA/tUmW+tc3
f1kUaJXQ3yShM4MTJSRyHtapKfq10I62nEXdc1ET1dJGNIZcF7WoSwCUFfEQRspB52K2QdPiOKsV
6JLYhrdTkkyuKjfiv9GmEymcKWgqqhgxLLYvk1b1opYVOz1r1ZX4YXHbTBFoj3gjzXXZ8xMicjZ0
qR5KPoAuAMjZoZWQTXJyiwzVKlftiiye/Iqp6MlJBCL6FAkGFIRIlXdHaRiLfhsqk9geuzFWRkuo
p65yFLOk41aJTbG2JGOqUcHPNBA1hpmqW2Ks1aHVVBomoQs1wdzC9RNe/lIDSKyigSQe/0ptxaIV
GikQMS+Xsr3UGNq3Uezrh6AtzJUKzLzBfOBBRCCjze8XNExzeosOOYM1Ziqh2VF+Hibtoyrlx0jz
QwnzIIie51aTZiWkWloesKdmH2MCSZTnLa4idSoH8Bb7fcUiS9DKFs+yKPLQSxGuiFqKdAiwtTRU
LIBqybvqEeFAJxVM8qMkt+JDoztD4Ha1V/0hfQNWAUStE0HzpT3J4YCXK5UBNj4rcn5Po9jOwjW+
5wXHCPeEPg6kv4Auy2Md9+r86J61IqzDfd7UmwRgH5bWU/S5PF9XwKU4GwVbmEwA6wDsnnDLGbsq
MocOyxHbCIyrgDHXm0j14qEabolagRo1LvpjA+ZyO9DIjd6S8ZUKCluJtC6BUVEcMTGYhFgVugLK
kfNtZRlGqcMhkdA1oVthkd0MKkb15ZeKZBYGDuxyrzbA+wllp2fRgY76bZ2B3DTr7mgBEvo8HFau
5sJ9OfsgzpGzqjCFXp7vC6iI1diTs+IQYBfasbfSfgSs8FFd6wleMPiQCXw4A+YAbyzOFJOBqWIU
15AZUkdN7sV8bXR8eVW/JXBB0IAnl9lUkKBWUeBlKPCZg9/28XPVVUhmxA9sCI6l2a9l2NdWxqnZ
hCwvy6pG8sf8U09fhdvQRC5pGp8SUd0USYwkkcPG2AbOvYsB21sQBcTmCh7rQtEEm0tkDMGJCLNN
ldOxfMoRUwuwEWjSUtC2woTeTg0QSPUSejdzijRksE/0xgukQbfyRDkqwxoM9qw2nBk++wZOrYwa
HsUc4QerPm3fRUHEyy/vuvZ16BApTcD+PvZpJzsTzesVE7loVk6Wz7lgvSe5FM/LNzCcIJAfiF5t
1fiYsrW08rJR+S2Jd8BlVSYhOphhI/0MhKwJyFeQxk5eyqf+Tv1Yg1FZ8DLYUoBkoRoFTPqLrHoQ
x1GXVJKvN0dV8YXaU8eVTNyCdzkTwV2brpOzbOxLWCf9B1YE0EGZvoc9gTvbXTfIy4f0ezHcRWlo
r/W6josCogc0DG01Qi2wvNxlw+a6oKX4/mxNXECAmHNkoQhT0CJTW6a7inp6rdqK+iWjbClEvSNJ
tpAo91NKvYFsWIfDi51KHb2x019Vqnxpsfh5/asW7dPJWc7bc+JdJbzNJKpho4n0FsWOGDBLnfZ9
/L0W7nLpTolWQuylhzDK9kix6oBpxggiJzBvkzhBjgJxQ2dV0FUFoAnv+ieVLYLGJfZYr3XFLluh
E4mcFaLFJI7DvO91FLisLC1jMjcsfYjHcKMK70V67Ft5wwqxsOruRWtWTPGiJT4RzxmglpZjpAft
3IFpVpuISIlVh2XiXj/Hhfl32FoTLUwAx5/bYzk9NooB+Hk5xOjElp93Km7/BMSuowyu1AxYG/ba
M2bxip4I5NS5EYD1LRBcHLWbrDGrrJbIriC9gQXXaaZv15e3aHJOhHFaE7YNiycTZ8gK9r1uwclJ
EgnkLFmW2tclLV6IE0mctvTGaPTjAEmT1rhUe0iJWynbWj+ao83YZCMZtSJx0QKdSOQUxKQ9TXoD
Eo0u35BgO3bfaooZus67vrL5dy484Ykczh2BzUnKtF8HVlEr8vtkIzaqFaqhlcYgSqbtSkC3cmZ8
xhBz9knaaFjXoO9qUDSoQQ4yopUS8poQ7slOpSIOxhhaKPemi8ac1JysQHy+vnP/YEL+vlx89k4W
ojHp52hKfKjfc6fcPAaf1fZHclumdvB4XdiCOqD2r8hz3gwvd/4xQkE91AYgb/CLqtKOJsYpHoNC
Ez+ioUqcsDe1P88Kzi0PGLTC28dEJ/u5B1AThTRRCXmdsRm1wwDYIUHOvVEwttcXtmT6zyRx0XZv
ikWF9KMEABlXz3aliQmb/CZx1PKtzu7Q94Y89ooOLtxmZCDxhASGMV6SPDzBzBQ+FMoIuwH2851Y
sewRHeO5Z+LR6TatOD0KvRpKADWN5F04qGt8G0uRGQCaQUCBvdVBxzLr74l/lcMoaZBuQnjxknyW
tTU8abf9N3ovHpvbfO0JtXAZzoRxVlLoQAteQJpfxwyd8JWbNSk68Bp35SDX5HA2kppGwZQCctBU
4WhReNeWxAnJtC+VPWskOwUSnEY1wcK07h3rzR1J070YpZsUz0lpXB0K5q4MOjvQEQWkag3NMqhL
a5xla1UhRKNwTW4D85tmWCEFjXIFCMG8utFGahMgS5vJgTZ2dK+YgGOBjZ2cqkHAFa8kfThn/9eX
yJhdF5FiAv4HH7eGEo1ZL2H4ZUJvOzjZi9eVvZ+v44kV/48E/DLgbGZiYO6MI4zJMr3WyG1DNi1o
JrZC8yBpN0ltp+UD01WrrA9x9WdW9kIod+B9G9dlkKvk1syfNPOj1wOrWSXWmPfmYmUGmvg0JGM0
nSd3rWStY6QQyG0oJqVD9HayOpDYWQITo03eBIbdReAvmlA8spS0ETzdpMZBTFryoBtAOUHdrVxx
zfO6Lj4JthbDRrCPmFs7v7012meo1OA4G+FGKjfBvaAdQF2j0BWbz7nmX/uLITW0fOgSepVEbn9r
4OmpZYr9TSlGnyO0A6WHtt7mGDpFEBf1T9eViLu/F+K4ZY1SMQZ1pZBbEt808juLbzRMl1yXsbYk
7k6aQsraacSSgBPbUIwkAfK/Uiy5dI3/5+y6dhxHluwXEaA3r0kjV6LKuxeiu6uL3ift1+9hzWKv
lOIqMXcG/TDTgILpIiMjTpxzh36/28bWHICE4hXqyOiaR9b1cp1MmWbwOUjh5r1AUulZ6XQkG947
SCjdNsRGAv9M3ZmlZWrP/Lk6VFqZFoXlt3L1lmmP8ZSRolE3beAZQ3soLWLUv1oAq8E6wmM2YXN2
/xjX0P6GrBF0vdh+WKlUWquLa8uXwRa6SdP7zHgsAuRW5FMqWaSqd1r3SK19pTwLoZMkL0oKkZjt
7SlYm+vFw6HXDFBUJACYGZhUJW6RU/H7AXLBXWjPWoHCXmi3JqfItHb6ltzRUqxUUDxlLBWlHNNk
FsDTKheOFt5NCFFpspPiB3N4vT2otRPxH1NXfWQFCBdHNJsEfi7u2yAmyDsaLQ8WzWYAsH5wbPKS
dV0AgHApl1NXBnEyCQk2T5w91ZpTZLbWvUttQ8r4GA47UGdK8W7IPw0BKpAguQu2QbcpMcvClieA
c72KFqIOQ0FWDhcVULiXn5INRkZ7HScmq8SPUqrfkXgAjZ8xeJmCjt3bs8tGfsvA4UI1qFFJMkIu
lutIrCWIkg8SVlLSbAp1gGYzG1sNutZmXNlT5olErdzbRq+XFDYBahU1pBtgVr4cIYiwRHmkSeBT
WpOQeh2AUgOnP2l9YGdGmPu+pQA7xmYUIDn+nSSPlleAsH4z67tm/iMoooMGUc5cXvtVlEJ/6jto
tzRMdioN6J+LAYJdP1IeEzn4KGPdb0LIeEdfWXHX8srra7O4rBrAwUuRh72Ue7WKVKQsLF/M9hQN
kPVOrBNOdLE6i+dGlo84c6ot4INQR4wsX0UhUFLuymzbosgtU3lTJA+j9aYHX5NQcc48G5v/7EoZ
9wU6i/QFl8ssXoH7uE1nnIGh8Es52UNf1lH6mDS7ritJY3hDBOHuEDhdk3MBs9maK9PM8bPyklqm
0Fg+hBMBBHl5GKHiuQU/f0eCZAM1ki8LdBdm7xmlK3BFs69jSOwhNCmKqMZi3KwfMtDpBmryZb6l
oiPF8DfpvPaoyNtixm0225JoK2H40s68RhdlOXSXARUyU5IGHhbZgq4E+5DW0WDXxAUuDxqTx2fg
WqHy8AeiK47pgP+IIOLbCm5IPmeC/4Qi86Z5dKaD5QykgIasnfIwaGun6fx7mC2Q1LnSh8v36C9o
cHRxm8m62w9oOpA/VF4m8kcv+2r0sgztYnBLwPky+zyMWzRYmBSHyRzcAIBiKdY2tfg+BJbXNJFt
Nl6gwllJJrSRQO4PnLZyXMhPSa619oT0bPclAvabCaQP/5Ttxog5yYBl311/IRBsqIZBKYpF+EL3
Lg11aGz6ha7fR0IULpj5x9uO+fpaxx4AKw4oL4C+utLtLUGG1g4TLgMrE6EaIGCgyPpCpX4HCDMv
XltdYJA8ohAPzigoDF26FjShlGYYajhorWKDBQZPwnCgaJBHslcuSNJVRBFOYroBfxvyHqNt6kAI
zg8R2Kta0yCq+Ryih+32DKxcvosQJwpiFrBnirr8/Zm/UzMU6o04wHWoeLp2CPrAluQdIJic0fPs
MPFGJzftXIsIoIROPbZxsbUiea/i7ZZwnr08Q8sqnA0obiJNShoYAjBeswjNN1Fk86r0q3vzbNaY
cDCWyryykMP39T79ZUYAqI60fbm9MqtX0dnSsJU0FU+WdK4wkjmwg8G21E2IffPyB6qAYXc/Gd5t
e/LiYK4OHMAAaJhAiRRUJZczpxmJmElTHvgpEZ5E2yLR8+jIdkuedyOhBGCajU4ycmfs/d5/+rpt
fe0kLo3VIMUCrBPAh0vjmTqqYa3BuKGhKIrYr4uJUryJLZhQek4ZZC2QOLfFeFraTpLQ5wXCsWFj
qJ91/lBrHBNrZx3hHsAsiwODVuXlcOI2yAKLYjhosDFkKHBKpBsPgbKTlL3OW7llt7ELB5AYLC3J
J9ReLo3pdSFF1dwG/pSL4MWrbCMzHCES/upx4TamfCcPf5qB8yLiGGVT6jSmMTrIq8AHBROR6mir
W4cGjBcV2izpDOnFyVjaxVBau71RVu0CM6VJaIRBbpQJVwIciTJtmsCvHHVPKxxwcF/ZgeS0e433
vlzdKGe2mEuyU4sqT0RMbFh8V+mzqX7VvL6z1VOundlgHHAetKGgJhiPprck38u7xlUVMk6fSXoE
6K9EM/vtCVzJG+DZd2aRccWKAv3DUoZFPRhPPT2qiYGux5DE4zEsH6vpsRQPqS7djUPuNTKvrZHt
mfiJNzWIZgPnDDV30PVe7tYy16t5Ag23byZAB0iAoeS/K+mXEj5YFYBVWwu4e1EhWbpPJ8UpHm+P
ftXP/Mf6z3KcXQ/znKCYX9HAHwCfrcXS1UZjawwOqONNHhhx7ZbQFFDy4Km90GoxWzVp1CKVQjz7
oL2TGE60uT2U1ZOAVjBQwSyAbvZ+mOAItE6DG4sRzdkGbZ0x1gy77INN37vjOwWkW5M4RlcSP9g9
y0+jNQNTwgYM7VBbZpVL2D0xtct8gzRvKmzH2ckq2KvfqelVkR2HnzElupeUdl2/dRK3R2R1bs8+
g9nEolgaqT7gM9JOIWAv7/SnGRTy7uRpm9GpSzsoETgLSEE7o8DZQ2vO3Vggx9Cjg8Amy6jdmnE4
ljGc+5SAw/zDQp5fWYg4QfMk2aXGo1JfPTFgcEQnzBILoyXv8sQkkVEkA/BgPpgpbLQ4vfQqKla2
Guh2WdwtKlCigqeimLqVoRFR3RXdf3Gd4Y2PEBFlKpzcpR/p7NQU1ZSABR3OXtdEW0o8C8IZ+iGo
HVm+A4X87X295nXPjTF3pyn33aBJi7H5ZRhI2Bxp+G+b6H+80LkR+XJEZjYDsy3AtSPcCJrGSeXP
TOn8RnqLgxzMXeE2jyqRdMPsgQ+7GHk9VauLis2D+YQSu3rVARF0UCqHZnngJ8hdZqo9h7Wj4XlV
Dki45Qfae13226yORWxt5diDYsftWV7zHmf22fs7QR5CMqAD7wuozbV4bI7ZY21Poldp/ZOIx3/M
ZW1bO7PmwuiIPQScDxtgTmKSCL1s4dwM+iZPfU3+MzdvTXAQy2wTqANcl+GkmS3R33WYuDRNj7rF
zVwv24eNlhDjInRYqJHw8LtceYDoaSWOuQC3CQ6+6QlM1WYN2AhUi0IQXZRjT4w2I7UCgDpgbLdn
naUbWPYdagISTvFCHCzqzJ0gm0PdwqcLPuRlf83e6JVEQLoFC1Dblp9uzF3sCrkrg+bZrre8d8ta
tGEidEICWwXCGJXBy8FH3dA2KboHl22vZ6kTxV6uPvZuerJSCHQHMucR//8YXGQ7kWZZJBEvDY6B
kWcpZKX91hBtWqMxsyfddOxRXDKDjVF9i+ibVrina2WRMc7/mGVegVIuqRVWT/DL7GmU7uUu9VKg
ZQQ0pGS6J4w24tbWaaKYF1wtnpDZXUvdW5UXFgH0JzPrK0VxpMxVhztfjpFTIflA8tmlJplSQg+d
KkPdxL69p5YNe20SvFuWhOwhrojLKY5x1EazgclJqIml2EkE1dBQO3RltLttaeXiA/wd2AFNBGjO
NBhLtOwGPRFw6faluTORpTDjQ56bW1OP0Rb+ZgzcMsWKl1oA95YkiWhkVNiqZ5WA53ZSZbhpAWUQ
FJamwY0CAhhPbObgwHmQpd6ehMyVShCbGY1tQCJRRQYHUbWTyO9F+CSHLwovAliLoUHnAKl5uBC8
81gGsiiEvotSJILfZ9EHdrVW4M9dosBx4c0nFaSduk3YbuR8cOuSJ8q5HBp2xc+tM+ugSWHYtV0k
+EYwg6KnLcig+XpFwFBVkqF0/otVR1+sinoJlLPYMn+cNfJg1hWsjV4SAa8NfNZ2UmKEGQs7Cro7
kJXn5eFX7goT4RXKU2juR8KMeXoVtBM6rKfgg18FvHly5xQni3plcCqACy07i5gt8maRU7TlQa5P
RX4oR84VubrddWA5RF1CKwtbtlHSIeuEuBD8Ud+YNYWKT+wYKBnjNDfKl4yS0e2JXgl80FYG7q2F
9hcMesthOIuyWn0WshEZH79KddGxKhRwYkEC869R8jQUVv2yhMkFHB7nGGmmS1t0FMEVHbawhVyF
jb28FSJx3PVRCrBKVh5BiwMwXlZq+6GMJjuSdN5FvDq7qHXg6YICLgpkl18gTOgF7CJR8APsXCtD
1iBCyerQWRNJ6EeUvd2e3NURwxpUJaFVb6HseWlvtoClDHKsZpsfgiR12m8VtJlUOxWA4WopwfOb
q22wdlDPbTIrmgLs1ikSbOYNyOQrUrldT8bsN6+1Y20u0QAJP4QAHCvKjG1o+p4KmiX4jR58FHXp
VaCacZqZZJ9tYqs05GDi1+yhGI7KO96euOyY90CZSnKXp1i7zrATGm+EE7rIOsj21c9jvr29cGue
4NwWs0/SOBaDctknwwjZPjBTSzx3unaBnltg3GldUKOg1ST4rxGVXd1uY8EVEh4KZe0qA1gCtwUS
nMjUMSdOb4Dszy2EXnqtH0dzG47PZrCr6pRIUo0LxI0ebk/c6rAWziYwsqDApjAGNbVM2gW04Bez
5SSCZdOg96EWvxEj77alNceFgjp4jZDmgDYos/3qTqrkIkeQV2mvg35XGO9R8H3bxOqNe26DOUp1
ht3YIHHrB9lmCNz2dTa3RmpjCgtiOLHy1/pr8kpynHEZzDYfQUIfzD1sWvJ31n2b1qniqmStBYxn
42LdoK6gN5rq2N4KfJCYHdCHShRfhLDueGj+hm9zwwNDrx0oNMyAPFIERP8KiGrVA407UwxPRjaI
zqxAcW8uio4Tla7VlRH/aug2RcJAvmqWzmOQ7TVVBXCOUxPw8xK0qxPDrdyPl8pOPXHLs7i2388N
Ln9/dn3WbVAFkgJIC/rBN7nkgkmrbySbShbnYK0ODWho9Jsj6w5MEPOoMaEqb5qxjlKtBfJjPfXi
+Ve9Lw2/GGIERPu0OUaWN+OSmSRk4IM7HfrE8yPnRKxdLudfwZw6rYysWYgMQLDyv114DPb0vbFe
8Pywk3IkoKkTPQGtsKU/xnYg3+FLhO5uTg339nesTTsaaER5iQ0BUGQOZiZCbHWQR3AYK9DbTYED
TY71bJE+5XVMr+VMkIT6P1PstaOHs5mD7gMQlyl00XcfA5ewL/Rkm9TaabB6pKMe00IkoykdNRVs
eRyMzdrJQaP2goTH++cKrNAmVasVBd4/rXichAgc/R+353JlSXEwF5TZgjHDBXu5hXvdKA1zLsJT
ayVgFgzhEHDnpZ9RjSddyw0CV5YO/b+gh1ZEQC9k9nGeVVIbdkoWnfJvdT87winbQVDLTY/jYwmC
6KdwZzpgcZK926O8ugnBOIdpBHIImC+E98yOCacsUereiE5gxB4VZ0EdQMhIpUSL7yrDq3nswBx7
P5HhuWOY5mKgJexJcXFsrM8I7NTCdLLaV3CTOk2xb3i0cFfruHDqIbmH8S3sGSpzNDuJhuUQqOGp
bzO3LtRtM2wy6IFb6kvA40y8WsTFFnBDQEUB6g22mss9k9fV/9oCCgtQmU1dAppoCBsuZoRnaLkt
z6YRvPpdCKYWQOyD+3pQSIAHGEWzXJ0+394fq4bw3MKGXHDIrLCWiQxVgxdDeBp7xUnSAKj5+2S2
dqX8+7aha4eyzB2OAHh+UM/Ae/NySFkihlExRNFJz/1mSFwJUk9IcoB7sdyPSnzIMmDbZNLrgo09
Ipaf3LGu7c3zL2AmVUSOruzGNDoBfzEG6U7o960e70w1d9I2tfssd6Tw7+1hr83v0oqy0IujesEW
jgylajPFyqOTiMclLd7BXmfrwY5b21y3A4Yf4MiBMmIRPD04szttrKKTmm3F8C9Fzq9MnyOLcxGu
HTY8z//PDOM0kzrsI53CTA/6mSruiJaifydt7bYWXRi8PXnX70jsGTxblwQ22CZQ1rvcM1VdaTle
YTAHeSsJPuwjiQcSRH5o9q72MgnvaSI5HKPLI+ci47MY1bSFFxVP2CsEaTGBqz2b4KlLV90I2+Eh
uYt2UesrG51XWlt805Up3Vy680AwjAz55fjqivZjJA3RSVDRpXIX4iAcg/hFkDcRbyP+8C5d2Vr2
Btg6F0gus3ShoJn9RPvodHj/NEjrnk4SOVnky/NOO8/Lyck7kUf3cRcS8viYON7f5xAoPYSTzvNf
9/75895/+wv2R3LnT2Tv2x++ez/bfuR+fT+8WruHw2RvDdKR/Z1kf2yfHr62xu7Bfnqw3T1ngVb3
4NlAGIefoQnJMJaBhL56T0mzVcnMS5gsE39rsphrM1XmWOnLETbCBLGP3ukI9EJeUPATRF2bwdWM
uB0AcZZ9r0XzWJOGHW5LLSF6+atXYxKlQN9NfwRxP6uxDTKtTV+5yMvVw5bODeT6JltMnxv9segq
exBK0g+KA8zX5vYxWJzhrU9jtiZaYIC3Eho4rr3kFL84OcfV+QVBGJ7LII4FweLlxteFMYsTaY5O
aXHQIYAbVRxHtWbAAsp3YapBzzmb0+yGVO2H0sLJyjS4drA7k2hqauf2JK14XTTuLAUINFIiRmUe
rXqZAt4emAjqHsm9ZvPaGNf2x8Xvs/mYIEY+jy6/byT2HIFws5Bcg55QMCDG9m9lPENEQo9fhTzz
aUpG1akmklY7UfqOsgxRw38BFUXF7HzIzMqBUEqrQU8Gl9zn6smsIAYKjQkehcjVS32xgjw4CERA
PYti+OX+iPqij1HkwlWdRmgeyomyjRI7UR6UlKQEr66J84S+higzFpkMzgAm6UwKYHH+AzgyeTad
59+n+9ROoXbzLpAQwjY9ofu3uw93tN0v096TX1uFxxbxk+Bnjt3FwJljN5gzTSNIOp6U9E40wRQE
0ogZicyl3lRnOrDhR3VKnMzoiNGZB0mJNiMFwvUgmF9UKm1t+l3JH1H4PIwnGeCUxOm0jCTgT4KX
gAe6v30AVi6wi89lQqokH4Y+1AVs0PpgVqKTAErYiQ1yzG9lVpPA4rFbrzj/C4PLiTwLjNM8bMUc
AoUnlPjuIytwWvFgBZEjlJwtuBIswpAK7QwN0BvA3y4NKUMrx1GXxqdJ/Kh7QDILR5EmHCknB5Oa
oX1oPLIDlgcaAQ42Pfa7tDx50frEeBNVb4qkKbP4pDTvkgnPLtEeFUZ5IwulLQTWTgB+3BLGnR6/
qIJgd/R+lgEMGv4l99Y/H4LOHcCnURQC8Ohy7GBcFtsyxNhHQ4ocAFUD9PVWPFnR1aU8s8LsHVqI
E0i3wvjUJ5/qJtE2XfRKC7dtnm7v0bWVVFH+R6cH7hqFJZyNO7xJaDclJzqjywtMePugL1KQfvwu
IO5o5WDYxrvnts21c3Fuk9k9gR7E4M2HTWhjPaDr1VXdsDuWkWZnOgeEvWYKCFv05oHPCr3QyzSf
nQi9nmK8EKGQIFG7n7yMukBq1up9QI8CNy206ia1RXEWBOyoyrLc/X0PguKgo7CWi66gQv0vWWqD
w7NQbYJQOoI43a5B8aI/CJFXA2PRoDPKip/HBFM+DH7d/x0E5U/+W71rW7sZf8kmqeO3DoXGEcFP
0u4ifWtIdzHdJfJnog7k9sKsbTqABDFfiLrxdGD8R6zP3SwkdXKKZ7pBIQxANj2/y6XaprwK/koI
IkEzC0oXIFoDyJtZmIDGaSZYWXKS4y8kmBNemn5tX+so2QIh+JMmY36/reNJs1IshYXAVOjnXTIf
6+yujkwCTOJAB3RSNZzpW4kK0SACCnhkQZakHHMvJ0bbBeXcJ6dCR8uQ0oN0ao/EKOf0rM7cmRXm
LlbxIkJNaMDM6YlFcgptWmNO3ds7YXX6zowwTg6TVkCkvUtOYvk95kfNcqTiVTS3kZ4Ss/xIeN3X
a7EiuGp/4ByA/bO8uNKgTAjnMHVS6ETpXSYmxFB7IkBo4/bA1rb4uSFmYHTUWlGTYUg2nkStdSVQ
gkWn2Gi9QnX+C1MoQyFSW1KoLFYRXcJjLMwtThNtIDj5aHUo9Aq21bwmwt/bpq7b9pBxQ2ENE7eo
hiD9fennxBT0E9Ccj05yqN3nU7E1G5EgifQQpJObBrOjaESbbVN4iWMejntl7WAbXIHgcMZxY7Nk
aqYOmSDDdq88VtUWVPMqXLq+uT3ElYW7sML4Jj2E/AMy+dGpM6WSVECe6gmo8UAZPeuPKY8G+0dt
hwk15WU4kHZAmR645ssJFXpoK3VVEZ+0YZg3o1RXJBT6YCcZY27L0qQ62ZRSL9KNwEMvFTRzhbJ8
nQY8NUdxQgqh6AAlTLPaETNjssuq6NxQzLJ/f05lCesNnAY45wDYuPzMFmS2AYJiBGJWuGnBeYEE
+xdVwSKYoylcCRyppZ9qK/26vRgrng6EzEvTA9J3yDwxs6MLiVGpi/DQMFbPaQp1XUMkisKLZ9dS
XAreqUv3CsAh0Cy+HJ4mtyFNjDQ7gYx82ky5BSbrOVmU9XwBcAIZpNMC8NVFjlQzeiQEzuyuDFNR
l2IS0CnYC+x92IOQCGLJfXZqwOcKsWT9Yx4yjkO6rifrICQ+M8LcVOlsGAK1uuz0w+dJcqIKpPDz
miS/Sqd9k72IM6qVkwSD6HZF1yWERNi8SiIWcRCgM+bUNGbqYrOIxxZ6CwDPFdG7IbX1fajmPElc
1igSlcAhorcWiuoINtnKfKSLQR6DAOM0yNA8LTbQBtMAR6t1Y5MonPzJVTZ9MYbGHPDKo61+AZle
bhtFiPSZKjAWih9VN3qAuRK5gioziG7Mk2U4vfTRNc6QQ43ZADWPzinPsftmsa+Bql9XF7Qp0jiX
9kc9sMaiCbKTEmQEee0RgJGUpwO6amThYcEyQpqChXHkKINYKbDjp0Zria69jQ0lQszTOOFZYe7L
cAaxkQjdnNOESs6A+SsXFg/oJt12KFfPu2XK8GfhGcczBMvHTJk6tMlApeyUppLXmqNAouIFrU5q
sJX2hrQRtWIn5aanQkE2slofPP0gaeN8BPta+PkI0C8CYYiWkivaL0lqhL4D7e0JWEbToYEzuopN
beDgibB/+vr6zk8DMB63ra6dDNATmghUF/IJtpaMAmuYmxk2S0mjR3HeI+WJ/Rl4UuaWkMq9bWz1
aEAuT8ELGml8XGyX82ykciQqzTLE+dR20FFGoIX031Iuz5CeaNNxF0MQq8brZK6zbRV95zOvfL46
YhkP6IXDBKAt5hu0DIrpTRDlJxF3iG2C9v0QIlBywTJISVC1AcnKMd5yRs6GKVhckJ7hCYj8/iIh
x+xkcELMwWDCqgZeFiH4LOetPJYfmWxbA1g+9H02OI30qFi/RS13yEQTtC/iUtM4uZOr0S8FdcCg
UPFCcIF6w+UKiB30qCKgVh80MRS9JrQMW1adeZpDZKq0Hv1Cebu5PfZlaOfBzCKRCH0NFKYAywZq
gXkyCFokjKlixQ8lnSLoxcoSAPYyV6pr+ZkrMxKYDLCs4P+4IpZrFmouFWbA4EKHv7SqbWWSvILG
nl6Br2B4q+khinvfSvy49mlGOX73KiX8M9CzL2AdL6Bt2kDN+EHPQFmTOcJ06NM7Ta0+UBbreomg
zpghgGvlPyO6G9Dgu+8q0J7phMpHIdiiz0bhfdPVrPzkHxbFLuw7wLSZ3V7NQm/kHdZ7ADHjLi6T
YZNmkrRXAnRq12GjkDlpJaBbJQpOb00/phV4qGkby57YJPm9GoHWk3SUDvuZSjOx0iCzhapFGRh3
t1Pl9DXS1N9CV+WktuLEjcDbx9lA7NlZmGrw/Sg0wmdAi4PZs1FR1NmkZ/TYSUHnFlC5dXpcQBuo
3YROrurc8HvV4CJgArlHFahB5jrQ5igSBFrTY4Q6VpE/mvRRrifSN499MxKj/2wGCYTrwyZ4a3fQ
5Oy03/Bec2Rw7qWfBNH5nl5GDkKQRRwW1UG4jsvTCobwwhzKlh6hhbcLpT0d3pTCbpyujuwwjF0V
/IVacLB6g9QCtef+Pozc4D7rfodQw6zCY6Hq27L5QBNihP8RoqGnb0/Tqy5Im4FH3X7VOf/ztRoy
DwixQOHyE2uepbvGGMk7mo30iNzOfiyJ1am7TDZARdvZJn0O086W2r86uk+QJ94rxey2VHNU2cn1
3VDt86axtdyPWtCRzz76PJ60aUQ7Lg+1+/P0ZWcVTQs/SC3E9RZTuhGbhoqykXXHzMgheN8MWvVQ
SG0r2vIcdQBThWKMF1ajZxbpQiM6yFMWB6QezQ5yGCh5m+idBYEh+Fvj57oCnpronWrukzoYC7fL
G8lP0g7NnnWQFIBHCWb+Z05C4NirsEv+1FDHCYkE5Z3jiPfEZ5Q2IrK4cpOMjlpQc/YKJVUAFZhz
HisbG0/BEZuL/ib8AZp/kUG+3E9DGqR9YFqVn6YWKLWyXCf6a5Bpunfb5bOhzLITICIKYABg5iqa
Ni/tqGoMnisNac5WVUkVxI7WfxfSJ40msJfcmbzWjOWzrxYU5C3qj04jpEsvzUEFuNNDA+aADwtq
nAjHI9hT/3JMkG7BfYt+QMCI4ZCYG1yXxpmKUSkcwzg45lmAXd7sDW0+pMJRTSmeaIH0dtvklR9a
1GIWpTkAgCCsyUKXozlUGpSQhaOe7FFc3g30OOIlGqsvt+2wNzRCAgULsozMALRCW77j7OBKXdj3
KXaon9rkX3Ipg0cDCSg0oSHsg/NGouDyt7vRqg19woNLmBuSmc22qfdabrp9NXFirJXNfWGJOdY5
9AuaNtMhE2TOtizMIhEG+iVQ8/72bF3tNmZEjFPO2roPUZqCHbW7QzzrVEV40MIcvcfJn6zh1SuW
G/pic8ORIlZd2AURRIIl6nICp0pNjbDCBFZ3CJqOY+CAzEV7wROkl/7tsWVMMQFMr5RKF3WLcHYW
7IdHCFEEEObLPxFIIkrhbO4rH8EYYyITQSoNFXVSTGMR780ZjwEQa1a5hi5ugM/amYA29V8v3PlM
silRPexmsL/BoppDwxElGTNwZvAtoNs3Cr9v27o+uherxjb59nonqGllhb4IJEg82Gp/V+BBM/GE
JlY2/cWYmM04xq3RqxnszOUH4Ah2WsqeVHH2xVWWCIf4wgrjYBGzjyBxgJVBeIt1860P8tcikA/y
c/ZQq44Qxo9ygaY7be6cQec0wl97p0vjjOOdy8pSIBOJXWm8WMPfKf+XT6KfwS1IY/QSIkL+4Yg8
8356GQRDPguhn1ngihglLX7qdHmwQ6mpvL5e5P+6kZe2Xls3sBgARgF8J4hSGbfY58I8DTGN/CET
B5IASr/PjanA1S/yTK05EGRpliASiRqU1y4diK43MR4fbeRTtU4EF2QYiJrLNgfQGI+2+6zNwwaE
lnU5buq57txADHseaeHKcVheZVB0RKedil7/y2/IM7iWcIpTPxyG+B1SY2gQ6IIBQjdUsKeqaTmV
16vcLRZVAZYVeEG0GaHYwQy6NDJrHi2a+mNf2LIcgGwSGdRmtMNmcNM53SRBYHd67Mtgebt99Ndt
A8WHthJECoA5XQ62bidVmzUp9cGonL0mViluJqUuDvjO1B4BNwc5hSS4tSW8U2kYnLouQ85duOJc
8VxA0hPJeQNYemb41KgSWRiV1C+tvoZ2yTxrT23fAHhkWlFZo3KgipmtFHURO0GcRryWoTX7uCYh
e4HPQCsns97UCApBL+bEFydF3QxJnW20ru1fRDlE1wvyAAcxEujG0HOZ19ezstXQbYMi8hLZg8GL
OVk1tEWktOtyn7ZSeIIwobGB3lPgFKXp9U3NU/VbM4fXNQ4XyBRAec7M9JR0MqQU6sIP5wL0Z3g2
l3ln13DFaGiSeFtrxReiaXPRaoFN9G8u837mq4peNJshmktfpqZjhB0ZMn0H9Z9tKh/zEHo59DgI
Jukk3c4l4aSiuN3myqEzeFfCygKbKMHgHxSq8BZjZjltI2ik6XXl10hkVQZYDKJyY6XmvmrGzk6S
7lEWYpdzsJYIjgmFfmgzQDezkMqzycpkyUC0clf7DcR0+/CXUD/U+ZsBDWbJbgFR0BK6jaenUOZJ
kKx4awDwDaTVZaw0aFcvp92cSvS5S0XtS2rxTY3QTTRIVelJxrlof37obIQmAvClT2K5jNCxiDz+
paFqzOQ0ThLl2Tm+izaezvb74JbkU3Q/85fsED4/IJwgtp35H/YTTyr5Jwl5y/qy189219CZeSBC
AvrZcd69T2/3PANat9sQ4pK9/TKRAf86nDVlpvZqxIyn6I2wnSEJpjx39qu+b1XH3+8hlHh/+Nry
0s9sgu7KFrOM5dTVSVpFyvMBkOijJxDP2216snGRaN8/bTlDY47IlTUmwB3qoZ4SC9YcUDVID/R1
+80bERuYsTbYkBYEY50cisuIgPXfHwe3tZ+rAyiYCpVwomeuLeZ9pZXiPI4SbL0ePR2NIPb2KfSE
Z57//iFfubEL2aTXRNEJr/+s0vtk65vj52/yTO7fPj4G55dt81aJOywmtrUmQM30dNn0ElhozK+E
2LGT2c7D7Y3O5vKulooJYzsrygqxTWHn/VjtPn8LZAcGS7JDM+iGmORXQl4iAupt8rB94Czdcoau
ZhSkiBp66kQAxJghakoeQeC4VJ4BrXPnB+fA+X0mwvxnaGe/zwxNV0Ylb6dMQVMLGWyNFJSIX9OO
c57YuOrKDOMc1ahKArRzLxsw3RpH390G9tftVWJ7Wq9sMC6wN+MA0sYYSk6oBydx9GLSH0woPT8n
x2hTOSMnm8C1yDjAMQ2DsMiLZXHkDXXeLeTYyWgTe7s9vHJGtyzErY3AOMC4o0aSWrny3HgoQGOl
xrsmc16etg/fB95MLjN1yxbj/sw5zAfEv4tj14jjRY5+5+L4PvAGxdl87EtKVkUIuesYU1I57fPT
N6jSfnOmbQlmbgzlB/90di9qFZhYqxwmXo+qXb/0JJvs2vS43pyzPGwsKaf1YKIeqzxPm8O7vvnM
9yAXKvzttuZNGgvZYvc5mzK1zCYvAw2rczwmIgg5EFUMpMaVK3i3J2/90v2Pc/ipvZ9NXhYIdd6Z
sFS7787J80byWBz+ZMR92W/twyuX0psJEq9GxngJEMDOUl9hEhWgWd6do7d7fDTse0ru7z62mY0U
Cbk9wvUb5GyEjM9I63mkQQaLMQorG7QgbLcP1nP+BqUPjqn1u/HMFOMsygxNT62CyUyJRt4NgtHt
No+QGHKIa+/hMTi3FiuQcTWbjMeooZAxCToMihv983A8eTtKZr/9Y2//h7Qv7W0dZ7L+RQK0L19J
Spb3OLETJ1+E5OZGsvZ9+/VzlHnxdsx4rOlnutGNRl/AJRZZxWIt53wdDv+BJpFxAFCwNaW7fwOq
tJ7laaVaI5xJInd0APZ9CArWyqsacDwvM9v223FcC+PiGaDFqK0UFbDq9fncM1YtlouFdaCwNyhy
RtjvK/haGPdMtAQ8w8tsEoZ2PDJuStSF2JLYuwpzeXRW3G/ney2Ou/GLSi3bsYO4qtzUbKDyqpgm
Bpmx3WBw7aj1tkcou7/GOZmTd/th6GjaHaLwUipHS9okqQ02MtKJT4U1I4ZvjsSRvF4bZ+BBekli
tEROgRReRp1FL3Y1OKvUfnJdTBvO7dxv538tjrNuCZAxUtdgWevzVgQn8ru4gaHdV93cUeTMOi3b
i9+lDXxkx5xzQNUHERxN9F9mD35pjjPmoewzgEFiKR1dizTCHvkkoQPSBLSREHDMqW46Zdf35rXq
uBDAMMNaF0BrdWTKflseI4GMW/dwmPVSMyePfwUNI8baS/l7i5K/5WnuwE1qubMMPpefI8QY9QK7
Ew3kjEMAA0bk9OfcMtVOgsd/2ZLF7xL//hGAPDvmk9a2z5f3wOke0jmnPrMvfF2x9aNKyhssaDic
1+FR7ZguOPFzjsTCeuZk3whvr86AwnkFQbsYyWhC1vOWCWRLvCUGpwh96shhbp9mLJUfLDUCudZN
D4oTLGCnkeYhgBz2fN9Uv7tN7p0Gzh8ESabWGchxsKBz8/w22BYmVVbN1MaDh+OTTXXyGhOyE17X
27Ww364ZLfbU7YjL/q/3Jd8Zo1+yzrj008G/6KRZ/I2WCgIrl82qdu7EcJ4jEmMT3HG4mDuaENaF
S4OicyzVCaNsZhtnfCHPZtZIoV/VfqscNbJmeUvMzfAneppzTTP3sTqdpR+X1VhhNqjrpmOpkS0z
FxZ5e9sfyWIR6iQgM2dmzgh4mjh04wYAwcM+nXvf1ki5YeARzCnAMg9tsHXZ5/0z+h1T3zmjPB98
JWdArM+gwy3bB8VqQ2lqUCY9WKyZS+B998bekzUdnR+aFAu5EuNJk7hUvDeE3BkBbAF5XPjLy3KT
k9fZ23J2eZxPMRqv9osOy2Nwx/stSbbdks6GvnNHhIsz/Kow0agOKQ3tVslAkPSqE0KEk7aAp4wX
swJn/Bc/11ANgxW3Ck7JuH82D4XP3GY2FXTj4Xflj1Uu1CiDrPa6rpoC+jMbkfHqmbfYRv+yzZ+/
xHjonzGV/bqzJi8JYop1as8c8DlVcZEFGM1LsW2xiuQ5w+T1Cpx1lblECSBzrFdr7g6bkcb3sKRV
NVha+a2zlonPliN/NjKR3coN6czCpqN7x5o07lESmjGmrBSIYlsEtxJzMB7hFK+4yeaSgjey/Vcn
QeOeJM1QXoCmDFH6FlarYzIcf+8jd6jI0l+JT2VqoyIM8/2afQ7NOQ2NcxpAsKiUIcd9oqDMsXVk
O6BL4GuAf8KwrQWG6gHYcKINzVm6nXHGM/cLD3YkpxHweqerDOO46kiPAo1NQM7PvYbmnJTGuQ/J
Q0jalJAzTIYWMDy/Ygc5S4RYMyviySh4Y/vVv1WBSUTpwTGas+etBRaIR203viHZ5jOEWbO5o5lg
gO8ilNser9npAbZeO9v8wyRTMLdWZnIds6viYg5MVCeJqEFMR5/Pxt5hst01NopRo227tTZnedPP
3bM8zqWUcjaASgPinjUJ8f0aOLXioqOsl+yodCkJiesabK49bs4f88gCfqwm7SBPygRHUO5RKpKI
ffnOXAh3+zYD3SnQw1EH4MviUdaHZQcqmaPQULC8CQe1onNB1eScfqvwHxmc82otqRmCupuc17p/
sZHiIF9zdZTvGZF7Qji3VZhJ2WOWArEUewOeJl0mdPlAdj6lq3Th/ofvl3/WxHkqI+oUsRoQBay3
522ypRWjT0gjzqhucgb3FsVFNLqeKvoIrIDjM9g2PH82AJ2Ucu/3OWfU1rIZSSV+PyLPW4VJux3e
YO7njCPiIVL+nyP6R1k6PuNHLFhkbe/1/fcBqN4B/bneOvjrjIGCT4umu+JCug1YI3GbmQ79Ck8z
l+fte/of8VxsMxiJp5YNxDt7B3Vru2Gz2eW5jeKc0iUt9EDVphWecUGPDI+G43L54C9s8gqdPq2+
LPY1czj4san/VuuEKorhhwnPaFr3D7UKgDKqa2PEkygg4Sbaxa/iX3XfLFMbXKXeU+hKy3+vSeAl
6wrwnxQD3fzcMnstsXyvHcUjaMlHG7lt/9WPAC6HTjWQm3XjRd5kpjW4F0v2WQaoth1ipHKmieuG
rtG8pQMEHjjRwIriLL2MU0kTBFk85tUhjH0Q4dlm9nJ/pTfirandYsJVsYBoxI+jgvNxELOqkI99
dASqApC1ZxlWby3DBJ0tuhh1Fe0j3DJMrTd1uShlhPUROcdLZO3f0HG3j1Fj9Hf7pbR+FOgidTcv
OulYTrBS2Wk21WZnn9rF08xhurlgAGJNs9OI//hWFvSHXjTAk8lHNUDKQAHbTjWHnXbr5tZE4CqD
kByDqKrGnZ440UTDr31EdzU9jywElItBQOgTdQSJ2pXbuX3I9N1cp/QNRaPlD2COmABDo6HG3eC+
KftqU8oQq4IMq3XbvqLNbIR+I/oBYxtIw4GWiVE6fpyt7tvYLzILHmBfvLUv3kZYrb6UkGgP7P7R
vGX2V5K4SyHCmMiYB5BUOmsARRwtO5JYxNx1gy790rkv7dZzAF1zYE/BtqExlZ8UAyaUigABnm2C
8doWqd0C3spHYkRBl8xjS1UCOo9xJ2x7nbSLE0pcbOZo3srso2MFw6+YssAe8Rs4+H1fqp6AkHkl
7z56t76Qi4sA3RAXyZJewAXExn3n3l/4jfIdALoBUotmSQ0tXr+eXJpYjwMmko5KuQwtt+l0Km6A
mxk+5gtL3zQDbQwiz9KZ3QiWprHIaS7UmBoHudMqdlEiGJ5kHZEYt9u1vCyWwFN7Ocz58u+BVu7u
Rysm1oihFWAq8yOfiRDqaV8oEMSGgbLiHXO9PS2fY7LXASkJYmeSvLf4L2UrBfQlvKBOpKxEMhDX
NIj0MHeH3qgpmlcfxLmHULIwJibI1rGy/d02di6rir75rkCMHRpU211oZwE5aDPmNP3qPTVw+va6
wNN8EWoA3LL1GG1gSE8zR+lGjP1jYb9aT6VG7cUY4AfHoWVpwC7xul+ry4s2E2bd8q9Xcrg422ys
Cr2tkLMOl409WLTtHFCHk+pI7ThlVCnICpSD9+1k0s//rD8gvlwHISHGPf0GvdZHyBxtqyGtyDLv
vQaJFNWO92XNHBFgVFwLS/1IU4tcn86svOreFdZVJHQSqulkt1KorZ8zNpumvX9CdJHztwGAZMIx
gVpZuRQAJbhLqT9zCG8YoyXK4KfCEB66lFW+L12oKiEGJrZ1VJhC0kW6SXo2Lkbqn4R9vWxftEV1
CvHy1Iihbf2I6qkTRdRHgW45PuZvMQHOQhQffW3h/b2v89+rxxQY2uUBWwVccnSgX6tcrHs/yYLA
O44F06tNbSTLTLWIBCrsJo4dY25y5fd5mgbqVFD/qWiSB47ftbw+FeU6KyLveBbtI4jnUbk4z13W
+rRl14f2Wgj3ItDR8mnlJYQ8n/d/HWdt0jVyXY7EpJYkbrbYOmy9ZRPOLttufTfYP7yuVnawe9/t
dsoqecBr/BCiO2+1ujh0tXqi73PJGx62DcH99SdO+/IjuPcvo697Gj6RJeT548NC9rxlGTl324Ic
F7sVmqbG1Uqio+2iVcCn/5YD8r8/AEiKGBDR0CLI37rjxcfsael5qAaOTtsSzR3d7hVopbGb7YXX
uR6Wm1vyjzj+MZNgLjUaS8s7qmZOQ/2sFTPPhhvuERr9IYE7yX6h1FnXQkLppOBwJ28FEe1iBWZB
CnjqV8DZPZdUnvH9N96+E+k0sEhh1nhM8EPjlyI3+zRL1eN66ksoiEr3F+I8kgX6jjY4Tid0zMwd
nhvNVRPsFbCI0TIz8a9NIfHPw1PFXlhdOvWIR4XE0FCK9pyCefvde0cyu7ENxHJP7/cdxXfJljOq
K6Gc5QKox5PUGkJLBqupiAPS5L8eWzrb8/rTYp+fmcu61i0ymM0qpfSgJ8TKyeHfX4PXi+eM2xSk
FlP6+A4ViSAnW8XscvAP3sOSDOfU1l8AS3C8v/QbPvJq5ZytArdFG8KiUY/phbzlCtGXpe/MRcG/
czXXy+ICFT+UKxCOQQiz9m/638cRKGMLFNEO99fyO1i5EsMPUwRVavSl3KpHcxHsHx+UlfB5X8Dc
4eRZNodLbniiBQnjXnyrkQhSGCYKME+gsk2/6s4xoac5EMkbExRYlo6JI6BIYlyWx22PhiQTxniA
9rbSNMPg28dqeyQCBUzw+nFh0AXV6JO4HiZm16+DspxZ9E21/pDPWaSg9nKQaP1kHAkaEKcqjlPQ
I4KX7TKiDy/Ezsnu9BSsAhtZ85k9vZEcvV49Z5qI0NJLGGH17fnyrq9gmb2Lhks4dfvhZZMtdzuN
BnNtCLdc35XOOUPEWx9/POkcOKKUOXvNPS51AbMjj4Zto6lk9TV8TBr3GZutYt20lh/65kxSGSod
6QzIRjuGj1Lgc/y0JOPBtpOHd3UTIgVNrf+kH+Jaz5yNgsi4NUYDu1zZTsqOcH4LFS2Yr8bceb7x
JoYkpOBURErI2vOTfDowVVIfmA7HFubzIa2Xi5hsRkpt1CMubJgFhOJRPKZw4EogF3pnF9/AmBUE
rtn2DaVAnKFHkz3qbIEWU3mKWSkSELPVnpuu9cc6p7Dhx02WoV0Bzf0Qi/6Sbe5IgA7ZyZtP47g+
xG/T0NNcQeRW4HW1UM5SjTHJDKuHxIaumRO5xaJ1+5eMWo9/0T20qFFpej+dyi3oqwhYFLS9sTTt
2FZ3Mw7/tvn8WDpntHIdaFIAql6YD3TutEsAimAwZHHZbDbKKierjKGzSPxf1GFvhUpXOuAstwj1
RNIiiC7sZ/SzYa4iW5QDAl7RPczOX92I+K+Ecaaqekrbt5U4rTN8aNNjA0x0A4TtNiDw9LmRvRvZ
s+tzzJmoLChClueTNIxFYjTTFZ9eVxXaHA9TVZTdd/tziuQRT7RAE3zPG2E1WzwvAPOLChsmeqZ5
ng4tj/el3WgDv1qbKV0bi1ma5aiUcHrmtlgRuiNkgWkiDLP9gY2mNvhZZ661G7M31xK5138WRBEg
EyBRQwHpzVlES/f+muYcncn5nWqsAUTXQULOHM0FQM7OtncrPHcQ+cwlO2/fk/+YnMl5m4uilYqW
YrtaZq4qIlN2/I4PHky2EBaxmzgCE1g+c0puByc/xHIuJ7CSUJYiiE3IervFMAniIQfsYoT8IZuO
4am3cn3n050bxplzMSbnYmLFMOMhg+Dn8xohieNI8DDZSbDJ4s/Gxqty9SSwlMY0pHNnddq3X6+F
H2vmXExYx1WndhCdkeBBpxLBxAIukw3aJO13mz4h1Xcw/4Mn4E9XwzPBJoMZIpcNoeI0UoW9PSb0
cbnwnMVORlfVzNGdWyLnasIgii21gatZr/WOligQT5Xo/2Q84soI+aHrWgNkagDApWPwGjzJnzpq
qMJrR9aHuYP63f54Z9N4iKzekgRdjBScl2Cj7aNdZ2+3zXO5kdjHsqB9DR4i3I+bnUx6e6cThPMb
21i8eqS8UEo/o4//m4b5tFnod9LYTPYq2xLBdpKILjaY2g1s9fG+qButSddK5vxQnQKis2+gZFio
QMR3Z9kTQi4Ux/XULzCjefiaM5HfdetrkZw3atHvFYuphjdL7sR7rd6JS/QzuFRgwC1cP8ULNPJY
r8KmmitCqNMv39tnziGFoa+VcY3FRiVhBhGBA8IeHSQnm0XhEfT3om95qgehSxZ2tGbrJ/eJvr6+
IDQZwTOFFqP72r/RKXutCs5RBWpRBrmIW0DfFvaHgJfLUlq0NkX2pCGf94XNRYB8ZcQU8yoYKug9
+spIYyPh5lRkv7wspITIf16ncUVjg2QGc+k78sFwlPc/YNLuPe1zAZEeRE06hCou1Y8/0RyN+o3O
omtVcl6pAuRK53fY2xBmS/5gyn33bt9fwMxjQeK7igCJdunFEZ5P89dOQSJQbT8EFGMlAsqGAuma
BR5h9WNIgHbiiiQ9zZjOpKFfGgScjA62ZdlE6RJ//uPVIHqNfwktC8aabrQP9Q9NtzMSbr7nf0jg
Ap9yUEATDB7hYxQc5GTTNmwQqCaQ5/uavB1A/pDDuR2guxvgrMVZFCnqj/bi4eUFbG1ovkSsOvdg
v300fgjjHE5SZ5k8PbeOtUXKfG9+tclJmvBLwPFyHNYNGmpFcn+Bk+He2ynO01jm0KaVBD1evs5V
/JwJq8ac2arbIeSPZXHOowzCygNMMyq55IzUy37Cr3g8ndDoNJd7nDt3XFAj9rWvVwMUuL6kbFwD
QddkbDZKnTt7nH9I5SiMA8mYwsUzZo16kcQfvQ14jAv76lyL+ex5th/xtkxAzIDIHMUgHh5ZDC1c
RWqgYWaLxaCSIbiIvro1HjHu52zBfzKe34fi/wvjB7dKrRWyLgo1vCrYlsUmMoMmocCumJV084qd
kHP+e1n8DBd40SQZiKkaXhcYRLJIdnbnEgq3X5w/ZHCuYigtVddk7zuF8dYGBM0TC5msXIHFizl3
Mac5zl1kgMIxBw+yLHfLFPRlOfKyt5PXXTPX7qvcttx/VMc5C7SEpIUoC/CA2KSpNPW23zZ2vmQV
dY6Pj48Li+b2ZrF5bTY7oFisvr4OMZ2dM7n9Av2hXc6B9KAS870SB9Ny0mmK3Fs6zVJezzURfkPs
3DuTnBOJLmrThJ4PA1hPlO0AiUFrxJKka+SDUDta0aeUHg5sjrb9duTzY32cS5G6NvaUAet7Pm/P
htNsx8PuNB0fOvs6uuW9pjYfUBSBtwPIyte3Ztu0BYgBY+1YrVAOzYg+ID0iPF+W6hmBFoLNzzW7
7/2nX+SVCgg6A0BsyI2CRu1aoi8WeVkminZU9YzIGgiv59p4pmiGl6CANmqivAGEPw+6pqW+lxni
tCYCgLWS0Hfp79wddjPc+SmEOxttE8SC2WYa5tMJe6veo51Iz+vka3u+oE8KqR42bFw651huPkl+
iuWOhqpmupePk9htzYLLNPhfYerZO9akYguAQdk1XeFQft7ftJtZkp9yuftHzUDI1Q3J5DQNrPcb
LOnvw8PGPtH57OCtQ/lTGBeuiplZ12WSa8cRaNHFLvFW43sQLyw2h0hx09L+kfQraK0rrQUA/aTO
M3qhlZdos2pPX/PjmTfTdD8FcdFpm0Ra0EyCIlSCWMsc5NMdDBk+YIpBdrR5LKPpB/9nI0Af37WZ
hapZq820YRFx4qnLm359zqNQzCqQu3xKK2/jCg9WiCnZ2VwAfZwYaOPK18GjHxLG5gLW76HPewvj
PBawiRugo0MicvXnrYZU9VlwxYKMFtP/UOY+5ywhwwr/LA6YtD2dVvZIX9IYTdkU8DZz33Pzqv+5
s9xlpChF3w4KvgdVJyexs0X/2Nqu0s0+C27tqIoBc8D4T7iZfOKjBB5c0ycdBAkp2VpnWSCV46M+
8DRn7LcCv5+SuE1VW8G0wgaSxieEz0JMDWI5LTwN2kDhTqdENsFhmnExt6z+p1RuYy15SIy+6LUj
2OSGiCULsUbqbHxAvWdCw5KR/f2cq7dMv8kfJpDXmmhMBgeJzHc6tQ3mR8tB047nswS4pQwNj0Qi
gQOeudwtSuYRW0Mm9kAbN/GY+zksZhY99wGcmbaqhzBRVrUj+jG99yR35GPrioD0T95VkaK/NsMk
wVAslMuM5JsX2M+lc5sclr0AfmcsPa1Y8YwKrfhq0c2mQeoZoQYxFi9URF9kcBjnqHxuPnB/iuZ2
GglZX48DiM7/yHZfHlV5qaPVvfHQB9cx+dV8tSwqemuwClvxKsNM2YzWbx1w0DlMPU5ohQUW7rVz
FK0UCwdJAxLRAPXab5+zR/8QxOR06l7AxbH4vC/vBuCbhbfZP/K4BScJ5jkaA/LWYY74PJAoeCuI
h0HA/AXtzMh/D85m1RFroz1E6NYJFiCIZq7yH0y2WWg5lIEkrwOGHVHY9cL9Towm8D7jGGNuSVRJ
YBw6R1uB1p64g9t9HA7qSNC4M2dnN2z7Si4XPiSlEXiYbjPwHO8oqg7aucBI6/FjhK09qkv1+Ccl
tr0a31b11hWWX8bsrNjcF3AxRVHLgPeT8QW+q71gDPkDM62H57O6Oq+r1afvDO7Mpt865dNkgKGh
GwtpKX68YsiBqwHSKuPYRQ+Xo8xQ0BnWiTOlcQ7VOlhor/dP2TdWB+fMrgRySxzi9OLHrYBTht5u
KaEB3ffs4oqtLZyS5fvqyds9rWwSPH/Xl9A0gJaBmoULMGnSmU+ZLj3uU0BWYGBmCLOZYODhPqXK
DLO3uko4mr4T9aCSAwf6RyksyssDsME9KV91yisYvIjWfSWZEzWHsGMT39NFzEkuvxf5VgtLEsIF
gkBHdaNw011Iku5bk7b9UgCNiGweS2EXjHYRkPhvMtcvemMWAJv3zxK+6yI/8olDng11rpfCUXqq
vpR6CZ5zkiwba+tJdn4QloVH2+Z4X2+3wsQroVyYOIy61JlJIRwFkZWInZzwU5BsbT0inHHAyLCn
0lY8nkT0shzmujFvPauvhHN3URwkRhBbWHHaoNn4KYpF5j/oyuOQs6woSS4A2X0m7X2ju/tay5wn
LhSzUHszF46aTIvK8UwqyWCL+duuP/TQVv4W5bL545E/hkZGFT6xAAXRfZ3fCmGvls055xH0v8gV
QeeKTEOZ/n3cT6XJ3O4FG2OkHXly7wv8/YaDVWAuCRwbQArGHBg3w2c2piiIZe8dfZM622yXP6l2
6BgGiVEv3Nm0tdHRQ5P9jFF+n9gro+TkcoerzM1QA3y/d6ykZf1Srv2pteSxooqLRAo7bkUU1GKH
LCpncUyZs/AXIcLnMFg+xbalo3kzXQAo/OG+Nn4noL+/CtM2UATAmXg3qYlZr+ue7B2LZ0DBm1VE
2g8Unz6KhJXWkyA2RM9nYp/fJ52Tybkns629NFAVNFobf5S1ddDo6jQHefW7pHQt5FdGMwN2KCbv
vCOSZImLS88g5zW4LQJbf4gWGLYxHwzP1gYiAhbIwQ2MIt8XYCTkOarh3yd8+hK01oNeQFPAx8Td
vlYxtLGc6liu4qHgv//YT4DSYcVSDxM2q6CfOWm/s++cQE6/YqGVQdJq3rEv3bpGs3X72WyN7WiX
u11yhMt2wA+5kt0Zub/jrGu5BmdZaZunHjTuHdfR1/oMyHuS2AHoeN485yW6TM1y6DKYXi/Ww+Ep
PjwdZs7y5CF/Wdg/ijY4CzPjLJaUyvSOmUbEitQiqW3hkDwgqoHDvi/s9/zItFjMq6qAm9clg2/k
aPzGqkU1EI5rdeEdwod049kDCW30NFF1BZhw9Jn2BPPII+aBXpN2qs9jluvp6/53/I5zuO/gYkoJ
E3VZJgke4AQWUUEyw5Y3NGIXdnG+QrsuyNdat+/L/Mbv+qXoH2vnTrQZCIDfN33hyOIMiLL9xon/
HJ1LRI7LLeneVIW8644rr1fDy8F1Y9t4fx/Y+wlR7lxkOx1l/kvAlIT2YkWa3hPc7WH5hV95AyId
zI48g+OFjsd2H5yTnUqjlbnotp1EVrFd4SmputaqfgtXJV0VEmFzU203vdrPT+EyEYPSl4LX4FOq
2NXql16kmrLunnyJhD2m7YXl/U2QpqVxS5/oK/F2mdaOQQf8+Y8IKTe7WulMWDnilGYHP2r3K5g1
sB5QIPq8L+zXiw0sctNtaRj6xJnJB5SJaCSZpeOQaTUdgE+XrgUTs1A763hfzu9E57cgTEiCYlDB
rnKLqi9hUxZGiICEsOSxeWsjpFf1vfb1LrPYbk8uUv7GLJjA7yzStVi+abCNjAwpz0hAfpVF0KUa
kk3h6A6Cdvp8f4m3HAdYMUGTruBfIMLk4ryo76wszCCrnXo7Dq3rKG53it6Ok78gaObJiWQ/qS/Z
HvUqtNV8wGy6dUMNdv9Dbl39Vx/CBX+ZWRhNluJDCp2ou9Ba6Z4t0948NMafmiZgg+2290X+zh5O
ev6x9ulM/zizUT6I/RhB5PN627P803He3rbr9drNgWZX7VNYsU73w99jBYbvk50cpSkrULziek7n
k7STtF8WhHKaqoESR8Kk0vXXSFIWoQCjCcfYt5sc+FVr0d/nE7Gw01gLM6Z6v7u8Wj3t2kVlOfd1
8Tv2nnSBKwTpUjRNYP6Yk55batA0HZyoQbxtihmlC/VD1jkyMH0/Mwz7kTmI85sLhlgdU8jgo/52
KT/Un4ZCFGWNIRwzad9CtWKWzsUAv8q7+HnNQpIDT09ropnjV+X5/dA0wUk2d2gyoOCfV6JDLpx1
FeC3qSPQxNYBB+D5z6nyaq6VkULBQ77S5LUW2qPlzUSbN+0N8+RgXFKBogEG8+svki2pzC7o6TiN
wiGol31xULtT379UyO7l1MyoXDzLQ02U6tzKLBwNux3J+Bx274ZBW8woG37GlJHk8V+hoyBMomPm
dPrWUFiLHsPLHC3yrRt9UiJI0jGbKgO84fqDfSP31PjS+ifFMTxwIcRn1UDACGLDEfT2YEpW7LRc
FD4d8ERLHuJZxrRfyRqIB6CCpquaDIAIvufQqLukigstOCUpangPJhD4GeK4dNm91yrr3sEEPbLq
ecy3UvFa5wDK0IEsb3xkGUXrSliETHMSoBQ4Zk0bZcptqnYmvI+PxSmxqOQTUX9ULXKx28EWNTsx
HFGh0sLbWCa1nD5a6i/5SMfdZdl4BBPoksWyVaA7HibUPz0kIo711qM+au0JUQTSXFjw3vks9D7v
m+hNdwXKKtDPYoYJp5qLrYKq8TTR04OTENJgX5DwLFNzFdCYOUCEpzAgZqMfMSUPe9CUuhGz88dV
5Lwb766x1FjtWG7nz6Z3blySBmplQDGZ3mzAMuEcdyIHquEPKmxs3Eo5uYw0f2gMkYDR2i2Kbbu9
JFSISfYEfs9UcDXvqexJ+1jrtJkjXfoNVgGGUbwaQTJrWcji82HwgCpXOg7h5VRjMjlfDhKL37HD
xV8tdIaoB6P4ETzbssQEbTXFQR2pwpYMKCmANVeOHWFpgWU2sqX2pRPmosPfzggJZvwFW0Lcgmr0
tSUleVhEWZdcTsFSOAdO5j1UoSt+VXh670BPmmOoOiOR8Gf8m0Rvobi1QgwLiK78r5ugoSRJxRHC
eLWIRyAXL2d9r5d1V15O8fBgPcF8tE1yQpmhGQ4C+Iq70Sn/6sjAj0w0F8WT0c7cuzdeZgCaQYVF
mq45UM5yirgIyVhKgRCeQJ7ct7QaaWbQ7G/lvWQ2yLG7Aogim5aUzQ7hqlA+9plT+HZnkuzD30fa
1gM3XOxU4T58rMENPJOEmDzw9T18/XVcVFD2QTUq09fVGNcNaHjBxQQXPG6t7NETSVuz+3Z944Fs
4EZARUABydOE7HJ9LopybIZ6DJJTKG9y8GG8i57dhKwQ19nW8xy4mMtRLF1JIcEpC+lYEH+ug+F3
gtMC2AjoBpGgRgVM4sNALy1DsVWi9NQsUrDdPHivaPGCd2XdS7OMT6I/k2j7ffdfy+OOQKLnde+F
kJeKXxauO3RO3tfq71tjEgDSwimS0jV+bKRPUsnwrTQ9Ab0S/KFItH/8L6bTpqiIOytXUrizInmY
qtT9Mj215rI59GvFqdfWCslqv3Qzpq6FZsZ2prPAC1QsUI6haDNRt3O3Mfo9akFRguzklV914PT1
c5tt7mvuxtMRWKI/ZHChYHZRrMYrICNfnmuZiOFaPwoLcV0OqErdl3Vrlyb+drhrA7TTFqc/z0p8
uW7r7IRYohlsZLtS4I5XtvQszE4S3tqrn7I4M8vbIoy1scpOxp+uhN8h4joINlH4LNR7/Vw1tGqd
OLPvL/BGnhWBJ+JbHZP/uJW+kSh+BLlhUyipdTHyU9DSdkQAYZyjdNkKTt7SQNm0FUsiW3xQvop4
JMhn19HRb1zh4FsbQXu7SCGRJVL4rol2rA5MdkxOaJy6hnGuheemWo6VbVbL9oJsy2pAZIIRvQFx
Ykiz5smby5X+Pn3IUeLymswK4TT/Hs5TpQ0uXVecAlB3a29ZulWbmYfIb+8LEcghIIOgT0yG+rUz
jNPKEzxrLE5A+yZ9/1SizeDyKHaaOyzTg/54f3tuPHtMALwpOtClEDcgc3EtDt1wyiCKVXFCMrRt
iCHRdhmUi6DZ6cuKlY/So4bBbCuKEG9+6sVCmDO2ydFdGzQ+ANZsIXuHeIWHvQjDpEukS4/19mi2
AyQaSAQBkKh2pN16FbUeGjdXZ26cG2HStVDOixh9J6J7E0K3/VE+fTgf4VM8sngtAXFmVWOww7Gp
sQDIyZO2pGHr3lf6rS22ptcE7B68Y7zR51XrKVJXFydtZLlHut5cRD26ii2Lpe+XmmqVSO9L/EZi
/qVlXYamAQAiATfweptjS6m9ohnA0cSU3slQV0xTiUiybX4Vzw2gigpi2alAPZHFqS1dnCYjnUrH
R/TZkMt60GmKytt7ESKHKw8MkVmMUaMSpEEBLWM6+rR66P+mOe3RMtIsc6DfXmgzbvvALRNX/5Ar
2gpukds53iazyFm/uQfwkJxA57AwYyJ35VLdUi9fzLHVylOgELGOaVy+hAn1C6eMBqp0b5dsIXrP
VuBEr4P22KtM7Z6UvygyaRpA+2lqAcHNUUzbStwQ5Z0KDdflskUblcxEPEVRCjNcq2eBsW4kllkO
/qeGfPb9TfoevuM26WoV3KmUijjXwXhenjDSfrGYgYYjY6sAlWvcVF/jB7olUALyFunfLCb+62gu
w9CRjIU3UMN0q5BG40oGpS4DmTYIP7t0YY0PsbhRBTvLHfCvB4+ass8ejLfLo5LbF+XF/y/OvrO3
dSTp+hcRYA5fGUVFy5Yc7hfC17aYc+avfw89D3akFl81drEzdwcYjIrdXV1d4dSpHhMlUVgeLf8g
fjWepeRbzEj03gZmUzmCvJa1o4Kg7qeMnCo1mfA11pw6PsScPTErL7Z5yaj2OWLuYj9GhRV3pSEG
+uSgUSLArwRrRtIj2RAgfluXFlvZXGeM/VPwtw3MUuORysFfTz2wr4FE2c773k5CKeb38OrlCZta
kCtVrM78OnJ3zPuhddJST5BLc1gT5J2BLsO11aefwkgsRK9W5lROaNPK/9J8bOSxymgagHcJIhTu
Nxq4+o6yYwIQk6nVWTj0F+ULY7P3jRvYHEgg/FO6tTPMmjmMxmRjCrSu7CQH04H1DdLz50R/M8B2
iZFELGaQodeQNV5joPhWksPb4SGi5GYWUpAqd/2lRGA0VrkQ14xSnVmlNrL6Mrdryy/Zs+TgVGM7
oMm7935u5RG5oLIYBKHysTPcobJr1GsEHZVt0IKoZmB7rmdze/GQrBKnpVjghaTOjWSyHClkLCYs
h5DMH+NXf9NJz9OHuOtVo651uf2YRhd+R25G8TqXoBr8y+Orzi+8etc7LRBXvY9lD+qPndZWvBH6
xoCkM9BA7z5ugh7aqMmZgptvMkP68Ix6nVv5RnBncMrj7/j/6KYMMlk0g4GYjzgBCZXQPk3n79iU
n/KxNoZNZlaTzcuIPje4Luw87zFxi0xvL+xb8TSUZolEy775ZiND+1JWaZrq0rp08s6KYt3TmVrX
SoMBs1Frz1oTH/oTwzn9tPWMxkzNbu/zevs3OnYwIuvY9BTKmhbcd5ytIgBTADQFr/yWoq/uG9eP
iZYqYX0eezMY4Dxe5Fwz1CxZtfyWZUsjKpl9pfzXUTOkwodCTkHFxOvfnb6SqrJdKoWSB10WLS/R
29dhCHTlT7DxuxeZxui6UG2apSlIU6sImpVf23clrRR5QHKYqD4HyO7UPwHma8vNrsrfAAwSi9UU
fUldqDeCE2JiQWtkCU/xKBav7tUHELm4KGiDns3j+izGbgKQKNxut4ldtd4MFCuxkPa7XSthleQp
qwJBxVrZ9Y45RKfJZj8PoA7CKO9VM7eyIePXzG37xlsLKp/URaymJ0ZmNNZnoZf2JXFXmJyAp8rw
bVpUtRAR3BwEcYHQMSiMqTh/XOxyxSqNRF0enh/f0l8MDPmCKEgvIiBAb8rdLZUzGWnPxv/V6Kj+
KKVTIq2kQxqDf1U5y+OmbB2msBUwCTFATOzKBnlaqxk+BvAijg4bHh5/0ELGBk4kYHygFFaR8PwN
+q7VT/WTsZNx+gqe8DbYD3YPvw9eU4MZoMx2wggfiTVUDSAenfGeEkP6TtYZDcC5pIMILcHKCNZN
eNJE8Ay0slyUUgMdBGd/W9pe8DrlX14NgIE3UOKUJVnoo1UUZR4XLJK5y7KI476Xg+YMPHbzBUeG
QYYbyULUH5D5pmwvv+AxqDMyFSAVjFcn51YESt0N+VQ2Z6HfqNy7emHAOawoIP/RY98RpNpQfaus
4zUfU9IrS/Egdy2auNecXKRFmBXNufri/saCYAijKUpG3qggjwqNWm9FM3+RJWfYY7K8kQFlkFcb
lRZoL5SAgQi72gLi0udZn2Oocd2cMVnYPUUvEszch+K8qEgWHxSTp1yxRYN6LY+4x51Y+AXLQZ7H
rjFsMOZ3JWbMFhEqLsemd9XW4GKd5QylWyknraNY00XPS+OEGXf/+4AQUb8mTF7ONG1zblMUVIpN
IVpiaXjDrmgkq9Iio+bQBlDqnnyi6Nr8y6RtuZZMHPiYtTJXo8XoHNW93mZwipXUSCfLZ1EJ/Ilr
c2o+s/IrHV/qdsNrrj++pY0xfDz+jHsGmLkUCA9ZgE1hWeHXYbqyKDEXDFKiYANGOMFPYEEXTT4z
yt0Y6dq5+HNR90cJNZzQ5oyz5KYb1YqsVq9XksvTrsC84rsdQZlNRCZ4Zq2cb+fVpwRx2AplDpPe
xX/GXVdaSDOqc2Zk7DFMc/pk8k0sukpghO/cQe3NvFg93oxf7+/uC8A6igSBitddIc6En8eu83Va
n7n33JKeeiQEGz7RRdZiww3iFECcagd44Xqwxw24RRwvQUk++mkQba2rCnWw8B0Dd3eBb0iDoYQO
4INdf3z8lUsWETm9/3wkcUMLr+S1SMI2Vbk+lkaI1zXdlAXKtL4Br/GxsAXUHvQDBXo0p7BQVzLv
K3Ep5pvWFZ5AAwRZsu5O6BdAoGmO7/FpdAMLqT9KvWrxZlyJJPSgVbIY7FV1fW5iZBMRuAbePovM
SKEEAwsFxNu1zcHClcJVbZRj9vjv2jRQjRTbFm1xgomsvYW+CBfMpVsBRGeJlYFS+vG+Lh7ijOj9
bWkHMeSt6CRLOqVou/qsrrlD7ydGNUFK1B4ShfKAzo/xnU5fSSIiHm7qCy0JIKnJQCTfZ4xk+3X5
9ng5C2WceSv/XQ9xZr4QcZ0IMrUzUmpn5q98icpVBgyHsJUznc3dYFd7lGTiggcIrnqR42ROk3jM
5bjdwrYPfVHpJNBTN4EVwTbGxYckUHTkNyAltu9GCmESWm9QQ5Bk1ed+PRqi1f6UMxd2Ybar0mrM
5MnfCH8HJOU4g7U7I8SfgtG7ncW6A/pgh338QkPIL6gOtAaEvnO1TEUP3u26tUpC5jZi6nPSv4UK
Rm13xw5tqaEtIIbuu+F/2eYrcYT+9GGQlBPj1ecy+2lzDFdR/xZxSLkOi2cpoiFoPk4ZlI+3a4IH
Hk0NRvOeW82IvUsqoJsipgGCl4RwqoqXheWQ4CfHhBXc0DJjFLVn37N8ERNzG5Cd09rKFhUGsB+0
c6H8wqvkG8JUssjAU2zPlZm4g8mZ4k8ADtIJbakV2iQt1Q2N1FUPsYuQMXgGyzjoDQ3hAGiFJa54
s9Ivj+/mAvIHEH/k+VmkGlDlJfNgWu+pWpnn7ZnL9NIpz9xftjV9SzNqu0GOSzGQlEbDsciCxsOU
ths0Xim2aGw6NIYNerlJaA/9kgZffxBx2ko8aW0mZu1Z4Z5D2ciTDdOvwzg01Uj3RV8HHA3pDDtV
dV7o19M778gYtvEqjxTTuPQAYICRhrY4FEDku0Bm4IZK7bqqPW9SFNrBHeZ2h2mlPI+HEd3QSK4n
Vqp3W7NYc7uK8owv2OUb2bO2Xj0+nlCqXcziVAYU1Sdu1ww55e1e8Kd4jEyagW6YXqIohE0eJ7Eu
0qltz0IKoNmwa4qN166S+kn0bIqKzUbg2kpqMw4HPYyocQDFh3+4XUzYcarSin5/9nuzeQecCZAs
B8CKDOSPOzRyjlsfbDSq0ZsrFBYfC7/LO6H+IKJvA8ikeZyRQqJWpyEXpyIpu1Meue8Trljz1zuA
7Lvf5pTXgFTcX0kyqoQYyoIckEgGK0nr5UnEt6c20fk+XRc9uwsiTBILmmM0ukDOUjaWVJJ/BIKs
cIbNoHmPeH3kkOWjplLbE8MjH4y+wU6sKfZ9UcSMG0fpHZgcEpSDUeJJFmthd0pSVHr5AM0v/6Vx
/10Emg8BP5I0FMKJXZO1gMnSsOpO3CTbjPZUCrHu+yVlHXdlh1kMICQ4mrnPkdWEWx1s5ZbrpllM
ZcpOtVUdda2u+1d17a84MzMZS7FCzLQpXc7QnNwt9q0brHi9h72jKCT50MxfArScyIooi4H1m1gw
N6n1BGepO6HQEq4QUamgI9BTBuOSNgG7Yrd87rZ/802N6sd/LxrjG1DSlUUkZvAdxCawSaRWWjyc
ZFQSQmvc5ZgOH+3b51h8keqT2Lodv5P5Jymzoj2Y9ijySZODlc9szUiPCnjEMbuIEK8VQRnl5XAK
w8AoGeAe1TOqUbXo1golchXm87y1ObMsAY0dwHEAH0qct9qLTO/7LWQprI6nVYuOYrcTUaxj0NMM
e47ql9KlZoQITlacVAyMrvn2aksWKn2s3oJ6HRevfb1J0OsubGLOyTPLi/SiMWRuDRjuC9es5dzi
YqAdS5H29tybzNvPJ05KqryeqRRsVaO4PHpgOR0VP/851i5JrGuCnmhG8ud/0Q4OoFoRYAooKKGY
YSB6cRB0wylWzaZe1ZbQbopNt+ZFq3jLuZcRPEma28V76aMFOvB/kY4pMwiu4YkAWnurHOj1bxR2
aoZTWz2LQ2tU6D8ePR3XWfcAexQ4nS9WmVohD+MykcXlRt6/cupA+Y55Y2/1RkMvNJ5EWAl4myKh
ozIQMwgsB/bEFjFjFLyYwtccM4oRmKOPGylAcABoDcZ/Fn0iqELeLpbxY6FQGJU9RZMtWmlQmOFQ
6wHz/HhT73p1cdtu5BAvL9TIi0OU6E/DQXvJK71eD25toBx88rYqo1e+3q3T7fajd8dNsA45im2/
u/C/4hU8vABSzSnT22V2SofJejnES1t/2FU1ALYcioncDMedrMdrvSse/q5VhA8L6yqJwG/eChtb
eUAsAmFccSq5lVKu6sxKBUxhivSwVoxmKlYBRijXabGL2vYzLOtPTL8yotEpaUZ+8XyBmpRlqBHC
eOIqCVOc5dz8LUMF6uIhcaZoVzFPsUBd9Z3TgS0GOFKQeXTZwbgTWzxJpYiyacid+gtcRHE8Zicx
M1TmOX3m5/p+gBimGk2/PYBRQeReax8krXm/mf5bZOO8/ehGAoCGR8ICnAK3298lcdJOccKdxnSj
tQzo/zsFOPfmK6qe+J6Gx7rLTM7isLsqGkMwa0C+e8ryMYsHT2FBNghOFP118z4zvR3ck9uBnnr7
1poAfOsvARopV8fXx6q2dLrXsok9T4Wa1/wAtzcZ9m39Wm1KAP+byXks5Q6j97tEVQK0DQ7eXGe6
3dE2SsO+UTLutMPa3oF7dRDrYMSdbueGA8J/x4nBEu2eOD22Jh2MdmfBwl+fc+f9qF+oNEJ3wes/
HwQ/Csw+OGkSIdUpXpSUsseezA60yrlx+rP78/6+i43JaO3eKc1kXzmb1cvLfn8E49bb4/24Kz7M
4mEvMZlUUzH+8K5ztgcgeYhr7qTUVn1OB1hmuTIE5OCjrMTIQ0Hn4UUeu+kjVbK19kQRP58qabMV
oPLwMIKw7Y6HKx07H+5lxZ0EpDUTQLyrVRUkwCwdte7P0KdoVj4PvGQ1EgYWxqbQn8p0nob2+DNm
y3H3FWiF4mHjBBHggFulUNCaFAfiwJ142c4Tq+xR2f4sXvnY7vpzCIfmsbjfsjwpD3B8mDK0UaKi
R1iyqpXUuog57iTn+5jDJFRnGjS8yHvMiG96dAFM0kpIzMGzNc+si3P0KmLqnRw7g3wSUl32t7Jk
DBhAFE0W2xmYEZdWf4HvStx82E11po+pVdCG/93VjWZVgYOJw4JBQgzP3+7SODRg96hwdeAvBO/T
JkRhTFxxYNl6uYAN8fEeLSiGgmogsMnIg3N3JCrAvsUJg7m0J+Ed6HTwUP88/v2FI7/5feIIJtkv
MyFswKP+jRSIhH5dt9uokrN6LGbhsb4WQ/okGsorUTdiGX8Qh5ij2VLuL2WbSHBNqox+WTL4fc70
TG3HfTz+/LtiHc785vuJM2+ksWPlDr8/c0Qq+Lvfi+vO1YPQyCmyFh6AG1FEcKEJfaEUGkR5u7+h
Je2i4+O10LZqdlKvsj9F6EnCOP8+fwls1OupvTY0AfO/vxIQjnHbSrNKxTp60vRpq6LlyGy36L2/
zNwDdGY4ihL/0rZeSZy8IOuBXxMxgqjGpDdNP3A6ojAARL6Ap7NGe9ivLjQg1YJzdHNOs8pfCUWb
olClKZaJARaywXyu1Ofvxye19CjBxiDFhBQhoiYyzowZuY6HeYDWjt1lL5yRrzu9fYowSG7TUypf
Cxf0RhShFVEYDoqYjRjn9hFvFEsMdX5DI1ulySAUQ+uQsQgEyGBLozb0YN/SNmx+oIgHRUWEhaAA
3S+Iy4m7EyQK2zAJN6seUHUGgAMOaGpHnSbnLoKe28iu5BC7hWkQvMjgGT35KF2Ln67vCk78BBjt
nsb0MP/SoxURe8bEhVdlIVYERn6PEo4unsfVKggfEGGSlMcRfjutdeBj+y01J0TbJ+KOiLlUFfU8
U+mE2a7PgI+LtoDeguyZdhkXLMDNgcyX9eoyyoC2V1MAQRv/2f4bG4LVmxTnaOG+34iYP+FKhC+h
YyFiwO8vr3f+xjM7q3dZyjO5YPuvZZAgqwgMqXIEOsRT+Nw6yatm0kZzLgqAiw26IfjYCunmKpHP
ewBXwZ3QOdMH+PmxxaL9PBEmY25RkYspfr6+RE+5M40Yj/5YwpL3BfzZvysgXmLV4/jGgwGYm/Zz
HVr1POg/a815WSWUA6cthjAmyphn3YBs58mURrtvjfxEWcri7cCQWVQf0RNyl6hJ4jToWg6c9uBx
zfVQ/6lNnjrbbeE1nhPg/xFCHEmTjWWX9BASmIWl/depxNkQXv06cRqsUkrl2OLXc0TKvGGDckfC
oCqaF3xX5If/dSOHOAs/Cru4zsDxbmIy8PE1cyWbW3E9lRB50Y5crYcw7P0k9DBaWM/su6SYCn8q
HJNy7Itm90oGYdJxHmweRljL6ytS80B/wF/BPO/G1/nt8XikwVXv8H3k3s16fmW4NDlsvAGv+ylc
uTvl2Ti/YE7S5n1vbs+Xx0tbNJFXKyPMfT4VVR/GGlzLY2KL7nYCjxttObTdIyy9GMR5pDZYTeTW
erhdX46P17Dk6t+oGmHnR7QmY5Qujme38feZezo9N+B80ClilhVNAwEa6CF5YPFvD2WK1axqJGme
TpqhQ/IHzTHnnMa0tySEk5A5wyMPZjkSYdeBaSRS8wDkuobqjBaHyAhMAHpF8SOWDOW1GPLSFOgy
G1tMRVCdcIVY3fEp4OMlvboWQNwYr/YVppkgAEiYS3nm37+i9Ui7lkvW+FoIcU28vG/GgYUQNsFM
xloXjrkrH7i1b9ar/H94569lERclKsF3JA+QxTvc1lvlLs2dXz4S1AEV1MOAviCsPriPwOw8YMbH
pKGXVBfdaIJPRLkpS+oF8gsJGURkcLTfFr0rw9LIXRRXniAgAnoXzOot2yAbYxQGcqKwYhuMRn39
XyQi56ICf44kPJnzn1h/bHKMVjiFer7T/XU+OMO62xsroA+PkvnN2K0xHGindTcHY7agYOv5j1hC
NcbcizwmUgXMozAlVo9eMrS/geHOvBzB8Xa5oPsQ/6tXKvCpEnjNaN7tbzaWjAKuP4DQFxZzUTsl
xwdgpycbT+Dra2PGO8XSn56en7n9yyWwAuuy+n683/z8fN/JnWEqaNedO0+Im511Xp+yRTQ/h5CM
/sr0LIM3twA983pvWByO2ztFqNkBR6xTV70Uzf0CVf5POnHtpY4Po4aH9NdXSN/YXGx4ruz6zsca
rXIv4L0NzcyhgdwWfY1rscRpY7IF18g1xHqgBlO/szWGls5TXB7v7eLludpa4kiHsBBZv4IUVjYP
MxPpoCOM5AKKE7uYQ7heDfFeKnXTMkkHOfUavIi5vuuf252UmMBXHb8pNlRcepyvhRGvWtzEDSMl
ECbu5kRZn+jCynvSnv+CZexPb0Vvngl3fe76HrDibpPKTzk38zAXRlhgkFOjM0/ZD2hAffPlsj5/
nlFqoDy80uwq3uk0arAoBaPAI8mEaWy8XpZitf/HxXt/T1wFSSpFV52ZE3RYzUdxcl3xaeQAQ2eN
OLX0r68YhOUYBVytCqsB5LI2I0uF+q9X35c5oeXbmXEpnMvlm2rzlo0Pkv+ANUhAdZBAHIH3k3xM
kQSqLf5YbAcMxDnlTmAHb5Vr106t+673lTmCsQ4P4Fg0cxNt2+5jZb3DYv9awKuPILQoGtI8nhJ8
hHBItgIaWpOXdBeftV0Jab4dbMonGr3ibFvuzglABVQe0fGGEOnWQyp7pRKKckJKt+gKYyaHMuBI
FZRruOjuCZzAwgfDSCpQAt6KKXo1RyNfielR72iAdSe3FwHRMAGwsiiat+iIX4siDAvfM4KcKrl4
AkxtcqW3zA0MrnS0PxclAhCT10G1c1Ft35Qp9EdL/tO1YMLWdCpIWYWpEE/VNrRw+wwZTQM0g3YP
huPANcAJPABqGgs8FBGjVXUUAn+kTKeiLnVpfIualzFySlFy3oYE8GSu0sWMVrJaWBpahlAFBwgP
/0/Cd7NBHKOu6djTRpOs2vG+QB2UH2gs3Qsv0Y0Uwq4lYlN0POK2UyRd/E+mNTpMepnsZPgevxtQ
VigBtcp0//Tits/9KGAuliReIW5cnHaJIiAcPRUYOeIlgq1Nr3WAejta7vzMKLrqBYDrWjQ86Rzw
NuW+3y/4Vjqx4KIp26HsuP7EduaEDoiyEWwvD/VCdItGNGRlVcX8BrRMFLn3DwjkqhLozAQwMrIi
4XD0ydiqo5oDmjTaSbdmlFqf8gnIzcIS430wXirNjnxQiA0bScLcDk15BpzXaXLD676blvKeLbgC
+BwQAc5dxcCy/r4lVx6u6Pu8EmvVcFK+avE4VcdyWuXMn+4id6BeeMEb2q5oFJELZuJWKLEHoQi/
lxMBz2LYxlK52qpavRu2pYIBldFqHN+ZBlRBrpr3f3NzjA49B2pCJtSn7HMUd012ppzJ/CDeGuLb
7yEsJFt2fQjtH05TaY7ZRonxMOaWnKHh8+hzT6POR7lJxUr9+pb3YkFUAwoFpJjI9ssp6fOS6/rh
xK5531DEZ6UeHJ+XnLr4E6kfgmKXcrqPEvDyv2joSRzyXVG78eQK3U5IjLR8Grheb4KTMDqyeFDD
kuJazet+9IHEOXUB2tpqFijAqBfeC40JnLANNkzGT5TbeNcMDHQs1PDfrSBOQInHgAGl53Dyq9fY
e1HA+YwsKHrx48Jm5JOCBsLRFAB+whak66o0eG/H1M8Rd6ySF463Wf+DohNL1kkBlA9NEyiGo2nt
9tWUwqlQBZ8bTloSqoOVpUVs+GIsfmqjOtmZVP40wIcfKqn0LJYbNkwEpCTK2J99oqaUJOS8z+Q5
KOLcMwc1AciPsJSRxgxZVE/DKYkznLaUia6K+ToUW3D/0EjitRTCIqIxLAmFBCuW3qPe6bxNz+ms
AHDrJ9O/U3Z3SbOuZJFlADmqhJSpIStmtkz6oaY/k/dH/sNn21AwfDRcB/Eq2ufDCz/ugbWSKEtd
iBmwViSM4BZhggk6NG9PNwjVUpgyaTiZoKLiJjPtLF2rdMmNdqMuqvbr4/UuhJm38oiblMmZEuIK
DCfRSZoXUCR1MHM2/OnMAYzf6VfjX/y9CjGkZsR0nMQxaWW2BSjK7ScQCt1hP+Ra4oeTyn4k6qFh
Sx3pfyuPVhjI0EcbBYMhey48tHFjVvmH3HyOGFM0ZS7yI6Cwxaimn7y05NQWh01ToBl/ep4yJ66l
vcp4q1rtjYJ5qpvSbYDw7cXeGCkF3AX9xKOJNAwAiqiO/PbvXz1VVZuW4siUPRBEjCUlqT5Ime09
iaXntGG8VzKRoqULSnojcP6gK4EqqjRRJLf9KRq5/cDVbplifFNL810Jj0BB7momfxVBZgy0KWiT
b8VECRsNpZCX+7EOrbRCkwCaY6Q+tMUEd/3psSYSpuQfYQg2ZPAUSzImkN4K88PWY0KGA1uPn+ZH
jskyx1cbGoBzaUkIqEAYMvs5UKxbKXmT1p6ihdW+QK+9xK8wkNcpI3+HHsYeTHaPl0QWzLAmuFIA
A6P1DGzngB3fSsP+MlqvRdleA19jrTOarq7HFkMhmoPkgAq6+ONN2ywE9ln5E2k0//x+rQJoclGM
B9wZf0rE1WbZPh9lISr2Cbi1FP8PK/jgF3CBdDK1kFYbuD++W2HEJW7jnBnjIi72Gdqiw0rS+4IW
CRBaP++mgAY7gEMxZR0nSIhgwDadKp0a70cQJedrbiO6YNpd1UAs4gXU807ngnVJI7iZz+jqifs/
qTOFLaa6znNzbs8wVuVeqHhI5djEGmrOiGfmxNrbpkpBiVKXF/ivKML2tzOsATyI8b4wEdCZqvIc
JzQKTJoMQimYKmIqUQmTfdZncq13RZjspDBVTTlvmtfH+r+ggDiwf9dDHFiqJn1asFq8T32Qu+Vu
mUAB1Q0roJdcpbQX0mQRV61CBicLFRwTe8xlWxpem79+rhpJqliPF0UGJncKMX/JlfGVhkkuohSS
5GiVT8aA2X1aAoz2KAQvQVCZ8IlTjAxL0ODtFXi4VPvxByyuVAUqEajNmbyfOEGt8doAfRZQyB4v
tA/uvbq3WZBKJ75ngtv0sbTZtyLVX+Bx32DEMGeD9PAaBXPBBgAh90m5i7JdWzhibDbSionBF3kU
2e/H4hZ391oe4espCY+MmwR5sc7orJWZh+evQp+sFGk+iigiuPo9yCtRpKvHTzUmjsVJghfHYvNN
GlyGxmm1EQ35tl8VulA36CrC8DGQRj8WvXSEAnqYZDgMArI2xMWIq1FFfiEFrHpgzBDdr3tVHfUq
+4oDirKQ2cN/FnklirgXQVwqYpVD1DC9TWBz5jyd5zskFDYh1DceHUEx/anXGb5AqRXEEp4to5+j
RiXu8ZrJnpW7LyHuDYYwTq0k57A8brnvrc5kQD9r9lb7nB2CA//h7/qnxppAdxbqcaEb2WCUNGKL
RW2+2g3Co1HFuPQFFbsh+u94P6Z3xdszg9Ge0i82o7xXNFmEJntJHGu9WiR7xXeyoNAD+O+MXZZ6
+i0rttTRCC3JRpl/NhijNQGkR++o+HsAV4ZpHnvhcUqbIC6xJxudXAPzN80mPUUSZ3pm2m9h3U27
UH5N29ScKmtsbTpVGpG9+v0IEczKM60uOvt/c75XH1GzVThGMnY4RSgsOMMmfU95PfX08ntC4SE3
H2sVmfn8R97MdQwWCiDDSdhhxTBxqjRJuk+KSuB00JkMPlidORC7+lHHtWYvKyDoUro2v6SRj5kO
CcsmaIlHF97r429ZutVoWYHbiLwJ4jfiqtXRMCB2gYJLYm2z6YrHnR6TTZofhoTWzjZbCNIsX8si
LlPJRrKv4L/YS8URTGUJ88TQAEbzXbgTgdQr2IJnuBrZFRILMoaI1rDEWtybqD+WoIEIVFUfQVQ8
fGCeH8VALMlDGy/2D8AMVD0JR0tuWHHKujLZe9POV/Zs+COj4NiBDfdPr60eH9XiMzPPtMB8CwG8
emRXYog4Ox9ZBsLqV5AegVWx4zQ96gZdAFMvy+iZD2BxKYEj/GuUKZZhaaVggBRA0w39RSUMO391
R3IBsNKgi9M9gzEIaRrsGN9OFV/v29hgVGssKC7LkjyQqLFzy9Esbn4Ir+RVviCEYD1I91XIriVm
w1WgHvaefdFUMs1o2paWS14yfYrMzfdgprsmE+hi0rFlm4opHvECRevGO/6MAf751a9PvkBrP15a
HrqBARPAZEskowiHaFDaSWV9LYXdA9VGrHOYJpEUIPPEbJAue8kDjxKqkknB2eigH1GYyQDAXY9m
z9sNVRKf46qayfbTFB5lD29YLuxB94zG2kY4dVp/TFRv1wtAKggWO2YGv/W7Jz9ld8WEARSlZE7h
FxOuaa0YJLXFPx+GuSi4QUiaK78B6dVJa34xeb6X5Hs1i9ywkzZVU/4VtOJbylYqqFV7KJzkCbZY
s07J8EaFQBQc4AHcV07Mba+SDbaanphoTutTrtyCeRTBE4qcFr4OgycI8wh24F4A8CbfK/LP4I2H
iUfljdG7fDJ95jmLYrM6ylNstl2gD95KBAkck6Iq3bmTN+gTS4uEZnmEfQMnOOjyERmj2fAX+HG1
V1FaiR56ydO9p3qGJLaFISrZLuwj3iz8l8eLX1z7lSzCXFcdGHC9SZx9AROjCgFENjBiSK8TM1Vk
ykbT1jVfl6t1pX6YqLWq4GlAQxuYp0cek0wbO6Mxki09vVB/pMdVsL/iASYcHKDXBTXXYMaqnney
GD34LMgkQi02x5g12pg1A9TO0CFiKml8eryhC+8fZKNELc6D8pB9vl0kGMvGKO3CdO+3lZGHihuP
YNUFJe5jMWQ69vdCzeT1QPCh/RX25VYOF2Omde3V6V4I0elbD6CE67et/9IqfxN03DayPoHpoffC
lV/3n6J4TkDH+/gbZvNF6ikoWVkM2wQFKHJWt59QtpUwTV6W7jOWA8v7EGAKYQNywsdSFkw2iv2Y
4Q2zje5DMs3RhXXOxg0WGkzyN8uVL/XYbNLmNIJ/PhzZneTzH0Im2Y+lLukqXkG8hGC2QtcjcYx8
0UlimZTpPkddVWlENwGPLgoIeu2PFKO9pDFQVMz6/S2Qs8QrwWcCTqhvsMCa5XS11RgrqTXe4ryR
1h6/KOr3aUDZEjkj4r2tBZAQhEE7i8qswRfgBtb1NkSmgKIay4LmYwNXLSYLEmtC+Fo2odKn+1AQ
db85h71iNjEFwbAkBP3nIANDQQLgHeKxExgxwPxLeA8M36tWp/DffZWzutzIo/lYG5Y0XUOmFBRn
oHwFuPFW0700L1iMf4NBway5ST3mIY0MbEHLZzAuQAu4TxxahW4lSF2nakOZZ/tq6nJvnQ5Nwxke
yn9OwYyN5waMgACZ8UYtMjGam3XwOrGp9XiZCxuK9DNKdxJS6yKouW4/ohSisQqaLttH8TNa/+28
xcyBYPVYyJIrgDk3aFyb26rRWE1Y5zRPAlUuy3wfpuabZnX6TwfSr6f9GU15wAu+tnqkyxQjspTw
vhZKplS0QgU7cwqhcV0BIWCUwWoYof45KumR22jG0GGaheWJqyJ+rcI1A9bXx+tecAYxtw/cATwg
W6heE5vb5QkQBZgstY8rVraVMPCsqhAHPe1lC1lyUCfIlWKDJYaWbV96KiQ0JSNJPTdx86QbmoZD
zgf4Y4/nqvgsWfDYyvkgGiyb927YqLNGcZFTjOGgS2kJVkaNx0hFLkqPmcxhoJ6Q1RTzurQZaO1W
oGWwfPiwW00bmEhICkXDDAQmVjdVrnFWDWdozRclu/ZLzbeqvhhNSQzY58fHsKTjwJHM8FVFxnnM
//7KCWGDsUtTNSv2jDT9P86+q0dSpQvyFyHhzStQpg3VduwLGotLICEd8Os3qJW+7aLYQnPnjtS6
GqmTdCePiROxT6k8NmU0dvrh9ijz87B4GlEqCqAOhAVHyLgwTXqQTwOf2vYk0l3X/TDl8Yty/m7m
QNeG8aBAhMgedx7GaTGZth7wOvZYRlphF0kJf3HQ79Cx8tTKyYmReWAbx3jFUKFwBNdmjmlgKha3
d6pzSIpVLT1xZd0bzZMBz4oTL2ktI3bIUR70oNkYcu3yfhxzyajWUAvVU9nNY4L4OSn079J/FUS/
q5GKI9YTeNcjZj5PhR3XDYQN2wPdSq6vvABzvcyFOh0kkvAEXK50YKRa304S+ibdFGnDd9a+3D4x
a4H/TACkw3F14G8s3xid6KpqOkVPXQVo004HawpFpLiT8rMin41RhBkBmmGnNvooVjwdFwhSSIPj
hQPX9uIqytEd0tRCyCiIyXa1zX9YlbCiyit0MB/5dOMpXTs/no00FEhSgV+9un8a+CTqcWzhWAlA
xUApR8MsbfMXQ6LoI4O7rnLNu16WXVgZmr7ha63YHXiq8OsAokOzwJJxqkU22ysLDZXHgAF6kkdV
UlZk30N2Q4P+inI3Fnfl2Hgz/RicOzypVxQeVjpW0qI9io/iiyF4WKp/z9jMdHyui3YLgAKXTIcl
gX6JnHAdS8vuj9lI87B1hvGZWaQ6Ba2ZxbVmZge/y7yNutaKIZ3TUzM7KsqPKMdf3ghlDQpiNhM9
AaiEJFXAH6UYj+X0H+q3sDUguYAuGcSRlw0luhEISHlUqPVPQ5Rnbpht9qzMn7qw1uh9BeobdaS5
JL28Ak1Vt2iO6U5Zo937MDJy4lHnxX4KAUPZvuYe8B6VJ2PV+WEKSVVe9xtIjbWDgm4ZQKcwRTzR
i08YXTsLRNF0J9BnoXb2zsSf2/Zla4BFQCOZP4ERkXQn1jwM+peh3WocX4Km54gUtI242uDdxHYt
k4cO1XKrTrFRDdk38tDfgZ8FyHN2NPdOHRtd6G8VTVaeP28W27VNZL1Aa7aIgZu8q8sCJB+nGvQw
JNcTr35IIWpsxVBK/fflgy4pDD+At+g0Xtj/eqK6T1vWnVqvN3Ytm/QoI8XGZV6bD3wTY1YWREy/
PASuXpkto3Z3smkP1TSIjrVZiK6T0ErVywCJtdtzms/U8tjPCsE+uLPAb3QWi/vgCvWqHPxRtv2J
EVS8suEenKkHS9eqMN+Y2JqtwNohcJpzy1e1F2SSdUQ1VX+qSr/b2UH3pCrRHpti45CvLSDez1mK
BHcJeZFLmzQBKTwwYfdw7sheafnJQFeSp1Dbp6/6VgVz5UZB/QQhjAkqHnDMLm6US/u8Kl3CTm7a
fp4gl96U3b+hGOcrhcwAfAL47wiWnIWzVdVqVCgMdqeeSRI2oMPaSUG26hsr52DufMEskE2C57Gw
PUEK+0cMoKnM3n+QaDvQpuHOdaEVUBz++cTBWQVEBnJM5wrH5f5oKLISi7b8VHM/tovfvP2sQymn
25KYvt4aNALifbeAD0NuaokPM7WaNrak7cmddP9pcHz1PeuQ07w9m2tXBqOgpgkkCTJxsAuXs9EL
s1RGBlemyeWjrZomNmVqxFbGg7u05FDzGnwalgPTdj4fg93t0a93DaYWPinkwWAwIKd9OfrQc9ri
xWxPTEGVi5HSebFTj8QpdK3vncHLN2a7Yt9n246cKuAdSGMuHcXB5EaQ25SeLJVRcOlo3HhkeumH
xNC8x4E15dPE4Ar4fZ2mkctS96srqSHDRjl0f3vy1xcdmwuLjy/CQcI2XE6+cGuVuymiuMIYP4Mp
59ECQtPdC9ZFnrdlllcCaIzm+sjMoPMIYt0Ls8JZlavehGtewUDXMWO0+wYL46jQlsR8GdoWCW2t
6RwId2qF/dVHzct8VL4y80hVfRtKS2rgrxsmb6tVae0UzGz4FmTeUStY5sBYICFx1un05FbhmL3w
8qUvol5t+Hpryw2iMQCmQLiIaHax3GWfOaWsU/h6jLnHMWvTg5MWxo5UpRNrafGmld2W/srqzNAw
hCsM6CqQo5dbLEe9Ke0S7gTv872uaXXUOvW915U06lz24/Z5uo4L5uQryvTwv+CoW4sdNmrutI2J
wVgL+nsUQYISSoxjNKZVKKpghzT3xuO7ZjzgrkO8DZEXDO9iei3cZ/gAMLqsejP179TY5d69lYX8
ntm/S3fLxl+/wJjgh+EWO6gEC3SwhQPfUvJnr9eOg/sNUKIivL2OawcF+hdoAoBuNsiWZsP8waWw
y4x2XoN4B/98UCTbs2FMBon4wCQnHfXs/zAc3nuEV7DzVzk1MWiFoCNOvw+65CLPpghU/n8my/+p
j79yuoUUWjWBCLdgBUAdjlz5wuE0PFPvbdugp/6xqv6K2Nz3flz9YiL0jcj49On27Nb2DJXcubaC
Si4aDS4Xs6qExkAvRwHwHEKPQecOYgTBaG8s4tpF8xCSo8FqlmRYnv08gwSlB7aGU0rsqGE6jUcn
+zZM9ptmu59vT2kFCmRjRni45hQSTPd8ET8cEIN5aa5VJgZDHtb0mmOu2v1gRhPUHqxogkxRTvfm
+NkL3vTKDpUD50096V4yFvvbn7J2VGFVnDPSAcjrxZVvIHBgkc7vTh301t0TKx5Y/+5lR0ffGGj1
+fg40uLUVA5J2zT3OmR+Q9eLxK4NyS+nCCGyddeqMBVgC46naWNbV6qgWGqwPSDXibgMBE6XS13w
qaJwH7rTpLuRgaRvodV3pAdBVeqAzhuym+nwqaTk00S3shIr4D6UD0BdjUB2Bpgvk1l9bTcuKafu
JIHqQ3DRFHHfJbwHUaodtmVCoCdu/tDpBAjGA8hbYlFrz6PYijtW9hiOEU4aWAqQXV++W2ZBOtSI
sPI1tJAN8OmYCjfVijdco5WLCiMO+ICLN3IGXlyutNd6E8lTrTsJ0ztxoAQL84Hk9fvtAzvv12W4
BiP3YZSFORjbbjKLOuvR3kbuXTdCr0WI3MuONxsHdnU6SENgweZW63MB58MdVVlbOE7R9Sdfip3u
k3tBzTtuDb9vz2d1GA/MsmCz8n1g2C9XTRNZN6QT5kM0K4h7JEejqiP8kCO3sHEXVh7bOQ7431Dz
OfkwI02njswqNFfkEgegSpwyi/JSeyu41oZdUIZV10RtulXUW58hqpMQOzGRI1uEbwX4i3vLKftT
ACeVHItf6VYMunomADJEBWXuRF2iAJy0hdvd5XPAW4Zoq9i18H7tMthV7UYIvzYS6rgGRoGbhCjx
cglFx9g4ln1/ygCnKIgbW9X91BT7jv+5fSzW7BZUWxBfoBsGOJilSxsww9SGTPUnozXES9WOUAun
4/SzcUx+6GkLSQTDfpAFeq0n3bznRWts3Oc1szFjNs+oBmCCFiezdCfRGwpf4FUkdmvwRqLLUtsX
mr3vtnjF187Ix7EWR9PV6lTUXOKyHaT7x3/y5M/b67m2cbPoOOJEVC7gal5unNZSD5z8U39qqk8Z
OdjtdwAyU+PT7VFm47M0TudHxvbmvqylmFVGHKqYZfSniR9aerCsb7d//4qDDm0NwLTmdn4LadrL
WbgB01xewUmxtLx+yjHPb7XW3usl/q/zC39HOIE4etu5G2dhbX+QHIGjjuopEADzxD+YjkwybXAV
ur+I2NHgm5O/+GyjKLFmnT4OMX/ChyF6SaC36ejwDwiqHo0HoDmqsc34agd8p+vPRN+Z3eH2eq4d
8TkVh1gOxAwwwZdjCoaMO/6tO+EGSUfG0v7egRVKisjus43c9uqNhvIMnFiEO4CDLO6TLrPCkL7b
n3pq/tAK3diD9TWLetvpYrQxGXvDqnjU1lkTswwoN0FUsBHgrc3XQdfgXCZBCLts4gtqmQ1lhswg
Z/e0CB4RwLxlRXEwMuOJuxtpu7UzA/GJWcJrHtJdXLkSxZJeFgU/5QbZ4bWp0QKTGhtv2tq9/jjI
wunIGNhNNTPnJ140aEY9TMGzpkI6/Qe7DwJ+lD5RXbqmi9Mg1pangsJhDwY9MQ3QPY3ePSsDO85b
q9y4bWuTAl8I0DxAwdiWtziWKW/Q6jEgzY5j0IHZQPKQG72KidMdIX3NN4Zb2ShUPee63Bnvsszq
66WHWjZJ2annHGfP9TtQ+7QVYHO5tjHUWhSAIj00wXQcCigELSMfK62CvBf85OWUotvib1MCzQ3R
SCsehyk4cbQz7X0Q2h2J0K09M+vmSeVes8/r3Af4lcqNnV2ZPAoNOi7mTKQAYYtLE9AV/si8oWR4
5QA7y/zQkiJ2rcNtQ7N2+VGgQRfynFlBJLJIdATm0Im8z8XJPQTdferviu6Bg8Ijk3dt2+5ND2zp
9d3tQVeO0azABggt7Opcr7+cGvO8Et3BRJxAgOGjxnwi7Y+N/VxZPeQVdYSxLlDNuCGXQzRpPcDM
MHl2KYXzSg0rLIUe/ftEPo6yuA+MZJ3VT708qSmk42fB49Z4VqiU3x5mbTLwH2c8KaJy7NLlZMyh
TAlvCnVy298qv8+NyOK/bg+xsiVIG6NMN582REoLm9gbaaujtqBO9ZSUxScKLHVambugEbvbA505
QBauCNLhQN8gNT8HZAuvm436oHKNqZMemdN9oVu/x5w+9t0XJMfHHDIZEHAh6LZBqprEbX0URhm5
9nC0yjdaPtvBN5lFwnxtxE/YbUe91GRn0LhtytADMDqN6uprb59oGev6rhhDODyu/ORCODILkDX5
aj3bTqJysvP16YGP77dnt7aMgAei3BSA2wgSEJc7VdSOF0ypoU5eUcZNEHdo5WHOp8ItNs73Wq5r
zr7C8sNqwRVYeFzjSChxPaEQnhGk+FWUmg+ys16zon3m9K+RZskAvhUQEIZ+UW1YjfnAXe0hImko
OM68BUvDPEz6MFSVpU7jISvvQM52QAK2dFXYb/aHX3uWjqPjCjsuMndQH1+c/UKSYdDLABl0CYgN
nhr+UMZF/qsz/lLt7+3ds6+m5QBqA+QZdg9F66WXbIGvcULZCCG8A8YtmP9hi6zg+iaDmAjQLB9Z
UWRgl+ejnzo3Y/WcyCa9GSP/Fiq7gBywrTZ8nGunFQPNHLVgfAEyY/lSg1vFhd9YIrVCXB7qOQNy
GXR5hYvezTqaiH5ST7IiG67kygIioeTM9Q70EsKlvDz+6eARNo2Id8GFlJDe/W4EzYb9WDn4QIIg
8kRPElYRYIzLMQad+RBeh7cqhmmKyWR4UevVTy6H9k7Q8TKSdtHHIDlNIzP3WTxMdZT641YD4dpU
z1hciAni9QwWN11QQv1WRxamrYxdpTU7O/15+zSubCEK5ciMIR1rA0K9WEzUXFKZM2THKKVhXUA8
R1QSObI+Taht8Djz7b+pCTiovtU5cH29EQWgpjZPDHkRd577h4hHk5A1qm2vPxUZOTrIybh5ks24
typ7tOy329O8NpmA7enAoyA1h6TW8qRCUG/gaK2VpxG4yDtqNXZs+nkZ55yPd57V6vHt8VYmh+UE
OhLwSHg9zsLRM0XeGrVsMV7Lj4CbfaGpKSAgDDYNe5T3IETa3x7w2oJhgh8GXJyUvhrrjIKJ7tQE
3tFEj1fexR6AWRNOaJWaB3SfHW6PuFhS+AmAzyEWnlU10UawfMwNO7PU4LM26UrDC4EgBPc6SJwi
2yinB8KdrVr3wqqdx5spBIE6heeAPpDL85IbyndSvaWJh45AG3XXArWBzvt+e1ZLCOZ5GBuOMJjU
Ziz2Mk71bOaDp7TEMBANjT3cnHsjhbYuLymNJk9Zv/hIqlepMpCVjKP3kBr2EJuNAgV1kW5RWC3O
0fw1szJkAFqRObW8zCoHFKXOwjRZotkj2xtT8anxynfXAVlLkNX2nZb2asP2rawznlsAClBMwzov
kx1NzbKpsCyWWDjBaFbW8nuucvVgow1g4wgt2wDO08MLiASzg95IBEaXe2q3tSXoZPJEy43K249O
kAK2K9DwGlSFhvigcNFL5LAe0qhtJf2dZtBGhK2lZb9Sp3K+Cia1l0qMID+sxQTFVdefGisEhUjb
7/qeoLU5axo9D9GRTDdSNss61vnroQFoQQrRxnu7vAHoGMTz1Pks6Q1CVVhlZXfMvKmO29bjVcik
0lDayJo9E257qLRB/wG0JDfDXHTaXuvKZt/omrgvi4B9tlMKeiuIumxs5zL2On/lXIIB0B0lkKvk
VVVN+Zg3Hks88ICAKKPsX5iWAVc2kCnKfNLtNSZI5Lh5gAqRq4WZ3xgbG32+NR98OXzEHF8jFXLu
ukVUdrnR7ZhSL0MeLZnSyjfi2kydLDaHaW4oTr0BIVpbsM+436nY58Apin0PWCkPm3HIfiqZWsCm
Kd7BMzNk9+TXoxP1jlPeg8SlyVBq8UeK8HVomtDPc7f5WYyD5FFDmhQhhsysd8cO4GrpVgoJUDKI
lIXCGPT328bj+uqA9A7UAiAicWYw6SLk7ItpdCs18qQ1jXbX9MxAGzMiDukEmxny2fVerijeFfjH
sMAonCxWVHRzfKvrGEuTXpxmxLQizsocfRypH7dZmn4avBboSy0fj70lcBHM6Rux0OBye9LzQMsP
gbUA4Qs49hDjLz4ka/uCag7OV+sNwQ4EXO+pS6pjowpkiSCC6pbs3x7X82FCLhu9sSCQwlu+sBrQ
83L6yp544k4U8iLQY4n5ZJeRJ9xsh3OmDkDR8bvb01w4Sv93UEAkERxAWRYECpcnuIAOI/quDJ40
suhfUHEsQIPUtLHXiXEHb5AdhJHbh3wc8yid3Oa/DI+uANzjuZ91CarQQblUC4HtdinkJ22nVt+a
tDPCPLB/VzWr71xbY1ElezNCWncLqLKs5c6zRyUGvhpexBnIvggEHR2Vcj/VZOLqrHgjLqNhD5n2
sPMH91B0TbGzhmLcDaIVUQbvfQ9GOy2Cm/NqATMU8c7sED2r7Isn+VZhb+H6nL8NQT4ArED7mUjt
Xu4MiDbR1WUommQZkhY+RwMIWPsiRCdG2CHn9+KjBvdMSWBFt4/EynVH2XKO5UDaAkdgcfJRhqIS
VcU+kSVkYaFrzNAnGmiu0A+pjYu/cQSuHS60EgELihwa8uHYist5Tp7IFeQG+qQFduKF2GgXs10G
BQ+HojGkok7x5fb85l+4uNno0IBlRFsvmouWcWSRlXk5FUGfaCYUo7X54CFtvlVoW53WnHdCmgYp
32WzNOo9Cgi2jCViSF2o3RjS6qHTBfOvPRcpmeDpaamlpo0ocmVY1NEhqDsTVYF9ZrGabjEBPjhP
zhy/G5AG1YAbrzXw/mR8I8RaOZ9woyDIiayvOWdbL/fNo0bQI5pkScf7mBMn8ly+c0fgHQD1ol57
YM0We8CKFwunBBkG1G/Q34bkyeWYVPVNJYWQCSxT8CVzyJfBJe2OktqJc6cad8EAKlwJtzWsSq2N
kEpDTbWwHRoOMnX3/3yQHIDBYLfwY4YZXX7NULY0Zc0kE3QC26/5kIEhW7KtRP6KhUZW0QGyHJyQ
kGdeZBcpahNdUZgyqez6SQTpvvL0eNTAZjTdtT0oyDzrXdn5Rg5k5Rwha4QmZ4BDsdpLwzwYU9N4
qpdJnwnwrwLLY/D6u87yY2cfby/jiruMroqZ5wx0tnhrl5yJdYsonKWOTHSDF29Wqgn3WGulhJw4
T8sntxQQ0Et9GoS5BTsd65QBcsr7rv5tgYR3r/TWCys8Y08ZLYZn5M2/dZA2PsLHZXd9pRnP0sqd
DSu5tkCQfkI21ps5CpZV2wzQMjHQTCUcDTXKCSQAK/KHNXQ0oj053F6ilbuG5CcaGmYZuzmdd3nS
qKusum/md2roZQTJJi8khPzmmfk9lzxmFHhOm2/5fWujglIKnazIbTuI+C9HLYUrPEELlfSu88bq
x6n7JcmhSuGH8J2j5xsNZSsHHTZrTrmdmwWXQaGvSqpBa1glTLrHIfNARfq5KcmeVrvAAjPu71SN
4e11XVau5kcWNQ7EhFD0QfZ+2YXgj2gWqnSiEm/ywZVTj/6dJK7cZ3g5DtzW5YHZRXvMIPIa147/
FX4m3xnIdYZ1kB+c0d9qIV85VvMjCDM3/70C3huZl2ZlzVSikMd5AJ8qP4zIVR9MGIY7jUxbzT9r
44EAFngQ3D+8ifMZ+JCumsRgaALPfGLYU9wCYB/i5v3IrPYrfFH+73cGwEh4M0jJzZi1xYGqecDd
qeyHRGTltw4pnGD6S53xU+Z2G6juK4plbCxyb4CzzjLSyHcubkyJR6jUg0Iko2uO7+Df/CRY+Q3c
7jTWy2l6yEwSxHlvee9ocWkjolj/lGlTtfP0osjDoHDKOhxp88cV7tih3SGgbwwT26fI4IY5RCvD
sq2GA9hWzL1C1mHjxp9rppdeCt441PfmpgRMZek/sFaD6DarVFLaXgmyAk2QO4QO/luWWftKyvKY
1bx/AR15dsw9rdgZJgDrym0Q6Ra1t6e5NYAe07VijkLKoe/KYC8Chx9b2UB/pjL4HpKuaagT/zWv
Sy3OA4E4B01wUQ0rFFeU3BdSArgq+RaFxsrumHAb5gYjdLb5V237A1rBgr7mKukqQWNgkoq3UrLs
vUC5bqeU7OswZ9YndCWPEYcoxL7xxmFnjn0ZS6GmnRiBLB2Y5Pe9ytN7HwYq6lEbOwRO5h6a0YFw
uF4QtMt1+q4Urb1xkK9dSHw/UAOodyPAvtJq6XWzEqnjqCSdaIrOV42C1QmM77et0/XdxChwIPHo
wywGZ+P14W76aEfXqwa2wOYaj5vKmB4zs1V7qP7K2BuEuTGra3uPdDywMXOOEO7MsrXIcJnFpikf
EreWZlT5nnoE4dUU2rkld17VQqSe++1JEWeLtnFtZLBTIYtyZtdfMsNVEpzKKYUVYgNND4WZfSon
ULwq6YAxWjfHR86tA2XDVj77+slBwQVK0x5a0DwTveKX1s+thav5qp8SyQ/wwGIwCg0vjsvuDe0w
0ohtsabNodPiUmM8UJucE5FX2kYeikpjUxZToqg6mEURWgYko7KXzrCjqdliBlmdHSogUN6Di4JX
7nJ2o5gX3BFTAmIIEfdBBwhIoFm46U4QGqN30oC9jKFliMvjutPGaVo5vUiko4dpjq6RRpzX4sPp
HZCbAY4Ra6vM/TjclXki++/+fxoEURa6xEFItUQAcmqRthnBsNkb/Dsz6rgg35X7B+pxG3dxZecw
Gwiz4cCAgW7Ju4WeN89QOpsSdArl/ZMOETjxSa/GCIxit2/9SpAzQ0QxGaz+DO01LxcuH1LN1Ukw
JpBLQ+cAoMq7Io/LKmJIQtgR/8I5CXsTmMpNIYQ5YlmcTxe1W6DJcWrmFsPLodO0ldzMpilBpVVG
SNNxFeEN8vc4Lc5DMORdqEHqPmmdvI5HD9xKeSeLjdBjWaWEUwYPELh+lAfAoHLF/0Vs0Q/Mw1c0
Zmx9Sd+R+Yjd0Iz9MAK4+fZqr+3rx7EWfkLGRO53NsYSxRTbJJyQ1THuHZJHeGM2dnbFyiFMRpoI
uU3chyUl5GQM5jC0tp4g7/KIAoCv4Nc5+GmBJJB/NWm/4VFfZ3KQV4Ftm9HhWNIlLgu596GtutFI
CofcaYga3utWQNSo0bZwntfLiJF8hHGoRYL3Zomrd2lOGVOpkTBQ35ovfvdbuvc6RzVrzDZWcW1S
MNbIGcKrQyln4bGavdV7UGExk8ZX/KHpfSBZfM3aC8q1b7cPx/Uzb6ED+vwUosxgLCk1eGf0XuaM
VlLKBmLSngO1zcnfmtC1oQREDbl1IFHmS79sKBm8pql1pZuJkPabmbcHvQ/CwpmintiH2xO6fhEw
FEwKWrwQZQFJfHm/EVm47lh4ZgICtmdLjw39sZv0fTbqB3A0HHpkbdAov5GSut6wGe2I0A5BFgC5
/uIZAmWUqgIuLVDep6BARTFDg5yFBG/mxslYieYw0syei4cArvASWtP0U0bKGtOjLjcSR/LvkqMP
UDQu3ddt9mzYFLAiDbxP0jOyuDK6KYT5ycNp6p66gv8jtxoMGYoYgN+gxgnPBpnAy+VGqk8qK9Wt
hFZN2Nd/rPTz7f1cSWCfyySzD40lBpzicgTfyXp/YoaVMFsvy9AQFgMhSgqWcXuE/dKZ2X8uukI1
MeIMxDWW0xOAkAG+4xErNDHslOCDFuWm0+YR0XNQRgWC1xsXaaVaBypcxDNoKIemCVqtL78z6Iac
loNrJR5ldkgq4h1E1cuHNgsgsoUekMiZcOotKxWR0fk/hSa2BGOu1gqIK6ja4FyA6Bj2Y3k6Uu66
QuTe8I7WZT1KD/N//R103vAzj4YevXqH/D6+vUNLw3geFCkGdKMhXXll8+kYoJ6Lpo/3ASyQdkzb
Dkqa2WgX0OrgZZyC6j8REwQYbw97FWEtx104EUOXcdeu3OGdmS1KhXHRqL0D/RU7ffZIVM1ZM+0L
KCQymYjgDoysoQ+jY4auQibV/VpXbZihQbGAsFbzsIX/uXrhz18HfpOZkAZZxiU9B/EhjTVJbEVv
gxCv+E3oCRKtxIe02h3A0R4qzP19SrawOUs6fP88LnjSZ7x+YNtLvAzRbIX+KOyGk8t96bIQEJ4H
N0U87DdxGoxhlpHYIjstfYAWgW4klL6jzmcAho4YFaTu1oMH7VP3eWwhmLlpv5bFT3yeDxFEeOv4
AdzLYtOkC3mQlPrivR9ONbCctHjFWR3sAhWwJrLGd5hMNT5uqZ2unFEYYRCtAe6CFqil4irxugbs
tZp8n/TPzGgPk3tgbbcfmnpnqQ1/a/kCzVMEBxiw4sArIThY+FtBUPsqs335bg9P1M5DqT5X2t41
H6X/gGY1+/X2PbgyPOfx0NIFvhHkseGkXBoeaWuNMxmWfB/ByvI2DJm5oxh3j/ozgOdaubMw/ZcC
m/lmZsq7J02zRcK8dPvOnzADF9GOArzAksmO2oSYfRHI91c/N0Mh7FBvD632m0x9RMqNF/6c2Pro
ws+joYcIUSY6tgGiXSwwQZe41tSueq/cEVzZtqO9Eo9rZdhVYFdXFm/vgRMYQ1B3jXHGASRoUENo
xkAA8TuZj9rkd38015oJAkR9X6EauBde6UeCd+JBFP6nyswtIIhGF7ihyj3KFLTfXQBj5nlo6rF6
/0dvMHrQoCu91xQpdvbI7VCgc2Rv6yP8XYbkXB06VrdV/Fo7yLC1s8TUTE54lmv+GHLmeofcV6Xe
JWm+oKXuxdZ+eupFAjJqfdo4WPNdvFpn5ErwB0i/q4NFwKU1EtRF3u10F0Bvvk3vAqONZtEJqv5K
0sasrr+MTEW1p4UjJDY2PmDpNp43GtEofp7hfwtjQaXIJm8WQOuQlBz8g+jyval3IW2BA58e+umu
Ke5rLQ9d+5cu3lrR7P3ODYfxa1Nmz7c/Zu2IQ4oNteqZZQIJh8tb5jSTI1FkU+9a+r0Tv8bgqUIl
3Q09cOFtUSauWZBZdwL4TnhWSJJfjoVAFBXORqh3k5c/J3SUVZ4L0b7iyf0lkYeD3JEwN+Koq5D8
vNYfxlysddYPJhhppHpHceqX5R/KFJ2AeEKz+5awgzaNMdiZ9oUxhGkzxSbf4p5Y810w4f+ndnfl
SXIuCBrd32v7wS7vOvHokKQST3pi8B0Ye1sgRnr6YMAHRB6/STap6tae7IsvmLflw93SVKO1KH6o
91FjALN2sQ6hGOqi835AX58VGeMU+jLfQ6KidjaM2v9n/f83/aWbmw6mp0Ybew6CugT94QjG8sj/
ups+vbHjhuu0epZhPZEGwY5jzRcTTXtfkwxjefW3Tj/y6q3xQm18hfMebAy1vqiA6INUBKOBo/Zy
LNB6DGah9+pdNX9Ukbi5F6VWRJu4rh7Rx9Gm+78t/3v7rq4vJsL0OVJCJ/CVl9HyRucSh1nAxvtq
Z+0d6FDSEA2SwF9K5+gLfif4Mf9ze+AzuvzKZH4YePEW0y7wSesoHOLpzshfC3A0THoVckC0e9iL
3KURR7leLz63WvZAmjulEsr9YzBzDQGcPhX0rrTf8+6509/MuQJgHgwI4UKpQJgyrOyjLzcCrFUj
++GTF68p6xQH+Adr5cqY3PnT3EZx5IAk/fvSABALvr+54g63aHG/80G1YrIYtHWDxNnnu0ZEFsBI
9efUOczKGnlMAKpw6xfyk30K+ncoNe6sKQ3bIH02tQTSqG6L8rl1359c8TxMB2UdBwin3v7Mlasx
Qy/s2erOpejFV4L4JjfmmPbdPdTT/ZC+ONZdV6D1yH7qHPGfBkP8DAoovCr6/DEfDE5aTEOl1Q7u
YRM2zRGw7NAAA3r1S69V2MhyYwtWdhpz+3/DLeybazSg+xW2eofq9GN62Htbteb1xfvfAEvsSjk4
Dp06Xb1TwqJOd3dj8yO7zw7O1IREyf3trZoP5uKufZzO2fJ8WL1Oo8pmI6bz4IRbSmrnvqFbv3xh
Im1q8aqR+OVm+ZbqbGd6DEK29l2TdXFvA4/AnzTIP/E7HzclHfQZsFaHXv/Up/29ifxxNW6KRixT
13iiMWF06LugC0MCeWFKnUaaGVJ4OJt6+xx4c5p+JI0dIqHtRT5YVr9Jw/kDJ9i7d0rWN6GDzvQN
N2jF/0RMg+uBzi7U06/IVm0qgtzCkaXdS26+6hGabSM3yyLbvLu9vWtG/GKo+VM+7G/ZDW3QWy5u
R+c9dc2Rf+1Q4xkL9qhr98Wv3onLJB0q+CMbb9bqwYKHfY6iZ8n6y4GtKk373tAwsGh9qKsqOwyG
cgspsObwzOHh/4ZZeJRsaGg5+ql618ejX4x7yR7aaKB9KL5lSFSKJ/HgTyFw8ODFjPvmh7GxwFf1
9/N5+vABC1vHqVH2xMmhsn037OW7qEIo5O3EgUX8+cnZW/vvWjjFSamHY3yS5Mij4cAjeNvt8WVj
r1ePlW2j4AxhYEDWFkc7S8dajF6FxBUUBXlEmBPqY6j1Mem/luUBssQhs1+7rxz1SmsCTPcUiFce
ifTb7Q8596Jc3fsPH7Jwvbuqbae6AGOI8yTb8CvW33hl9ZF7yWQcaho26KYcXj20kSG+M9XjVL0a
/Z5PqCH9H86uq7lxpEn+IkTAm9eGpRNJiZCZF4RmpAHQ8N78+kvo4r4lQRxxe7ER2nlioV11dVVW
ZgMYggXa9ugYcL6epivPsWk73H0Z0nvog5oUvOcc5hWUmTU1DPuL0GbvoVZ8QUglSD4fj39xHSTk
MFG+BWRmns5VhXqQOIp1SAGagVx2qKseGxpymZqZV+81ukays3jWwLQwaZbhwp2ftbSP2i5paH8p
upRuUZyPPoeArhXfF+fuysrsqPWa4MUKV2Duokbce53o73IhCKxMqrWXxzM4b2CeEnDowwZckkUd
HEmKmS21YdMyrDGFiKdaq7aGLW/zNoDFLmMFdv6O3WL1fwy6YbeVOQzHzPb3b9FmsLRf0Afd5GZj
cTbgIH+DT0lBQXSDv635ElqxvhYQLAXnN9868wCC2KO5J4cHoDyYxwfSc3g9ewc/P0c8T1SwNvjP
9eH/k7G6MTvz7F5BhVCusZWZfJIDyLyXVtio6VGKSZuccg5e5vGiLK7/1ZrMAq0MnStRoMb9RWnD
YQuK1dLMmrbcyGq4hmm/6y367/VHqgd4T5Ts56CAkk9raGWV/SUzu21tQcLqxBnMH/llWt30b7aX
rdSunMcDXDy3aPn8H6OzAbZguUGnbwr/yXTejnpCCIhmJu7LKpAAbQVcOYpWAQPLN/SV1VlAmWRp
paYBhsqDu6p3pHokTH8sHZAClulBik3eQ/bTZJI1r7G8nv8Z7vxRyTWIND0BXpqV6iOPd8OQmSrT
rTjD/+V4/GNmfhnEoIlt6ry/qBrS4adIU/WW3YYgxVO+/I8WDIAK98KsxZ5LKXykx8E5hpcrEIvz
3rrE4yOu8WE2ZIGA03QFucU6tPkiNOCMN1CK1mvPalgECalvQIvOELlTlX5o1WehbJhPn/nL9zsx
Y0CMsPZkWY5arj5udnbBWtOmkYCjlHimT+2qAWvtRRWNodskptLoamRlhhTtaKMSFMcHbaXUurjT
r+zPdjoTamkH3rf+kqe+HppJto8UswbjugIe5ceHavG9BH8OaPtEAPnj6a8CUEZI21YscWt44js/
OHLzIYNMYa2V8n9Z7n/MzMJNT/bTkRWnhzFjieKbhpKBqL7UybGSWLOghoSQhydhrxox9pqEDaGC
STRD/JEoDgsVWCYncbiDppzOh/+Sp+i/b7OrOZjdZiBNK1S+rftLiwyFCBL71LMkJjs3CLwfz/ay
47wyNbuMei9TWg49QReIjFg03EfaU1HQj1w7adRJ/Xw3sh/C+JywW1o7XtMYlKm2jLovNGblU5YW
HnBEXBggRUNlZfb4C9Wg7qVsgHtRiv5TDNvJDnqF+1zm9hAgktZmedq089ju2qBw++Koak2kQSGB
p+6pkoFaqEnU6E1ohdk24dfS6ksnCCW4CTCDPDYqFrfG1KEWeGDCcYI//ex3FWzYTiXoSrS7349X
dMkQatFI9kz6RneqGB4jdSqfd8OlLwpjzOHEmMbNy85By+hRFde89dLzGGxIApI2U/u3OPMMQ4T3
udeihDhmih01btcnVgJdVLXZCtpOy7mtEP7V0sp8PMqlu+ja7Gw6fa4WIilQBiB7z0q1DYv3KLIe
m1jaHlcm5rVk8OoOWcrIw6Wt3rv2WJa9wQVWGItgw7yU0drturRuyJpyqNazwFTOIaNM6BUCkzHD
pQ6QxgG3W6+c+cZRu8YJUFF7PLZ7YwAdAqMJ/4ei8B280VfLngYB21/EwQFXZMt/Cr8ynijRyr1x
f6Zv7cyPmBrROPRhh9G2tfJrVN7zTB+eHw/m/jVza2Tmyus2luKB8oj9RR465aLHbhnoQa9sh4WH
O8wAS4w+MUDeUJO6PcFaxA1sSwU8UntO79XfiH56nnS9OTKGX0EAAuRc73z4xQyvibRThq8BGYQc
pGgSquuFSJ2g/hOE3yIgAMM2VXOHFzd8Zvi4abqm04u1abnfv7ffO5v7rAtDSelGeJzsNIzn2qmM
ViYZb8j+iqjkmqXZAiQAdFRdAUulsgnUTSQVZuS/gThbZykLVMMKjnMBg4KRTQ1d6GbGDp53rmFQ
TBD1GkYWxQehDZwqN8v2pUdjQtE1Lylrp6rVVSzpohHk34Si98CHlnTo2TW7aVqdSz9p+hkg85tI
G36t3+jeN024SNQ/gL1Ds+tPAH8VwXQt+lH7Ct0hzcB5ploWkGjMGSQvIvr9eOff8QSg+j9dKejs
5sDzicaH2z0pZJxaAQ7DX8QSV3Svc73lZ6YyvGjS8yibeXFs5YBEzAvUCPQ0JFJ2zpkzKBXk8C+V
dmhY/ZOoXwp/FtMPuXmXBR0UwxbERh5/54IbuP7MOQWRz+VwYZ7IX1ox4i1OHs1aKcItEq7RKRjq
cMW7/VD43t7sk7ADms7BAjIV22ZPiBK3UhIBNXjZZQTptIIcZf3379+i/vu0f3t7+/j4eHr63LpI
sZG/HYn1r8fDXVgW2EceBz1g2KSg/r1dljyQ5U7jRukS7IFHILLdW5JV6cnBt0O73gm2ZwnPiT06
8gbCSEfZZG1IyMRb6jbO409ZwKmgjxQELVM4MLEHzXJ8oearcqzF8kVCAZ9YdWF6vpmazEflyCt3
8qItIMzxHAYkGO1Y061ztfG5gCph2Sjyhd0GH5o1OjWBipspO+VKZuGusxNNWCigTlxrExH2XVpu
YAUqDI0mXzJyHPSGdPr70SffILgxTvuPLWDP5PXxRP5gPOZ7CpjNiYlyit/m8GClUbo85zP5YuwO
5elytH5ZByPWB10LyW9rcwSDOblYBG7luTo5jqM7W9O0CcXgjfNu5V5deBBiAq6+ZnbwgxFlc5D7
yBeFhGbWGpULwFt4oY6uF/t+GyObtF2DAK0ZnXM6YEdzGoDm8gUPzlf91/C7iE3hTdiPTyAVaV/B
4ZK9rImtL2T2bkY6B7ezIVhNw6DAvBsH49fhaB2PqWEdA50hvwrye5p0kNSDUS/blE8G5v2FEv2T
J9nROUunhjgrG+EHE3C/EdD/h1eKBsr+yf1f7fIyjWV/6Cv54h2a54NV7uPQ2r/xlmbaY2fo3PcZ
OMi/w1ZZg/FNa/rI8MyrBPWA9DAPwyNn8Hp20F7K1i7QWdhYtfD+eLsvZJkw7cBW/zQHQwdlZqyH
tF8WsjVOWELGfau5YNP05FPvH7w30I/S52AXDStTex+VAkILshD0FYFPCn34tzMLYlUAuHtfvQBV
rUumm9vZmju8v5tvTUyhzNXipaHWp53nKRfWFrcApprUCk3AtsnbG6ppjuisQjHWLM5OKoAIjRD7
jHLpDYgh6r7DPJW7yOWeeSOzsEGd9OCtuMefqsRsp6ARFoBI9BAiBBFnW1TmioH34wqj1AG82AW6
Zhb678AA240eE5T/rcxKyXNhF9vCrg5AQ1jTHCS2T1jrOUa7GjV6cpLsklCTnkEHBZHp6esnnenc
Do2YMPobYH56t5M28YHZ1LpveXqwKcyOvDDWWjvW4s64GtBsN8pJmYSMUioXI7f8s5sd1zpHfwoE
sykDcht9o8jmgnth3hOpoExfJ62iXGpD1IWdd2Kec4tamDFzdKJfgTE6/rayubfKKom6y6xgF5Da
ru0Ii+g985gH1m4c76lbv1enSP3u29B1jOIzSlFo3brdtFRtw1RFQ+5FIIPZmL/KDUSv97xJ/Esc
6t7b46O/kBoDNuLK3OyMwFwSjylVL43Z7itA2C3FRB6IaOZnZoQWtQOIjoPZdSVqm0sWIwl1a3d2
UnyvCsRSwDBlW93WG4idk560pDTfik1rt0+e+XigC/70B5WscXhLIIExC43GMlQrGvfqxbOpITj1
DgtrsU6x4nPWzMyCUUEtQMLmwwzCQKff+GfNpk6uKx+PR7MAnkCPFEDW/zOc2fs0BgmOUnSdenlP
N2DWsKIzkKPP/kHej3ZjpETBFYmk5ge3Znj64fn2BFWJ/MO4idbr2QBlhPIQah/US70vtvKnvI2N
0hQNxR5eoj9rZK3T5psbA5UDshdoUAGybWaMpWBx6tpAuwiFGYoEHgpFNB8w+lVOmPvM1gRe/8fS
bD79Wgiy0afaRQvMDu2YwH/uK8GImhfZ7DidXwnpJhd2PzB5ok8FzlqcC59UaPGoxyTVLumevsgv
vDGeHm+Q5Zn7j4F5tb/OBm7wJgPygXGAoH7296y1yrmyOGt4aAiQntDgRGZZB4BSNKWVC+0iHtjP
Yst/lX/pc2ryz/zKm3LptTFFCRM4B4QrSGLdesUm8cRGqTvtArHA4pn+UWqCLDmau9F29amsTN6i
c7q2Nstx1JHchpLXaEjPTXAxNJNkZ//MHcqd8sRGevlLoIRPyNoLf+Hiuxnk7CanDaN6PAez2rE+
0hfxi/tu1ugAlhzU9dBml6sGtRMujFoNAW3Qku5TelKP5d/Mqle4MxZqDeAJnXpk8BpFg84cdsCF
HtrZktS7GBG4xE+du+FPg6FLerXnzG14jN3HO34hUQSDKA2D7OxHQW02ezHbpoxawyC7VUhhB3iS
SrsG92eAqnBgBoS3EmAABD055nqz634z1uMvWHqo3nzBbG7TuvZ7sH14l9JA49OZKGZgCb8rW968
PfFoP9Y+Ypfaxb/2JRMLKoIFYErQHiZOh/Qqyh0gJ8pButq7KOxoefymKLnt+Jepu5XhTV9/67OA
R4MQo4oVBc3BvPuulIuqakCadGG1fIs49E8x+oqTpElr5vwqqcK0WjfWwMoJYUvQvIAuELtoFgYN
QiSHbB7xl5iBE47A2QViGak0eaFZo6r76cCd2RKhW41yFJSzJgTt7QzyAeAxwyhIF2Z84ootm+9U
ugFRlIKOLY9587yvMHQ0emABM/Ffxv4kZUTiXURpuiLY/RfrfzaO4r3ksT66HCrY+P93+Zlljqa+
dKXOojfI3w1g8mw8y/PROWnUAPnLlJSVGYNV+i0Ch25ryqAFbBPUwNw+2gn+ipzF3ZWAYgOuUMSV
gja1PUye4WqfoB++TtLpRZkGqmcW1dAahYI0Is0bxoxD8LMGfO6boGz0VnbOkmWwHQCAqyKhfof4
FaVekMDNJ1/knuFsvo88aNTz+QY8HVOPspbY0I9Pz5I2rBX6l5Z26uRBYhahEtKns3ujY8rCp8iK
AX4DnAQHtjz0s0ZbKXXBmpofksBqsq0f6TI9jP6WqsdUi/SCO7CdznJOwOgjGsN/a8NuHK0KYvfy
iWuAxsx/8b4TqabQhqSymOw1/hsWh6T20OtoN/GHn+itBLZwXd3x7+lWEs+sOlohJV4HRcy9gH89
9j33cfzPDp6aYpH6QxPebKCyGEoIKZCOoyx/wvupBPY4FoymyH0nr9CUDBUl3ohKod0UUnWuYxns
PEPx4oO+xOA5T9XBL2x0Sfo3mUYo+uAzqgVo5xJeSARowElAwaZKv3n83fcAkAlrB44GPAcAhIL/
vt2VQsB38gimXVcAt/QGkhXJE8/ImyCOCxICwN72npEJXm9pOc4aQuLckhK6pu9xH1+gqRc9+tNj
cMokz51bmwEoT8vRu+Q0ySCpk50pjqxYdiRDY0GBlYzk+hQoryGnr8zAXUQN01AEm4QoRXkibb2d
AdGThYItWd9NMtuDmqfTQf6JtbvaCN0Oarc1kbxvcbUbadoQt04PZjFm8GbiHQzOhVuzcpQJbFSl
IMlpNNVkGZSLOlAMm0PWBnYVcgkp2qpyxsATt3zAtBb6SkhDx9wA0wS61bqidv79TODdq4FoRuZF
ZNNne1hsIbECRlzfBWsYMm200mU2knS0ZUpWKWSD1QBSaESgorI1nx11SqvUqkNKN+rAryEU7pME
0NbTsCdx9yiIbeepPzB/hXkD+I/LvagBRE0Ow1+2ItGoo/GS4p0lGl1nTuSu3pETzcq3AM3JxIKw
yTHO/vB7cA6LuZNQM44JRXXsa2htsDJnkqlwO0kwNO1VcUHFojBr8ziFp7OlnZKV6M3BPQ2iwtmO
SiSIOWZJhx316skk8PHeFfbJuVGeClEjVf2edd/Djo52Iq+Jqv5kaO9s4/WJChX+gvjidlsNQse3
/pj7Lq9CgoV4hv88MIDGkSDfNqrOt04knmrJYj2DN8rP+Mw+d6+iOfSGRHecrpgiT4STdElUiEwZ
LWNq0GZdczrTBDz6yFmgJjaFpARF5rs9/MqRqexeMAVl6x8k1A3rI2eKu+QNSjW+o5wZeP3S4HRW
Wlmmn8LQ7CvAIIBTOIFYJ/zG7VQJ6KDsGkn13aqLzOw8FK9pYfa+7WW67H3XzL7N7aL5SEdKBHEf
DH9K1pA5WwEuqJcIl9rIMbRmR/cFniNsbsYtCK3tcUBrwlMcm9Q7ZZEuliYTOQ2ommJTOgtfqJB6
L9pzTTfghQPmTafMtyifA7TqN9yh2Y71h6KR3tf9cBO+RCDPZdNtLa1hOOWFPXoz+JnfFxnwECeh
6LvyoZKtgUFDb/8c+get1aNtSN8KCP05SfSGliZc2mhi/0hPNHMiyRiDvV9bsvTG98bwJfsbn3kW
gQzPtspgNPDYWnWUPTBilc/wNiTtXbRrD1P3iB52J0W2BJEovzxxo7RuHG2K9AiUYQB3N+xlxRJB
GJTvYuBKQ9IyG1/VwV6fZK9paeSKWfS70g6Vc/6OJpXH3m/hBkehSQZAHyEa1EykecSrVLXPMrLv
1pElFzqw8YW/oURrDYC1YsKHtlrrwyGr0a5mov2t0lP0c21lVZeHg7jGI35fE0CweP05s/shTrXM
7yrPd4dDIqI91qog+4YiesCSLHitQRUqmiIbGZDyW5mJhdN5Y3nmvpoY3PeJyPguk5IkifWmzHWt
UogkWxUYUFKIpcdrDSn3T/5puEhJIkIGVgEMM7eHEW3QgliWfuDW7BODm4eO/SGA5luVA0+Rkl7I
zagaCFqpt1Ab11sVxzEYNpq6RuRz/3DGl4Cnb8p1TPm1eWtyQiFVIjZC4GYq6J15VDHAEsb3dtEq
nN4NVbqvlFi9ZFx38msW5EWa30Oma+ghEsPx75ncaPrAxpHBF1z2lTPeGtR78QslZHxYvAYhm63M
tgb6kZQwqYLQbTzBKaGzpSmlDih7pdh5ZQVNa1bMJqUtBBCfKfMal3utBOEw4Mq/H5+Z+yIlit1g
TkZYOGlYg370dtXkXBQGGYKErmxHgDRxb9DJOMBZRaLOextecpAx/IiO0oauZRumMc6cNzSWYBw3
LCCM0ixWaYHF4CstiF25gKyMBU1QZVJ2OimeK8h/qHJIKuKh3YJ9qmWzggpS6rHvOX/p0VkfpJyO
eAZA0/eOBbI69nQ1D7cwBVajWhekr0AFp8q/FPvGkxyTdfXJk0u+egByYiwyiLsil5cTwe3hhiza
VRVQPDFvJiVNdbHPgpW79i5rAKPQywOtFUACEDicnSsmBcY3ZMvYLQGJ2FdrJDBLy3D987NrJOQ7
SF14+HlueFKG1+5LEbb5U6vqa4n9n5rQ7YIjC4F+HYCRkPtGjul29pQy8TIhiGJ3iMetTw/isAWx
18Fr9oVbjKLZZR/54LQ6YguDEb3Lyk6ffn5mHm8D9G2BDR65/bkYZcIzYuMFXuCWnFGCNhbc5AM6
Pq02PqRg+EtKm13rXblLRyKjdG1ydrjiQWU8rtUCdwxyPYJEUyxwaMD6GEfpm0GS6fEI7xM+gJyD
uVucSHXACD87UH2S9aCuVkJXCLrYCJqxImzG6kynRPpjS/dFfQwMvhXIPrD3q1D4vF3KrKj8nlMo
dbN0N8hnvx1Bj4NeM/4bGR3ps23NODULi6Ok28vqUaut8QAeG9JUJOV30VoF9z5viO8B9zdS6GAC
BzH97HuUOqeUZ2Lq1syhm2gYeD1hnqWzZzFQtUw3yVFFSRI6hifB1eRT2Tt+jjRfT5RVLYulNYfk
GVKzEsjo757jOdsnZQZOKbcUv/L80k56OCchkfQhMP2QyB6a+qkr9YaAWrG49TREZ5HDNzzhM/Px
Mi1+ChzGRDkIQrZ56iaCzm3HsR1gUoKAcEhrUrsUaA1cbjY6VCliA0HC2vtlyShIjMB9g7XAzTLb
hVJUBVwShJEbB6rqiG3Fbrrmg6vbHVBII554VFvJ3CxkQH74E7DyIJubuCJud+NQeGHlDZjVUfwj
DptB4ciY4L0hViR56RGMV6Blbkx1DRa8dOBAQD4RZ00a1z+78uo64Lsmp3iEU1eRQX3KgQkkStDr
Upfjiu+a7pW565qE5TgkWCAOM2+2EZqOHRQ1iJDgCKAyFMJ5rVwyS84ZQg7/mJiW9WosHnwzuvxp
5AYVRziQsDcj4vYvAdCFVzb9GATio7012lOoSq6UppZ2zLXpWTAk+4KGcKiIXDWXlCclBQ8ejTlA
knIFz10lU0HPlCT2vz8b4FaeepfAXYnr4Ha8YxBwI6tVkVsPFA2zF08ojEDwddrnOI/J2ha9v2WR
8keLzqRRIeMCmk9v1kbBmGGMaFflrKxTeVKnfbEdufGZCUsGfFRKZPiIVR2uyYEMo2jVFYMmNGoG
hHxgF0zNCBh7C7LqXwodBFBAMeEuGfnVlvbpwr/bbBPTOQctHjyjZkFODWKMPBk5LEeyaySkXdGq
R1ThqcrQ1bxFaypb2ZGwNkGTW5hbxRSBRRrUlMh8zDw4m4HfUxykyNWSyvCHytGKF2bUk/SCXLdQ
Wg1e6L26q0CWCaEtfy0Kun8xoad7uj4RaoFUY842U7MeD6W4PHbZrA0PTKaihVqN4xMVAzfyQvaY
jtloS6qX6EPeffzrvYj8BepuQGhKCJBmY5cEP8r7vI7dJozQbbsTQCBfmGIKSpYV/cH71nFswWtT
M1fJ9KnmRUIVu/wBPZebdyW2as98a95DHQQCZmyhCXObR7qip2ZypBEZHP8or1aj72NaIH6h6IrC
JthjUZ66PX2tlwhjFMaJi/R0ZUDPDMxcEYmVf38B3piZVv3KqRVqFie0ixI3GSm6lLfgZAr4Hdhj
+rVc58I76mZE8+CWL/yAbVSYEl4gh5kR5U39kHyiQvlHr02kwEKr7whqXy+P98590RYrCoV5xD6g
q8EOnsXvgQCFFmikJS7gZiYS7p+DWx2o9U2PFbGooQJc0hnVSd6BanTY4f5YC74WLqebD+BvJ1ka
5BAwxTRxSzbVoNSpxaYfDan1eJwL2ZTbcc7iCl/MgNzPs8SFUIF3ajoDFGu8qabgjLQY3qkufLmV
U2fF6sLddDO4mTOU1aqEWgcGpxy/yj8JQW0qMsT3XkcmeFPqwlY3h9/nx0YX7grYhOILKNzw4PtJ
tFztWtbnfXAY1InLRHhRgkL0Ny6N1PaaNtLDNmTspuN7XUyzNUDpT6A0c8J4jgNTA0AbcqpzFRJU
cHwUiprYjcFid6R1n3O4in2x0VkoZYKJk62RTOyaIeL1pqVidpnycK8+CNhr0kMUU9rnWVZnOnRa
ktfAp+1XxGhV+9UGPZjLoGEm1BvIReWjLrQNA6YOTS0DdJUUIGLVcnQ76FQIeqrTlJNTqL+MIBkJ
yyqX9UDLpK9ejAPB6qNMzJBv1CSTi/vgN7Th/NBoelpGh7aK+1TPUhnXhSjVaWc8XpvFcz4xhOEK
x+2IitPtbuezVpKKvIhdpBlqCHqpFeF8cCd4Z0XTu72EaraqRyGoojodzb9oe338AfzCTSVcf8Ds
vIsiCzEecKK4A3UaiQW+tAllkkTbygdvrw4+c+UPKB57SwX2FHUTC7rZ0o5prNyu/5bMe/CKuY7r
59rHvGPWk5dCPqAU8//4TOCgwTEq4RVwRxvVoSt2yOkYg1rsO/xkHbpnAhHMtqUVNkbbWXJJWhXq
iope+I1eSu+M95QApt3qWhnrPSL3aON5JmqY2BRltGn7TQnJxxSavISll5WvXTrmENpA7AEZZxnP
tttVbZA9Z8aei91scAp51xQRiQILyUMBjc5U+G660KyR+G8pR9rofUhJ5G2hkoKPIzKqm8VGFV61
QZc7tLq9DfR5APYhMcqCgXiG/vhjl9wDHlh45eOxP73rbr+VCcqwG6gWuyj5t4bfyLlRJCCZhq4E
NVFrlaFJlWROWTJr1FnTLMzdAxwSQCxTtw5EGG4tx2XmFZEsYpZk1neqXoCErjCMT1JS5Cs391KA
gKokdIkRmoPQbBYv50rhS+UYwtsL0OToS6hgUi17RQ1oy0bFWi1l8XJBxAsudgD48d/sUDEIPsMG
JC8um6AHitMs2pAanFn1RR4sFAvCt2g0hmDtTltISQnXZmdXp6cGoUeLJnELmcjFSZEODbtTLRxQ
JtrlvT2U9uO9sxgtgAEXaWdUZIEumy1hLxUVFwRj4g4tEhSAHRGv+s0DyQ7FWv4NlRL1FCBUoiYz
GG2lKxaLaxaIfw2E0ONfbth6/5YLH6kqtOaggg+tREhd/JS5rm+7gmPChmEQOAVauwWZK3AltfTC
M5V0EFgt2HFZ4essk4R6AzjvyttzKXcgwEVBfQa5LGQtZv48UrwAxOBR6jJVQWT6rgwo/YkOo2wF
wU772o79c6lWZrimQbMYisMoRLgAWUSWcBYDi1wCiFELy51E+uJcsakBkZ/Oo2bUJnrJZpBafWvr
PRr9iZ9YklzBNeKhmJvowR85VPkCK9ZAOvbUh69qbLCeDoq+x/tl4RhC9R3xOfKGSGjNjyEz1BLl
Ei51ay/WGWHjVy0IMw7aGvhmoXgEeBOe45DOAgE7ECS3rqUoGlnNIyF14335wmwSUuk+4OzPz9zz
n5Lwa0SPSwnDG3uzc9CNaVuXAexl5BBY4t+po+P5e3w6RXuZvOVE0N2K/h9u74UTf2N3dtGkKVep
I+VTt/2DR0Ik7tLgM1VsKcvBpxHaIpTGPekAAi+2f6mYnYfPyY04Mnv0FTW7LDezeAVmuhBP3HzR
tAWuzh8zirKHN2nqooI+tRDkRssm2PU94YLvql9lElm0BxwbC/JKdHzOqYeGIQ6VKoc9KIl5voNM
LNlkdvDSY80Bu9dZoueHqYXGbAtddzpifCU7CGq/Pt7ZPzCK2WU2xSb/+Y7Z8YO0FguPgx2wA0cJ
geYBqsUEXK/Yd9/Nh10Z+xR415xs3Zfu9/m8lpu97z+Amti1/dk1XqWtUHDFNO8EWFcQFJZ7PGky
avfbDFpmJMCLMTTO/u/H417Aad3YndMShUMDCooQ4270QSLowMcLXI89MxhtQ9g8NrYQVl2Pcd59
AJr/MFYDjFFVdi0oYml98obX3v9eRc0s5S9vTM2u0kSNxGwQMCzhmKD3BmkatA23u6rDuxdi0k/0
Vwf8IoTiVjzksuf6Zx/Nqy6S7yOoCHCiB87JCtJkOntgX9lxG30DtjNGBgNOlswsXnh5JZmz6Jyv
LM98GLZP18UjZpcVzjIHnB21+l7nV4PjRZ815bnBAAtUxZxqo+xkRpR9AD4lZjcBIiUr4dAJARr5
DZOVRJkKP5FVfvJvLJR5WNXS6BOSlwkqiFq5RgE+RWL3x/afj5m5q7Th4qDnsM40P7QBJMGtnNEh
XYAe+Rignl1iMGtJs+Vd/I/JWSw6vYjBPIN5FqQ9R60apKniO0DH3CrPyEJoj038j6WZT+L5saRa
ir1kpQZ6HqGOctRHz3l8KJeKd+CwBCp8Kt4BZzabwo6Ncy7KxdR9tTJCj4FRHcKe1AnRt5PbAcWJ
0zkvOnh+14pjCwgdOJ8r07Op1BgFyh7K5HQNq/lGSQ4tpak1MZZvUicddf1vfMh+d7npW1GlG48H
vnzpX1mfTa/cdF2U1hh4+acyIUgUSLhUL7rwyhpb6C6U1rkjZ2ThjTUu82UngQI+QKJI7dyRmYcC
EyRhh+dMLPwBtXYvZIZc4JIb0Qb/rKqvFUgXIe8pBRt4qTIGvSpdOTj3fCy4bxQ0GgEeBZlwgDJv
73lFjLshZcvE7VtCVRtInLo6+CaAXTi++vCdRBZEw9nIHsWNZkcHsAQXemqLlqxu0j33PSYmsmz1
joZOutaltuTJQE2ApBPcGSoOs23RUb/lu4hNXI2r0UKaIX8BgUaYpjloQOo19OLCO1aEKgfOmQgO
O1AE307FUHJiAfpipIX7wRmTOCUALp3RwW4/3nDzYU3aNpOEjAImYqAUf1I5V6FVJ0VK05WNeKDq
p9Bs/UJzUg18T94aFHkeU02GUMeCmiWLtxQY+WYD8gR/oE0lHpp8SE3UXFG9UBgZUgRxZktsTkFt
0scWE9eB3fbCWgb4bnv/2IcCPYL3SWJynvz2GSC/ubYXD1kogdMP9UmWnoa6cno23PlRYoA6Uww/
Qy4EhhC9zxJn5MmpHZuVEz5f2Ok7UE1AZgQAD8zGbB8pntQ3YIwVD1Cms4oGCGxFA+mcxl3+/cKi
ToQn0YQ5AH/H7XxrbFSXlM8lPIQSAOtGG2gxs2vRDh6uWFoc0ZWl2buID0s189VMOkQleIbrtzAJ
txX7+Xg407Rc36nTtE2CISK2KZItcz75Ms89yQeb3EESIesudT2yWJCDjhRk6OIGOg8D16xBFJcG
hloXEqmASQh4991OoZh6Fb5RlQ59ByX7blB6g1dj0crrIrYeD2/hGEqgFwLzEfQ0p3LTrSmkjOUK
f0SQfOQnGaHhGLB7qfwqlDXk4fz+xkROcoggyp+odYGmu7U05CHS1EUhHWJJ3iKFkAuhEbDIWXK/
hfI75VcGdpfN+bEHZD1akdDjBdO39gRBbfMGbMiHRBpZpFUhkghWMo0bbK4Z+xK1g0Db+ZkWvatJ
ymmkRmOorTAp3OogFlmFRolBeio4LWRJK7dA5seSgIS86o3oEU6kOvgS+SQAbFWJu4ww/sjuB0VB
ilEAd83ay2Q6NbNtCMEgtMVNl6Ss3KEcPE7+L87OazduLVnDT0SAOdyS7KDQlCzL8Yawt23mnPn0
56MGB1vNbjThfTEzAgZw9VpcoVbVHzolkrWTODmImNgG9khw1w5l8G00RSeWABCLT11Cs3CA6V5u
yoauc8tlOrmGILEtTlUYr55Pp0pGXS8e1icjiB218F+GlBp680UJY6/9Yoj3WTfYbbtPQ4TTbq/R
i2fZW2xeCjTdGT2Mq/PYY4UAkwEJ8SSPP6JZc+Ta/540zxRLnJLszFBiR5fBJiDxfzvylbuDMuAi
IYnppSmti7pZ0iAkotED8HsUafwx6Hdh1grHvLfmI/JuiNbWKBPbQjligGGB878d/8pBgCa4SeuS
t4VCx+B84JUyzyAOemw3u1pxg7FI4TFYpVNFylbV56LkxiRzN0Blg0pHq31de/DDWVOmEGPKeMZx
TFDd2PpWRT4uSaWN4csUNrtkaXAFcHXq10BtbaE/Tvmx1Lwy+J1OByuMbAmfkwa/aPBN+EbvjZbi
6NbD+dpyWAybF8wIlFTl4pcaGGUreqqcVOmbj6Zu1Vi/6nzBij8u9spd2e/rUTk2SbNxplxAk0W+
AncA/T+kRbkaV7mEPxeCGeMRiXlncJQVyBT+ka/21SxHB06Abj6KVXpUE+1gKK3rI7cYoXSaj/ta
C49pqL/cXh6Xd9PyczDV5FbnR731497lUBG1+ixMJ/0UR7uBbrrnydMX6mD/IQp7CatnkJOXRvIG
2JqwFvWTqAWFU85CdJ/E1MezosOWVZVV0APmX1/tGi/qhU+6GDrxnc8X/qTEZun7kXEqmnk4+I1f
urEMJz7r6ezdHt7lHsfNUMbXBqlMdYFcnIeqxVLX61bVySIsp0yVD3XUOENWePOo7M2l/5bqZBft
8+2wlxcvYZWlmbxwdGCvnoctQy1U4bIioJC/TvVzOP6TBljLb926V0f3Lszq1pWFPJ1EGKonJS72
RVP+RnjLVvLuKR5UzycTDQPdHYQNtO3W4FYHNhs3zzpSgBP3anIcjZNxb4Yb0o1XFj8TCOycnBVi
+pvJ4LvF34ddXRl6apyqevGoDvXgIRzL6i5N88w1hbLdmWUTblxFlwfy8tX+Dbr6am0460aIP8up
5xHp0r6abRU3h6Dy241dd+WUI5SK2w9vMT7gW3Pm3fjy1p+0IWFd5taPyPdfDOvIyeTIqXhcYML1
PWKVYbm1Xq4O8F3UVfZelb2Wjctu4DAXLZFct7eDLQ/E5Zg8T2aWoWlApPlynOGrWSwlXQiDTNNP
euZK87HaQhReH8S///5q0cPb0OGf8+/zxKOd/xpIn3V/qy2zFWS1xuW0bnKhW3bWCGbe0OFjgPDY
wgpcjaJB2uIMNDnil/39bhUAdtEFvbA4fK0g2DUYpTtdlv/C6Pxv3Zi421Qa1xxFdI3B1qzGE/Tl
WMlCaJxiLU2OuhRXTpkI0v72sXft04PDQtARVg2AwlWZyYSLnFioj56GXCruzEEqXQSot7gFl28N
9CrooZD5g7IGxno+a4k+a3rot+YpF7NmV2eV6CBcaQJts5p7HFBpJRbVzzQ0Kvv28K4FXvhd7Nol
S1hXNTJDnyZBHM2TP4CoV/VM30t+kblGEM27MTbSo9TKzUFL8q2eyUX5kO+3QK2VhWVOaqSsZlZR
hlwMhcE8aeUrJrlhG+4pqy0lHDuPvo8WrVPpqGrCrtfu+8XC2hBtE6RJrE5wGotjaDb39JAPkRjd
G+CcK3VLGO3qT2SJLSkbNvKysl7MWRqXRiSw79s0/j0ERfnaCVB1TdmvnlRBLaB5KYlLGUU9lPqM
7zt21LFZhU7vS4Jrhkq3p7CvPQHNFZ06Vs1PsTXoTqDrldtJws8xw84nEoUtcZIrt6jG20daHj88
g4zVqVh2pWqmE6eiMQP6mjSXfnTRfwnFu7n4p62eJe3b7XV0ZZuQkZACoXpkUThaPV6naLLKyc+N
06QJHUguGKVtprm3g1yUPZcls8DoaFvI7BNzdU4aVV8UTeXrp3SqToW1y4yHSD61GXRV1I4DC5Gb
6Sdk4TwGhxY+Bb03+e1DoHsK1mUSbt2ROTw0PIdqOxl2NSpv5rGSHwt6ldYuCSM4rnq9kTe9gc9X
lweToiK0tmBSwIuf721BLZvG51Q8ibNUsLbT2v8o6bX1GrV6mzljoogHuTNQOokzlQ2uyqEVOG2V
T386nAA6u1J0ad5Ds4wyO4Sn/c2vrSiwDdkHz6EbeDrq6iBIdmgkcuvKmVB5FMPbf8ZZmwU7H5JI
caUEOgXSBlroykqUi05DHo4oduT3NYRajFB3gpZkA6LdcZc5Sh0nIsS8yfoOyMQwbU3IqpNvWqDZ
68BHAUpGeLzDBkOeYSdZU3NPzui/mGUqfVXDxKcEgQo0sH8NZxHOMl9ALSGVktjJk8w6pOagfoFj
utCTR63+1IaZiPxL3+RfMFbmqRY0RcCjRYNQk0pBmbjlUCufCl8WgOFZAG3sJpsazNnomkH67Q3e
l3VNkXandYUeHbKg1lFUaZvuu9gLkrwT2qhQD7o2Vd8LFA6+6UGf5XumyA8co8vn4RgUQNntdJY1
uONKmX8UO6U2Ns7bdRIIf9WipkqZkTcQeoarFRw1htXOjUClDDmfQyG11p1UjlBGi95/iAa53fmh
+LeZ5/+CQnWkGgMgfd3VFGspWpDw+mmC+v7ZLFR3LnZSg1bE377/l0iIRHBbcrZroJLO13othjIe
ECWPBEuhDa5/tqrujkLLX6brsA4XbB9lHRSRQG+uro4sKtVSzETqKxDldc2VfR07woOibNK+11Wk
JRJ7dqFOLPg8a3WQpnnpz33faqcp/jU2zZMSV4ehf4ygv7W99jSaykHMP7SJ9SMZtgyK14c4sWWK
33AJWCuMdBVbq6xZmH1SKX9qD6EcI/pR49qp3RtxbUsR/6ltvdt4MCxf6P1ptQ66el0qWqAnKcC6
kxL+gM4rhI4W/e2jZInB6mdaadnwxypGaulNEnOVnLqKHiUm5zWWloE6buy1i+ubOJDYRQBhcDHo
kq0msOtCX5JryTxJRW4e0sYUvQEKsyMEsrSXu1Z2A/SMHXmsmrs4NOevjd6Ue7O3viaG3D1M2SCd
Jp/UI621cj9prXISdGSqhDaJ79Q+qx98Ldf3PiC8rZtuuS9XnwFdMVJbqpgKGcgquY3mrlDUJvZP
EV5TSgLlPgRV1wciSiGPvnmo1AerNhzRALXpC4/DVO/ycrJzsXPKzNWEj8YQ7OpAsusQFzf4krdv
4guMJfVU6m7yog2wYMnWcsVtnQQiBWr/JEm/Qz5iDD+0+ZDs1Cpwc3He1QPVJYXLQmoeC6iZt8Ov
s40lOnBtkNtLJQSV+fNjRm5zPniT+qes1yy7iATRDn19I6W5OkZrUUAiBVyafqtlKkihUeIdwMU9
VH8UA3/sWD76vwXfUYRT5DevWjDstUDax0D80Md5vT3I9UuKQaJgBz+QU4A65xqpERYy3RRyw5MJ
eSgQs70Yxm5Tb9F/t8KsjmxF99F16CfhJEd0kbWDUP6SImPjVLkoDiyDWXrl6PJh5UoWd/7FmlRX
g8S3hFNtJgd56LHds/XBd3ztW93jo5U2C+kfH84p3Si7XAAFltAKfRxeVjol6TU5MItB9suIy3i+
dKhLAza6cSS6pj/7Eiwav7bRuvuZKv1HoWufu0z9ZwhoDKjkPOO9nOtUhJ+j1DG3PEoustm3H4ZU
w2JOvSBHV3MSUnNO9CoLvL7ZKYMHAtxR9MirkDfR7gzDnmAkBPlLJpe2BrMLnKZcvKiIcfS96UrZ
UapBPMSf4mJnWS9dvZfjfFeOxzjuKezWToQsYaNuQGwv7yTyb15t3IrMJVTL8+9Y9G2swK7jNwv7
SUT+XzfpJXVRsStiLIFFpq7EwRa/940tf3kvLYG5hpEIIuw6hwnDWNVmuQ08K5K9wcDnzag85Bt2
Sfa3Gg3IVyyNU7g6MjVz7E/Px5hKRgAuqU+8yjdNtzXifaNK8y7Iv0/1vL+9yS+Qg/8LtrCOwTDw
kl8tAqGeFUEIstTDlWhuseIO6hQYt6mVjizHEqSEjs66shjQ2YJArqOGVvpsCDKs3nBGia+o/NwR
Z1AWSj/EpS310vAL2kXwOcuKZmMzXX4FdFg0GVcPfCdIwFbPvJTKhZSpc+pVJbAE+nvHIPfv6fU5
qpa93J6ay6V2HmtVUjfktKwkVDq8GUUQ1pk/uMU0uZbamHs0G7/GgjrvQzGJ7gIx3rK3vDpQi9xS
WoiNaCWer4HKZ/VTuUgRv3kUg71ePKZ15FrdVhfrArLO92f/cyhK2OYAoF0FoppdZ1YWZx5vM6cL
VLuoP5XqHwoPu5lOb4oobXiocpyUCmMji768RTWLRzuuj1Tr0ABf3aKKOaa+1QaZxy9rP6aVKj1k
WqJ8uP0Z1xWmZYBk6Iu+BB17cujVTM6+b6LRlXla70f3Ix06J+yN0tXMUY4YnKh8yqgjAhCv679V
2lxik7vznltYEvTCzmOnfiFCQG8yz8+wRYl3ololTrjYEQ1UDGTlQ6mUX/9+uJiwUtZi7fDH6vCo
pE4WrE7JvGBhzmGKUSj423xlngHBtU7Sf74d7/JByRDpuOI+x3EF/eJ8iKaMUZsyapmX488lUvYY
wkBwy2IccpQxilg+WIk510fQRon563bsawsI5pCIKzurlwrieex2KtKqaebMm7MJ4emppXuqqFta
VNeiLDqtyBlxIOBBcx5FxpwRTJKYeUmbZxzFovSEtd60uz2WK9ke2BWVDEVkHhdjnfMwQTaIWdL6
mUdn0Ta00GmHw5T2R7SOnDAc94IW7FrkAzPzo+B3p9TcSsQuoJzLaqVxjv4nSosgR1efUjRoMVja
lHlRIBe2qMftvjIyTzSyH7KGVG43or6aFAbH0Yi0aq4i9Y3qZFyL095vGv2Qt+nryFZzcCHD+8LA
FDxo5W5nKJm6R8LyP1yUoGMowVNXgO2zluaq5jqPkoQf3FrCXk+iJ2D/XVM/1/4WueraXYAyDdsY
fg3QwtUaqEQrsSp1mZp6r0t4UQS7aLiP8wMu4VuS4NcOLPA+vGmwUl4w0ucLIW583r/JkHlq0cV7
Ta6Ee7NDDBad//E5QDX3qTTG1g2SdGM7XdvKvPLZzAspD77ceWCjU6xcz9hOYvrbshIbEFBGEjLc
58GWyuoFOXhZa8gec+ijN7swJc9jIV6aV+osMKGRgPd2Hw4PciCJRy2wskfs0BO3b5G8FTOh3lmZ
wHGddrkL8CxG7LMu9oqSWY+8UGJnQLjUMYaoR32vFj5kQdDZCcSY42S1httgB/0QaFVyoI/7FFSl
sFPjvDwMMYLOojLottxW/W/VDCee1UXqFGINSY3K4N0kNzzQC8PcU97zj0GUbCmsXv3SwGUQ27WW
FHz1pfs0GnB5TXKvE+bfPFpeQ9G3JSnZs5kctQnQjVPCv85jmXh6wDKVOPS/1oXybNG0r8c69yJL
eqilyZ6FRzXMT0b77faBdrmaOMo4mHkjY9vFQj7/wknbRkI+cDEUZE9iC8w/dVtOkWQ2nrJ+S9Tm
coNyu0sgjigvUm5ZUxH9mbewpZe5h9pbbxyrykmy2q6HP2qQPiiK9qKqn26P7wIvB8qJ7pEE81EF
LHsh2BOMbTSIUl16WthDspG6qYWEhV3zrzYsaAcUEsvG8RWrLuDa4ZZgD00qPEFJL76ISaF9ko3K
nGyjL9GQMApd6exSTJS7uc3lb0Xnlx+tUKt+BMBJejdOFUiDWa6Hf+R4hsF0ezDXPhZ8OaA3b6CV
9R3XB3kFOG7IPYjoc16KNkVxwGrTa2Jiv9FtCjxf+1y8PGn4LcRRjtTzxTGGQZPwXCxAVOh306nW
T0E+QUCkzOSLR0tJ9h1/3x7j5W5DPglwKJh1E5klZZVuTr0uD+YU5J7e4cNk4Y35HU2Pe7AJTRju
LAoAt+NdSa0JiPi39qbxDhX8fJBmJkcGMO3MC0WhpSFRNf7XLGqn+2Ao/U/4WJq9kymJ+TGEXaGT
qKWUcMe+CBEP0kaAz7d/z9XxL3J1JjOwGM+e/5x5Ti0edzA85S5BiDamVRjCG3NHaKP0ES08NdQM
IoovbGlqLefYeTGRiUC8WeTYoWi2jtzRKhHFhM1pjio+qFBskoMSin9dGiAJ4F6hG8XUcaecj8+X
xm5EuSv3Buk4iOAY4hdcP52hmB1DHA61kewoxWy4PVwmh0tQBWVn1MKWpXweVLaSPhVRJPWUYdEZ
fOJF797+bNcmD80DBH3IzJZ67HmEKg8sP7CK3KuT/VCQACandLP/f23/w+ZAh4KLCLzqau5Cw5cU
ErfcC6oZwYnQroSX0f/oA0cK5pfbA1qW/Xo1LO9N5o1lTeJ+PiBMOSplGhWmTEl3c6+S5XaOks87
uW82SG1Xyn5U/CgVmbyE6NmuMc1VNNVtWFWFlwjFgx98FMtPomqrSOeRvuU/JvN7Y9W72+O7tiSA
qC3XA5qxgGHPxwcXtKG6UxAzG/x9Y2izGw9itb8d5frQEJ5kS+EVSOJ+HmbqR2yL5KbwpEUOEoRz
/xzmleNPr/nREEu3NNFd3coeri1GZMTZwjBQuGpXR1qvtIkxy2bhqcZDmb2m2n0tbpUkrp1T72Os
7gaKOXkf9lbhNfFki+HdXB7yyQ56GziD021VQa+t/PfRll/zDi/UzHptKHVQepaW7jrkQXIDwnb5
OW7ao6YUf13y4FORpyg4LHIJrbk14tDFsYBgladpIEbilhzPDFCjvb02ruwwydDRPUN9bJGEWI0p
HaWqnfOk9AI9z3fNbCjouPidfJjGDMJVqiobW/rKkmdMPJEXKQ/Kc+urxYrTMk+70hOKEnsfmt92
FMlbsm5XonBxAYXizWACZVhtrNE0o3gy+9pTR9l/6jt9QSwKm1Z4V1YEjXEZyUn0Nom0CiOAbF/E
LmsvT6gkD6/lGD4m4qtaD7xyy+eUbnmrTHfL/4bxvFP0pTnaHgK1tous39N+cP1Q3Vg4b2iys1OT
UiMlHYp+/Cj06VfflMdnrzWM2euNbvyWTkkUO2Xc00McJrU4tpUSicgolTl2elEiuH2s6QdVKdTJ
lbqsQhUC580fCQCJH+3ky/d9ULWyzSpECHiKJ/UD9MEaokKN45ovDgXK/22I+mlVN2A2J63CIqeH
BPdL6GQ12At+3OoOzdrhd9yZ6Panuj90L2gltcOxLms0/aoqaRrbGCw52gUGsmKulfsJfwYTqjJS
iYLt7WV/WUJZ5og6GyV6Fj2gsvO9LCdWOVgYQJPFVsqdnpV3vphRqW8G8S4H2ugYc2tMdhSGjWw3
6EftewvfitkaokezqLbEEC4TQG7thZIE7gZ0HbWT898TVyHvUKA3Hp+ptYtUuSuy1lWsgwTz2ZCD
ewjX+xnGV5DEH+bB30iILg7rt/BUvHhaAovVVksmylPJ7IxU9wbcMPJKR4qzi5zQL6KNTHf5h1Zr
k0sWhhyPILqF+uqph1RQF/dzqXuFmYOIyZDQrnlBZHbd7qWpfcQ54vaX3gi4lh2wKksB61XoHnQP
u5NoQJUndCBcjOFtI/ktWJ9vx7v6JSkeL08HSk3WulUWmUbYDiK7D3R4v8OduHhQIvXP3EHugFGg
BnZUzOprU0Fb6HOl2JfDoB8ETaz+wzcFus1HBU9AnNWSyrJQ7ZNiAlGG8HRnHVRpR8Vu43teWzgU
B6io0WHnxbBKLUjQMr3Fa9prQTc2dGXp43Pub2zXrSir3ZpZlGsCPydKc99S2TTgB2sbCeDlQllk
RzkWFq1ztsEqX1GNNASzpyqeD28UQqAsHf3krkQUTEk/S5G5sS7f2jLnO4GdBseEVsqyG9ZFj1Bs
o7zWYtUjhcocwMBzCTtOE3dZ9EFOnif1myh/FqlTi2rutNSs6n7a67N4ClQ4ROnWjXlt+O9+zvpJ
1OrBqAQNP0dRHlW/cgv9sbU+twi6xQ9DvtFoucxIgVaRdAB9YIXS71gtG9Z+EhuaYHhZK+qPY5Ib
dlCCifTJ5vZATmtPzgLuAq6UD71WTk5l+PH+9k69yBH4DUivIidGKxAR79VRJCMJDzzUMDwc1Bza
XW6Sff37CLQBuIPBz+H0vMz5u4TRjFUjtubG9EpRUJ2Eze6igSBubMErX44SBRhT6jE6W301jqZo
umJmrr2iG/aC8hsU8KMQndQ7OUpRw8j++lihIkIbBbAJ8DxlrSiMDmQi90LCtJnivSZTR881VCEL
Xf3rTU+rjzcZ/w18FiDt+ezlclJKctjg2zn1D3mDq4tcRB8k39rYiRcp8NJSfBdnvfHlhm6FSJwE
73QzDXnUIms17cphQ/HoytWwRAImQweCv96SknfrIWKJm700GV7OobA3u0ZBUThI7Q5AsuunvnDX
t8huSFKEEK8/CvuuyzWOn9zc3V6Yb+y11eGjkv8s8q3KkoSvElcxbkG5Br7uNWjFDEnrZMhmyrs8
U199OKfVwZjdqhyfYi3/WI7jK03CBfWaJtXGL7mo7i30MC7LJfXgEFwzI/SgAhbbyJbHG4WmspQ3
d1VqDMdJyZMdiXcPA9WX9lUbGHf+JG8pMlwLDxvc4gAAM0+Z4XyNhXpVLsInlicMluZSanRLgzQw
j41HNODuZlGwcfaQBW1j2BcPhzcsGEcghc0FNbc6/5q6ELUYnxav+4HkI6gZ/2FU7Wyj4nR1dMzp
/0dZXZsRmz8KlijiB9Hpn7tPfezQI/ldbfVolq24Wk5A2/4NtBy17xa2NMqtms0EQsyKUuHn9Pft
9Xo5XTQGeAZTwAAWDArg/N+PuZjhfGidp05PfvRVoygZzb/N/M7XNh5Pl1O2KHRAQQWuhyTtGizo
T0KidXM9erNVOJLQ4QQ5OoL/hRJrNajUPgVHF7dK6pcnEEEXtBk+JSgkrpkt04BxhhbIoydpL2Dc
yD5ORvqc69PGTXFlGnkLL7EWrRP0Ks6nsenEZhJDY/QqKJhtJdmd+abzaxvSRymqNhKqt0PkfFWg
rrgg6Ch40qRe99ytMfQT2hST17ucpt/Myh5NznCnUu0OXyrdwTPVPnz79LH7Uh+E+/Q7UPz2EO3D
0S5/j7/LD+V97my9/C6XKj+KhYQ2CnW+i7JKGYhd4w/x5MFSehyAdZTCdAjyLcWha1O92INjnUOn
5OI9N5pxLdCWnLwGrzZheA5DAPwIq9dO+ff6Actb9n2w1Q3WmbAw9DHHR2fG4VTE5rB2LTE4KWn2
J1d/1M1jL5SPRXmMhI0VdW02SToWIY0FsrjmEouCqPZ+0k5eqN9FBtZRia0DQ/rr3Q+g4t8gq90/
5wVEYrGaPKq3B2NRER6mh+4xCHezsPXdrmxFEOOLGivOGpC/VynbCLnRMpJ69pQYoG70TWlkRxR/
GspG0nElA0Y8gyxABEOB7P96c9QG+tq53s2eUIOJMw7mV7GF1OYW5Phum+7ydCNvu1LyOI+4uuuS
QU4QCiGi0c17Uy1euue5sk2HelQhIRX3OJrlMR9tud+I/PYIXB0EgBOwWIBuiM7Y+pEIIaeLRHmY
va9fT5G9P31A6/b7U2Q/WSggYhZrn/ADdCo7dCon2N0lO4x8kUMM9z9/LtKIuKrYwe755cvja/HV
Me1+9823PyEYZqNZdeABfQh31LXtyJXtD0e2m2u4H3f2y+Hx8f7Ph4fQ/vPrz+0VeeEwyo47G9Hq
Zq0tczSagRFpdmE/7R8e+j2CVjtAz461b07zA1iXJ2vnP+qu9b15bA+a5kRP7YdFV/IeuL59VOyN
y/769303y6tLOE7qUdeD5Tc9+Xm2q8tDRilrT21fT37UH8DmNfPLVoqx/KOrT4vtNi7xi5gu/7W6
UpJYGKZKSkUvjqmJR8IuKZONK/ltz61jIEkBmXkRh4DYen5twTUVE18rRE9CJfPnoplp2bEbOan9
5dMPfGlsT33Z+L5XjgHogf+GXM69dwkN9pb9PFiEVJVvupMcU1dw6Kk7r1+XBfsdMQ7Mo7OvClPs
OX9MT7kDtGfru86WXXGPSIdeYPuIjue3YVO/d+u3Lf//u98mTXESGRK/TUyVnSaUnpiZH6aFjT18
rufAlYXO8Y3B7cIfVnMwrWNTgZjRHuo4tudh3xkCoOeI5BoIr+UhUIQCbGjT8nZkztYo0ndl39u3
J/RymSzITS5Dno3A995eRu9+c+2LSZ5U1ezpwpztzQgtBnNUouPtKJczcx5ldVEUmaXTxmAH9H06
PhpREO+myOe7yaZwZ/nqlnnR5ctbhSHHs4GHMOSdNaiM4o7aA1gUvSK+N/ruuS+OeXbXmD+rBpM5
f6NocpmawkGGeI++GNcGMorn3x1Maj3VcSB5Yu827aNV9nZWeorgTnLv5JKyM5pft+fzSo0Kojeq
/4tCMlCAtX5HNqtpKyU6IQ+jZatzZseN5CTFl+Z3iI4/gkX5g97dY5Cu+Mg2Uv/TyG58VOA3fsgy
tvMjYGGcQ8CiXE+VY41zV7TOpMCgSV7+KJjHWZXoXEy7cfqnty34wm2OmUC+k/7Wx2WpiiOhQFWQ
Gh3v1NVWi9OOS60zJS9ueKIlD4nwve1bO3qKhK+3R3i5lM4jrc7RvpRbKR4NZrqN7e6HGLzKIqbC
iRve+90WvONK8rFEA8NjLNAu6InnS0nsjTbSYsbVTLv5yWLbo7Dja4NdxxK2dT7CYb8Czoe/HyPz
RSefHjuCeasxRhZKdZqay55pwIC19mH7jC8qqoBd9EMQNyb02hgX5Unqb1QYUBRaHeG1GCVzbBay
l8FPGAY3amwVykFl7jJSjuok9Bj/TFs2GZdH0KKOsGg8UUFG4H01s2Ub6tMcp7JXiSdQuV3S7PLp
NeiGjcT7ynohzjI8Ukfa66uVWfmAvCq9lr2xbByz+BFKhh1HJRBFbkZLu0+1jYBv9e/VFjyLuPp6
aT72s2Y0fL0Ck4rUDovCzvuvIJAExanG6tALrtpYjhxilGFIthBaEIHcgj/b8Z9Gqx5864DY61A1
TsIyayLjkAf6IZUNR1NgMG0Bca+uADCxHBfcOVQNVt+iiDO507tK9kphH/uUWeLazffA96VqH0yV
7RuIIvgbi/xKkQ/NHHJ6ikmcnWDIzvdWOEkl8J+edRdqv/wATxEr2omKW1JMEH/xyrct+LCd0d7D
pjje3mGX1+yiU8Fqp48IHWRNNpa0epi7upN5vZgagktNsZ/9NNnfjnLlItIWQVf860AzIQRyPsKh
rmYzC31WQpx/9MfZq2bFKbBXEfQcIQmRz4lZTtzsboe9NrMoV8FxXBjVfM7V99TDeqgFWgpe0f+D
V99AhElwU81WeD6YdpTbyu9GkN3/EHZR53rbZkCrVllF2Fdy2dQCjRoYTFO9b7CoGPWMBOZOl76W
SflJF/Zy9Ig450ZKf+1zvo+8emUUEE4SIwk0rxirGrWEoXFAB24piV/7nFwD6KpIpDKAus8/p5Ii
yh77oebFPlCFBJmD9s9UIbGtOgGGqsOHKjYOG3O61JdXhwm4oEVrEWg3XLl1/XnWaKezZb0Ar9hd
O32UcQmr4sNQfBJTYz9gyiY93455OZm8sjElXfoWAGrWTg8TmhHCbCazl8qxsuswL7prBKO++/so
gHbIlRZpzIsdOIXqrBRhOXvyzENoiiSZp7aub+zAy1uGfgjgTBngCZTRNQZ3tGY59ZNE8vxY0b8X
moVZTG9ykWp+WNsAleKNTXBZ5yEFfFNM/V8yuNryKP5gATJMpCdg2SBv+G0I7xR9SKGo2q3HwrLg
zheHwdFCag0pngW57jCF+Qj4VOgNr85E25goBIw89eMXLfg9mw9KvLEYLyfzPNxq/Y+VMGQWUHNQ
k7GjpZPD0nQa7VP99+2f80DLRnz3CJJpZqltIBog4op/0jJ9DKN4thcDXiO0BeNBELTYsbruSfW/
DcqWQtByP1/M6tJiQdGDt8paIMgwS91KyAi9DBmBX1Nwp38r098JYpR/uwMo1i2kMljocLzWazNt
orAS/MT05jr4mcG74Urws4274HI9EgTGK/AKCgIUtc+nUiqMcTSLzPSsFH8esMKMifY1lKN2y3nt
8tw4D7XKe/QsN/USgSs60pj+GWqZ76IRjev/MGvvBrRahEMwx30xMSCcPvdtO9tzsSU/d20BvJ+z
1fLLcRPK+4APkxluLpS5kwEu6IxXU0/Re4o/3R7QtV31Ltq6w7jIDBU69CR6Gmmztzq/c4O5/ThZ
wWNST/PGerjSa+Ar0QZHroNK44WMrTo3ddQrlelNU+7K6C76qMw3lrQTY9Od+3ur7Q5JX9+pMk4R
98mU2lEnHaSi+27F/tfyJemN39bi+DofFIlnAt3HMJGeMkW3J981kFJjFRwmuD2FihNbT/L2cnvC
rqSry0LGBRE/yeXyWOUZcx2p0wRCzxsLzS0i5S5qsn0SchvKbju6qn/XNR+TVkg3lt4b5PL8ZDAN
6jJ0QEnmeOWuVnidxvqE9JLitVONFtWX2DrCy8+Kj1n5Q0RWKNA+qOEvufyTt+1pUF5662OffDHM
9KEXtH3za07u5YSezjEwoarG4j+3J+ZyA4LPQ56YRIHrm27S+V5vhAXvLpSK16N369Kgp2AVi1vA
tCvTD90DNyzqi7CRSG3PwwSVIMASjHSvUko7b1xV2PGOMj7L+6Z+HZ7ysN54UV3uEJpw6NmZyL4g
6L52D7cKqGaBX4PP6iWRskb1pcyo7IjJN6Gy+o1U8pK8DyeAdB2ZDtr+zOLqgFG7BEmvSAfwmMi7
CssLJZXzA6gz3oyW/BPkZmwbkUlNsE/vMp8d1LbJQaMR50d3ilwqKMuk9b0q9dP9VGs/b3/jK5Um
KAuYC1IcRH6YHO189s1Ogs3nh4YXmNLDIOiPdet/RHLCLqzPMk8L3ZxdvemOfpPuUUrOVBwv7xvJ
3En9k7wFXX/LBc93xPJrFqoy8PsFonT+awZhHCzfB+Mifx5JQUy0I75ZyLc7kF217mf0jzQ41rPR
HW/PwsUJjXgjmDDmm3sYTZ3VCd3pidygZmZ5c5/vpvBrkSEAVDwb8ysC3LdDXS7381jr87kCQ0ov
iFj4j3ef/T/101i4DTbFhworsI2lviyus/lcgsEZA2sA7AXIyfl8wuBQszxuCabou6b42OKDLOTI
etPYKb5uVe8vNtYq2io5UKQ+KDnnLS/X/7RTY0MtRZPh20x96/YkXmQhBPo/0r6rx3Fk6fIXEaCn
+JpJUl4qScVyL0SZLnrv+ev3sLC7V0pxRdxvp2cwQNdMB9NFRkacOEcaCTjA2Q7oLishKBRqz0W6
5xwitSc5LmzR+9DrOR62qeGMmSRYwMzBzO3kqa0bQP3Cdw6aaIS6gT6A2NsuspmwbXJDAJoLSNcf
Czfbb1BgeG2kwQy0YfLTsKoKqP/RAPW0JqLu5b+fOWTJgLoCPB2QDman80EtBxkXOHjAFOAjMoTk
S4pnfMrdvYG02Nh+AsZThKF4kd3Om4jmE5XPXO6gqJB2b5WUI1IrxuvHI7nTIBn7SPURmSKCXQog
ImZ5qiCSw9qLuINjF0/Csyyg4kbrf4NL+t7aqGelMdGJDGb9x3bvUP5w52N+c2wkE3GPsBlAqYca
caNWia1mVPtqMpJyT7FLdIHyLyN3O+H/laBOL1uSZZtwXXgWV1iDT0G22C3R9KMFBtTXhhHrunF9
MO5vwldxJ59z8anylw4EvX7dGMQehteeHn/6nXtlP50JOJxWCqvaqyHPBn7sDnpdLUW9LGr3fEHr
LResk5ykq/aYzlyCdznMP8Oj4A8AC6NeDOPX/bDXHFeDzhVI+LSdLpDn0DEArX1KqUxRyu2XFYFs
cf7jL0sbxI0AcAONr9DvqCTlzpfXtbJ8PBd3rcHsJzGuEclLz2s6fFJlASUjm/0/a60+LRPSkO/s
V16tMgo6LeItayqeH9v+u8au3TJrm9m6nlBpXi4M0DRbq6fw803+Pfpnbauu451Pi60bLCvzl5YG
3cQX31LWB4G6RypR/L4lGv6MUtRdfm/8HPBuoS6B/AlQiaxT4NK+6gFNsmWvD/N1oNVcQytHit8a
REgvFfDlzVj3yQvqiH5yqYeYf+mrRfyWSnrkzhww1u3+fQ2EoeA6RgATC1HuPfwMmpmpXYOZ3OLL
NKGhHH+XFa9cmoLvZu4S9u6HuTF1CywkNGnRa88MXu+0oFZKLbWRN5PXizFxlPG5YGgcyHbwsIkJ
4q85Ddy70vqfVRQqxubKkc6BCbvEXgiFrK5SW4wMoPaLwMSRLNKVdC4qaM4L/Vk2cvRcbyVhhWa3
sID+3mJmou9C07+PAG4ZPnTEv7FqjVDG6EXUDVObAzX2XixIK5N8l4eW0hPMem3w61I2AYIVa4Dk
SfatzfnwcZjMQYATBY8FmtKAjdPE26tC9lykYJQ8tb++QjOn8Uf6jHSk5c/cSHdR7jhSxEFj9Usd
WyaYA5clojTwHkbqgDkLAy2H59zLSYXdlKOfUM5JrJJKUGjocqQuXDoMpvIS6jXNldkHDxu9/H0M
CmNgkUGLJsrKzKBVrYlcOcHaF1aVbuzNhTM28s4jEKL7eZlxvVM+H09LvKt4CUEGWKRurRWNh6K/
0qeQHUWAAZm3LSjh1IRCBsghIDVIrIwj/21M8zdEuBOkEkcdAxZCvmhAsl7zfGq3fNYaXN5rRKwF
GboqkPjhUvSKao3kmmC3e25111kODT9Hl35HnYdvwOHCYuO1twCBHnPZNUIeODj5+AbH4V873+V+
kg5gfiMRHSkAMWrqobQete0zNwztd9WEmWM4wNSLhhMqOhi1nCYMjdAbkppwXeQONO/rOtjpkl+G
RhKmwVvND96b1iXAqvJe2aLSqfkCLg4tFXZuG/FAzIit9+JkovJSJGUD7IrGybbUJNkctHzqQkNn
B4rKyE5D14RloY+iTi4cPcvs1KOBaiKZojWDgZphhZQTl3+J7/gcboOWz/SpzUHIJ1D1q33LLRW0
igKqOsArzZae76I0rALyQvgepDdAyiMz7lXshrioPcG1dTlbaqYASi1LAOh82YE9aeOuW6PVHBJ1
5iDNoN/+JHNunctYjRubo8BujmZ2ZgPkYEpbhF3i28bbR28m6z3wfWuOfAADh4kgxxJgt5ym1DMW
a1z6hNCL8Xs60Y1DWmO3gy80GmCd3iFKfMJfq55cLgm9ZNQjCc3oZrOhl9XMybm//HBqJJQx0RiM
b2cvv7rK4lzCE/hZyN8TECWW1Tr0IKQyE/3cX3q3ZqRbp4D+QmVR95zzXPOK6UYHvH6B91doPGwl
cLI8DncmlJdvrTEuyE1z3D4hrLkt4IbZWiNIt/xmu/1+bz2ndP3vu9dJt+ko2Q2/4dMctHziZNza
Z0I9oamKlh/tG+qyAujR+hrFxiFDLT89vfJWRlREVSIWFajzmTv23tffmmYunoUYLrRwNK05lpz9
CuExVNQZG+P0sfv8es8w+9x1MzeGW3GewcWc18BYVDMnaeL6xCiQ20XOH53NyBbdbheu7SD9IKXc
c7xynv5BsLrZHFCu/NkDTKkY/cx+YZMWSAHB2p8uGxBrPAv+4XPwrktFzT0Dg0G6ap3LeBBwBy3/
qtRXCCU83p2TKwTfNN5V6BVjq8xgWgLHVd/AmlKCYnYZay9Sn84MaSLERksbCqt4FiPMRmx7O4P9
0IraIuG459QMzXi52C3I5tc1FkDPPh7OlAMZKS2UEa12DwxX8xYgn87hnjs3trpsE5QSKcv92Br+
2NCUC7k2JN6OSCrlVPEzGNITKFH3EmlkHoAAjfj8d4T80mNrE7EqJvBqXIzHKstaLqFpwD1vQZlx
bk3xxOEE45H9LVAzMelG3c68lqeOFeLSxR/1JrQdmRC9kHIpGmQMMNIbE+I+RMHj/fGoJvYeosAR
4jdC61C1uZ1D4ESqWvRj147U4rXwi13OyTXQ73NVu4kTBUyMMIbZeDzxbIVjoQUtmr9L107KdAMO
t6OjhG964n9JOfJnIEQA8mPmWE2EX4DiXNlkFqyTO8+ToGVq762jC9iwS/Cvjvz7tybLNcFlSzcr
JPDwsL3MhLx/CSbGId6YZtyVUChqWbUw/fbG0xfVfGlpv0xXCjEsa62b+ISv59H/I+lQuCTZyoZK
agN4/FNLytU2M4zf/zLBDJd280XMDaRxkh4oVe7avq+v1MGBXg2/y6GxFBcVLUtxZvInzuZIsgRm
KzxrUeBg9lUAJJSDPl7XDqHWLpp+rVB1sQJMJkvnZKmmLlcgg/7ysUgi3xHkiQ0oSzt54dr1Jl/Q
0sWESiSBLNE6OFZPiaE4tHRIFeGCdVOCN4fsPKNZ7bPNwcXxPsuSdofGH6f6+nuYG7cqBiHPOdG1
DWjMvO0DmQaWtO9+A7Dg0zn6hjF6ZXfatTHm6u3cQgmbUndtEETk52bHC9tPBdkkaEFkc2j8KWcB
KDeap8CmieZpxhbXVXych5Fnb2OyH4ggmP3Pz/YlQoLqp11J3IzHnYraUAv9j73RqVyhJkZkUsP7
sNcGaI/dCpodbr3G0kaxZ+I7KyQJfKAo6shAZdCQ5G3jHwX+LdbXYrVtTZ5Hh9dGS0y0mxtdsgud
OcL4v1fk3exffSHztui9aHD4JvBsQ6Y50S2o26NMRBBe/rgbehA+RNDAkMr893w8Wucdt4wO9HIy
3vbb1UX+ApjYSOjKMX80A7x/ZJW/Pvbu00fjP9+nMJd+ImnZAKEbz0YTQCCS6rWEiEtJfJUG2iZQ
1ummhy6CWKxFIzr16j5/BuFQ91md0V3Va6fMm0FiTWSdxvL2/11ShfELSJD4PggOPVtZ7CvnXeDA
TKGvIHxktJVuK6OYImklJKD4wijCDdg6wIGi/ysW+wW0riNnDhkx8TrEBwFHBUoipCbACHe7x/he
7XLImXk2Txcb2SyXw6v45FP+rTViw3FoROcY6KauwmuLzLXUo+c4BvejZ2vFSs1pX1qRkfQfyM97
c4nM6ekGdSoqb2OOi8VN1kjzNkqP6c5lS4qpGBvypTh4Po11sz1A5snQvGPJoyKwHMy0QlWO6s+P
9+C0OwSQfsRzIXZnATt1P3KHpzWWvFqCR8vkeGkTuJ+tS3N0L1RJsI5HtQVHIxFYwhRn5uKbCnyB
+xslZhHf4CpivJbSqE0SJbDfLxWS/6YE2igAMAuUhtbMvX/XXD+6fkw2Ej4QckBvObO9m8EDLUrS
e3bMxZZbvoSDidK20fAn0d+CSxG3PfWBeBbfUXwHAzYPALT2MjPhU276+iOYLT1kOu9Bss2za+1S
L6i+WAnBbtGRRWr0p9A79ZDUAiDAkEOrX4t44gNMPue6x4GyjnFkE1IB+AeAg23bDrNBiIYK35Ch
6y+ODKEi7xJNDsnBtm1gW9DsiOY8uLzT/2TwYzoZMA5w/7Olv65UFgDaqfB4NDY1K0D3lrNaNqb5
qdCf9EuZyR9P3lEIcv6vPWbFIZUl5x1Akgg+jG5XPCdPoVnttFW6Vw3vs1hJh2HDLQ9lQjIabTxS
f7lGROeWfFxSdrpH2ccFso0osrN498ItajEG/s7mmkvEG/5JK0wBfWguZBkPcbhzf7gNsC2P53oy
yr22ytx+vqcEHdTQfBuUe9bbx977rpclLYk13oNveJkn655CIcRUffNJJcBT+aioHezDYgXWXWJf
+tftXJP3lHcFfEIBBxo23l1DPaTfKj3WHM/20RtaPRf1Fjy5mgQR25TMzfroqdlZH50KcnvayAPH
xNQhaJmHSOKR3mtNn7ibHi2ui4rSgwhqdjqHYp505nAsgGuhRoa8MRNX6hDcLCRQB9tp7ZqK/O1q
RBKhpVISXbdq9YkHlX9pculvlf/LdzGI56AhoMo0LpYQUZ9Z/NEYM3bMLkD5AOmi9q0xa49aWJ6D
AT6w9WqpQn+TP7XOMpgrdY+++c4KeuzQxQG2pDvkaicFoP+EbLXdVBv0mlSSEQId87QYfh5v5fFr
GTsjJh0EUMAl4LZgplaU68WiUrjIDuvM6DofMDMi12t/X0grX4S2lTwHq56YPwmVRXS2jtzQeJrh
i65iW19oVC/s9Ah+6lhteqs/Px7RRNUFGdwrA6PLuDJQgBfTSWoYgOT2FsDIf9kWfGuI94hu6M/t
F2c9Njg9IGS6EUmhRYQt4eYJQoBKhj0InzblqwKqmwHc95+PrYgTOwKERgDFIB+C7cf22AhxXIhl
HsT2S2mmBakMND89V7tmlxNhhzf1QM4NycynhKRr0FpWLwLS5JeZmGJ8vrPb5fojmIPvZXLiNjU+
Qq4lUx46krpfj8c5MZsoFALeOGL80YbJBC0tpDaFtsxDW+hwcQ9r349Im59c47GZiYHg0gDfCQyN
JLTjZ1xvksSJsh7dUnbRxC8aXy0soSjmlO6nIrAbK8xgGrB1enLlx3akH5tmI+0cKFUF8VsE4br0
DbjbsvNIOReLjW8bZpFurI43xdXY6kIuvCHzYkT2oXZRht9yOAX5IXGfhRLvoXUw1xM84UQQ4aK7
EWkP5CHY0KNIfb1JwjC2W4XUVUiC8Nx372A37ESQtnvgNHm8eHd7ZGwAAWgCvdVopYEO3+0AG2gP
5amaJrbfB1ToIhAhuCDzXKA9Ppxrhbo7dowtZgnlRRF3QhAmtlBqRtDoxOOtuGyWvtMZ9X8L+9Vh
DEH0mJaEyAgGdzuwNNH6UvMBEmrgrNzmqynKGX9//+wbTYzoBxHi3wgTmc2RCVHQCEKT2C9AV3io
CTVvb4JDA8Vyn8Ttdo4A/P5hMLIKgSgRbUHowEBJ8HZIUpYHfhjJGWrgcFjrxuDAbuGSfyA0XA60
NRAMP94c909/xiKzYijGq13ISZm9zbrtF6gnlw316b/AasjQm/RUk58VDb+NOcXsqakdk3641ACO
49EqeDvU1Hf8MHD93MbrxvjQtw5HHIu4ovFZLfXA+JmrN9wdOwwUiAowl44qAXhs3Npz/RSqWxAh
tOVlimK36VmQxUEXGfDLM0nNu9iSscS83INYR5pRg6Xa/4lU41Lz5AKtr8cLNzec0WVfuS0l4MSk
GY3ERO4hn7NSdWIvHGPmoTRnhr3CVIDBC0fI7dx0Y+IGSESP4tJEeFeefd96PKb7YGScOUC7UWSA
bgyE1G8HhTgRCsu8mmP7qx+LDyv+0MtDvf5slpeWRI35PzAHIk8gL/6USWVmcGrllVUmF4VdRXh/
bP1PqBWWsvEKQreLa6CBcw7qcR+bY4CjLMbIoYtWL5XZGrwD/WzfbQsb1TWopeC1F1k8aPiPGrJW
JLDkZ4UmqQGpjya6VNw5+jfMRZT3iRbmG5id0/jxgCdgVdh73D/uvq6NDPq/HqUZgAKdMrNPxzm8
uV4Za8wcZ5rWOLneFXZhuatoG82t4fi1j/58xmPypbeQUrUs7Nxf41wTY28tcsKX711orKQn7bmY
26RjyP3IIrNJlTIMxdStCzvR96DFbt44EbsniE+5s9FLYGfJXCpwdtsw11CgZUpYSdg2UroXOAMs
G175KptZbAXfmUjk5pjGaHkQc5oAHUgEDuKb74DKAFk8c2TuoiUsJxDFaJpH0gaRNXPnVm0IGCIX
l7bgnuPOiMaGN2EzOBRM3UF7Gsy5Gvud4ilu+VG9BGBPfbwaWZYGxPB97YdOaXfFG0gFRDt6VZCS
jNetSILDgmj7ZNu2ZNgsLAmJosfjHdeSWWtQ3sMfgb0dwjwsfp/nGymIdL20s/otqGljqA16nshC
nrEzcWWACXqEEoCKEeV9ZoGB+IsXAvi87SA4D9JKs91ij43UorF1Jhr8Q5uzQ8JrEnUZyAGDNpW5
B5ETyWsOuXObN2vkYL6AM9Isd+Pbz3socS/I5wZM7pQGYE1Klu4xodQ8X4p/27ecGCFpZwY+FX9A
MQG5KFAqoumaxVAMea8rTqtWNnQ7vNjirDg3k52/1bpfrOwK1KfLQd+G1VoZVmjjAU1HDBaJw+I3
eivCmd19p7E97rXrj2GOtjv4QdMWiwqXavMTbr9aE6TKKRks/Y9krCOQZNqInqmRdusa27nUzYQv
A3cl9gACTbQK8MzSCGWmgoavr+1C5Tri6NJA40yeHeVdPgqjBNwRr+IRbnjXVla0seTU3GhmgOz6
ihNfomLtL/WGlLEZCFRbeSBVRVffYMrtMgeiuiRKGpDmc9G+eottIG/rmqbe++Oz9pf1vt2ZoBfA
rQ8FUegIL/5yqFchDR7zQa3FYmcXAlHPDmf2y6Ywpe/Q0FYRRwZ36cmkB1VLvhugVJCagnSMAhLz
Ky0xWnDv5Ot62QtGVv44hgBtNpCApaYz/ITiQB9/611HpI7elOtvZa6dOArTUHD5zi7JfiT2qowP
VA1G5AC0uqhvPidbaHnRS0QRSfzMGL8Pym6NM9sUWUYfCgNDhyfrR0T3vYmcZUg642tMnj7vdfLx
6pP3T2UpUJseXj9n7N9DXDB40NIiq4dCOp5fTFKK0+UuWeRKhzANyuihOaxiwA9DcKcQ13INhbQU
WmV0xuw4pez2uLbKnI5Y0isw5eqdXXWHXkF8FpVGqq9iYe6lIN2fw9vxMVGaqAyy7JcYnxUT62h8
9LSzanMwBlIBfmHSHbLUXyIy2PFSpwUI3QpC+S2FtyZzeer7hhRmrsdvvToUehJ3ai44nR2/JDvp
VSaOMazOINfBL2DCaYUN5/5ATts4oWxgmPmMg77r+hp3+vW0MwHcAFoQUajxAW7+I1TbBLQO8i4E
PauYvIdBNgI/I3fu1p88XyM7hgw3ADpstiLN+W4KbmcOwybCt+Vdnj7W3He1DiyVZJ+fkgY0rHN0
DhKJlrwLPse5loN7VNA4bAjxIR2Jax8e6XbeFdfXxWHh9jbMoxd8DzLK53DjkvM/+Wd5XkeXJTpk
FSp+yYef1S8t6FxR/r59a/wCoHFABY4GE0Cvbr+A46JAduK4t1+2b8e9v/2SrPxwRKnKJ+dsu1wu
D+alJ5vNZ7k+2JvI9AhAv6fVy2NnMy7v3am7+gpm+YWoElNHjDAPIm2KV+i6k3SWbmzqwGE5oeGF
N5EAXPjtUAE9yLSizHrbH0yn1MxI0Geu9vsAa6yl/8cCc6SL0knBDpT3dhm3tFMg9y3h4IZLV9AM
kEUTtZ9t/byPHW9NMusHFsYOwnlpb2fGy36PYkFKtv0JBKcfHj0+5/tnXPFGItBzR9YDWTtrlzxL
23VMl4SYpp0KYDDd4LYj+tPqEpCNmRw2AbF/E/pjPF7jKc8K2Uro0aKscZ8hlLmxQBvjsLUxYBUK
1Hs+Mtn04wX5H9gBZhZvB8Bl0Qt5u8yBMwxBPJ6pDLnwMfW5QHDFqwBQVL+PLU3t2rGwPjI+jFBC
5pmSOVLW9HrY2/iPWqIo6BpUxZY0yID+fxliRTHKFnMXjYdUj98dcVvxtiS8PTYxuTr/GQtLpoUc
T5mhGba3tbAhnruL8TAQwlc3m6vVzUwaCzBu6lEvV8Ck1XKHB1aCc5ikA/qO5qSWp4771eqw0koK
WK+5XoMhqDyBSwd1/rT6H6wL2moQ4sJ1jm1Ft1uthl5aykdFbzdhbQgRwKPuQQlmagd/YGjWOV5b
YS6JVutaMU9gBamiHYjrWkC2jrx5tJ6yVUPO3fZ8bug72Ig/ZZF88sRAf8bjzfFXL3v0CYzrBHai
ceQCGzAz3kCarOlwM3vLOp5xVS2Hw5N0Ssju00yNywo4iojOuI6ppfxrnBlpwYBvYI50P2pV/e3/
ugNIPE3IIvx4PMKpXXltYfTsVwFQmQWqG3QYYBkCs+AZqvuSCXMIvf/HSqKb5X+Pg3UYSixqZQQr
frCKycs+HdEJxzUYpYhvn9unb5m0iD1AdmYcEO2Nc4kejBn/ODPUv1DsaqhaG+gQQcZHVKN/1P8p
duRa//1sooiHtx+6KKGnwZwLoenyGpppOBdo4S4TxXLyxTrX5/DiEy9pFAuB6QFzG9IaaPq4XbUo
DGSpFpsBeJfKGNGO3Rod6MY63BNzByVsWmy0z4yu5prLJrKbN4bZ6pqnS4mqVDAskcJbqp9+uC0/
+Ke8IQ4a5eSV/pR+PZ7SqdACQSLYD3B9oqbHbFCoNgeVlJaDHQPE1CemDFBAUJ/xTv4Ig5nszdTL
D3bQ0I8+VB4P0NtpTfo8yctWHOxFn5A6utSgHcqgEfPGBSddyjZxPtezM/nYuzbJrGRQJWkal9KA
x962pzXemiJ1Vx+S8Wy5NolrCpaOWczQ5KsDWTcBRGQ6mPLYXEArJmGwAHWyPYSWHlk5SFa6MDVi
6dWHHA2/q2sTLavrxys5UX8A48SV1fEqvjqAbq13iZ47g93UtFdBXmoCRKzJtKl/BarHT/6TAB6A
+M0RV48tT67rlWHGjRZRk/NiBsOi/uRvBBE6Ou98+u5Jy2ITz2lXTwWm16NkNlGqOYoG9UQYc08t
B5Lmf1m6jLrTHLZEGoNq9m4akX08vADI3thqR4juWjeWlMHe70u6tZBFWjXPuc2ZS3QxUt/iDVug
371lfp5iuIh6lS1/A7PenmYuqckBQ7RFRiMzDirbYCvkjuS3uj7YyNRLC6taSR5N6GxlZXIRr8yw
81qmtaz3MJNk++YI+tgWjiAhOl2MMmlzsLrJJ7IKpSgggxBQgxLgdrOWteADWebxtkDWa848u+bz
8etDGYUTvtbr85pUpeVys7jk+xtfA5gNJTPk6FBGXTAvqRyKU3VdcY3ND6LNgTlZkea83B/bz+3G
GW2grRTUCggUWVbxtHC9vKiD1kZEg5tYpfqXsMVNTJLj+l+y+n5NyAD83KasyGVlO8RbfW6gm3DS
DPf18cGcyL/cfgozy0AYZFrkhq39IhHpOIo5CBYecIAQxUsgpdf8evn6jh65Q3m8nPI5nOo9jglH
8XomxpDhyiMtOC1O+hDmF/Zb/wsCAHoUiDUaR3yn7r5f5aNK3g+HivbE+/hFtf7x+KdX+z8rwXjE
IZRLNaywEln/GlfHXJuplU/s4tsBMp6vakEp5MoYYGYURmO9WTIdxu6ryiVPZoIyz25DV6ufhTnH
hDzh7G8tM8d1UfOtVqRRi8CyJBWIROvK0F0DTJ80ApuLVq70aOkJx0J5ipJtnM12G9+7x9sPYG7W
AaoVQxtibiXyFh4+UIzxjGdptV5DIWtp8tYm21zgEeeizInY7MYuGwNq3tCFwmh32yA0sxIjsp7/
nYNX0yEb6pkr7mmFZtnH+2giuX9rlHkqxZwGsu0URluq1MTojI/9V3N5Dk/P6Wa9XirmKyQxSEJ4
6x3BIamFsQTfEmMuMp24lG4/hHkw9UqbpP6fb8nN8Ti35sdH9ayTZkzQ7FX6HBjnZbIl8W73nirm
AT6cAH2At9PyZ+bWnzvdf1v06nSLep2naYLNz61e3kZWLcRWKrXWjlFtPeP8TzN3poYuf5EI9uak
G6eZ0z37AePxv/qAumt6qMBiVcR9ZcRkjO5wf2ASfLLuyDJbPXEafTXNDWYg2p+85cwL+v5mvl0M
xr31/UKJGw72PbQXOi1Iy2wB/CZOQoM5sTHxvnR9a4txZcFCrzt9dKW5GaOkt5fN49oU10+msDlQ
EReJMbfpZ6eXcW5SmWV1ncEkUAmKJRhr7+KSZowL8K48A+6028UGHPeoYvb6c5J+1PNcX/9EGvl2
2Iyb00KHg3z6eNpBarAdgQpAK/CbYoeFDrfwtduQavTp9bU2FqCQMKWemBFafohzzAgg6lj61Wpm
2f9otB5c8KyyapjEuVs040ftW/OIXCPudqQ/z8tvAsfnP8Hnu9jt0kyA//dseGD3b49c7fdB97g4
HO2GRN7HxKh2e0tDr61jnM/deUe4E7YCUHZ4l84ctZmd/ueUryw7oNdxQh6WpTxfI19l9Vm69SuX
BuFgpY1oPva3E7CJm2Vn4W5FUaZenMFeYbzln3tph3iQLFsLJbonDPHiWsbMok682W5NMpFhqnsi
F0YwmRnO3lkqlr9xVvLR2fZzfvM+UXJriXFbUfx/brCxV2u/b3YDNLaOiRFTlzi75RNSbolKDpJ5
wTbazgkhzy0l47QqvStTfTxRarysyqWDjvu4oNGw5sK522qiDHU7UsZphQsnywodtvqlEfjkDVdU
TiyUnzDQ9flJo9+Ly3sKP2bYvyfQG2xntq00uoe7E6OBlQhyd6oC3rHbG2LRR2UQJIiS5P32rUZq
M6fWOdyfF89+S5ceMjqntWdVW+mMqkWKo+NbNDmNl9VqMYyYvVkg5wRkBHNy9UnM6ueuvyhAqog5
OckhiFD2cOVkrQ3AjzrWNzkgRXeheAvMTMXksl+ZZZYdrYFxHktYCnBUGSrNFu+xn1EnX8azYqn3
L8nbETKrnmqKHjU67g2F9Kfme3wc8wj+RfqVoAsUS49/hO1zgV2wxqk+HEQDxd8UFUB06VrFy+5V
AoyXB1lQQ/4VFTmL69faeg8OysYESZBxQpuAuOd2aj83SePcP9ouzI0nRp7YyXLc2jXUP+qQtzlB
mqvPT7/JsBVHQDvId9mKSO4kua8vxrAJGSltjFiQjXJw+jVzOACRhq4OEz0sqwTFs637tcpn28fu
98ICygP6Hxcq+qzY+tKQiyUUklCwrPnICKpqXTtcQXknPkDijCS8Fhkz/nyMj28n9sYiW2jKk0Zo
Ay/pbYMTSfgvCGhgytsTtL3SOVP33vXWFBOq9+CpCgcPg2spv1SO2+2CbvfgwkLM4hn5zKkat/Ld
uFCXhYcZ818swk5o0qpooExqOx71c4J+V4POTN29C8N44LxG4K0OWRgm5+2X6PbrBxRiQa8xNt1/
fLgr0BIM5LU/LmpyoKchsR7bnPBRQM6DRIyHkg/krNj6k46aXRdU7oA5rM0WgLGv43lYqUZpAeeb
rgm1A7MlvwGdi/cmbmGg6WU0RoAmCG0LbB+zE+JFwdVKbwf1pm/NTFNBTXQoocGhgfxVq75B2ECS
bC6pODXJ12bHn1/FNw20K0Q/h1lkTk386RyCzF3gUm4mhLvnUlBux8e8moO80BoP3er2C5JsiXFE
PiTcPoMsDz1/+rakX+Xy6JslFZBtjIxyf1zvTHG78Q27h3awDfXUVbPcbJrlIbcuFcXfm9S68ISH
WmiGLMrjjTC1vUFxhHTZ2GUM8pHbaVGrYIgyxRtsob8k2zy3dd8KW29mi088NDApV2ZGt3w1+4Jc
5noBiQhb3NSnXEYXx3dElqZ5GAtVv5fIpKvKWl1Wn6ERLR+PcMoVIh8IVwxSdqTqmdMl5lmcxVIy
2K7j0ko/OhLwaMGWk2K0Qy5mjE08HMCFD/pzYaGjJA7NrtuB6k6AKmSKugBk/rYZSPKwBTg8Hs4a
/UKN7nWBVXQIt0f2pFjOYaHur+Vb48xiik5ZFHWEBK8brdSXTEWwoyHLK/6WcFvQvCJONUs8MeX3
rwfMrGyje3rjxhiwsOvQwputNI1CpLneFhLpUQ19zbXT4wWd8iBoQAKz/UhqhqcIE+gIbRI1UiQ0
tvYKlw9e49TKZUPW943txGvc6Y/tTczqjTkm2KmLmMvdjm9seROAhJuAeFOIKVc+ud7SqWYY4iZ2
642x8edXB0WOBqWKSoxNphpnQQkkL97yY+XO1Okm5xDcDiOSFyVbNCbf2tGbSoW0YNXaHR9FT6oS
7heQEyee0ytmnRfcug1igcigsY5rT18qMnTKHk+rMO4M5mbFQZFBRqaN/b1s6zAQqpBRkPTG9juD
DyDUMDJZcpv4VTynX/mX1JI5PnV1InK4McmMOvZVIWscmJT5ZVa811+c8CX7NPO3fEKE3PAhwSys
ve6dxzJ3hpLt8+SUgcw2gXroPnJe4v5YAU6pgPj2X6hXIH3dLDra9fvUOcv4v/XIVBGVYPGUU/8B
6gK1s7zBiFNa5tRfLKNkWWekvQwbCVXJ6icAde4m4WlevXrRt6p8J+1ZranUrpWypDHUlzOz09b+
Jg8acJxUFOyuaj+jTn7PSghBa6wCRMVQrwGbPeM3mq5GjQR6VbacbYcL9FE5q5aPYT+2VKXepu7A
5mxKCxC0PyVowX7t5rBoE5fzzQcwTgSJhz6SEh9pj9aQexL/9t4vStRxs6zVmZ0/0V+AwcroxEdz
CIKuvz1ydcIkPqvECpeRLeaWQrJdY2Q7ybCCY2MVVrKM1tuFRz1r2Ma2Yw0R0ooSdawYT9iL9tHR
IiLgweBm7o2JDprbr2KcTJR1XCP0+CrQW74pDtkDNjvCZznzjQNRX+lva29JM3vGl064G3Dq8FAz
HWUmIa1y6wZiNVPBKRx1djKo2KI8TWoER0gp52jbC94en/iJAy8JGrphUZQbyQKYEAwF2EWUtnln
a9X/Iu27lhtHtmW/qCLgzSssPSURFCW9IKRuCd57fP1NqB+GLOIScc4ZTUzMnt6hhfLL5MokwWuL
6BRy8b27sJtnygcKz0JkGJy1AH8D3HE7JlHNfM5VANOXoShdsoIVu4ba+waomvJWK+XziPIqqvQu
PNzECHiAIjo97mRdGE5SuakqcNeVZJX7JssvuN1zJw19dSpAPDhr6HChLqBQ8dgBQm39OUQXVG+V
yU4Qc+258L85cGGgWAlGYcTSleESvShsj9EeL8FMaAqF86sPoI96Ega4kAEdT17B8GV9dOab4X1F
2vPPCpWVFXhdCwiRvbeMlgxb/JelHNzMSZ+4TwGYBhYLTE7U+8YVLXQNS4RTJbDryBa5nbGPVtZx
1JijdOx2wVO1DjerhVHPPOE3VqktUXfjpFsF4NK2tmIgJrToUGi8dbScl8T+rrVdZ+3+yDpgrd16
0+/P+sIHsDNe0s0HUOcMcwH3VJiiY7wDrAVKn9boPzkPEK3Twrs6N8MofEMJCnzR0IGaPuXqfhsy
hkjewMADRf+ZiEJF/5qOzpisBnUtK0uHbeZF5dFrB+wylDywp6mbW4KrkFY9O579ROffms8IMAok
3540yfhzuRxaE+2xoE78PpURRro0rUvWpz+/Gqvsk0LpZFiviz04OHFv8mj80VR31AZI+sKVAbFL
tJIhe+T4xcE3H++rmRItmJkA25amQzWpHtzaj6NIivJ6ALRKtoq9z2qK9wMgwNZHJBu7O088ju3K
q7WBWbA8s8g3humBl50MvqYe8VS44tiNJ2mcspOFVss43c8WoreZGBGdNBAcAShVhFIZ9TapRd4Q
pURYUfO79ktQf8reUZeEysWZpwjSUUgLKLIIyhA6TisQIbK1iteB114HvTPFt/Cv9NPvWAuU97po
FdrHaLUGo487xe4+WWvv2IA2jHr+iVe62LXm7h1tDhvT3u3Mz2HNmoJvVOvLqO/eN5uf54WbbG4F
IHHFwmlCHIK2yNull9OW6cKMG85x/gy6SrUwVOgzQ+ZO5+A0P95nM2Uh6IlcGaP2WYmmVkYOYGy7
P0qfsQG69bMmv9SrP7ZtoisaBJIEnOvcpVu8sGeuzhvT1E5rVb4BBJMdzpDVglsUaF/W9u/rvkIX
Wfyq2ptPshYXbrC52/LGJrXhugoC7rUIm4lWvMraW7jes4f8NVy4PuaCdQEIbFkC9QhSBPTGjoW6
ImOLac2QAEuNTJcQc4BSmlkjgK3gf7lWbSpviVEcyVp++is6oL1wljR9ZkphWN2rz6DexNaFbLHf
4TNAGM+Cx/dQY3K5zfhmCkdybr/Qa9mjeQ+cr+sTi35CcWF7TbuHCsQAQcePhBYL0A1QSyy4VYZZ
wMkbsu8qPFTKy+Pt+wumvTeA4IJDd/Y9AnUMRxRT+6o/A87x0a55Y9wJr8oG2H0JcILYQLnALs1o
DYlo2T6fUBpRjZ9JJADkauSpRQNjDQmhAamTpVM8P/T/vox6lxECF0zS1/05kJlqC6Fq5SAq8enx
+Kf5ezD8X2z31StVd2oNRc4SRlzuneO85rVI4V2iayldEOidHQ7a3QB1Bw37XW7VG9C40BSYaD/0
T4WCXnt+6cFfMjHdi1eD4cVKbEO36c+vzaAnEIDAkh5z6xcTtEvWaD+UeP19c0KN+vEszp5W8Wpw
9FpxPRnZX8tv3GZv8egzy+yXwIbjbhSG+c5hf6x+1HWMqspSZm12Cf+zTafLpZRX2qJp+3MriauO
eWXUL0ZakoCde2evBihTnhtTkx78RNiMXvZdQ7K1v7CBFfqJ8XgiZ82g5QTZcOwUVCpvV7CvQODT
8n1/znNPV+ovj7fa/FQh9H5sZy7Ygb/wnyFqqyRjBB4VbujPCluZSYpubdEtoWVYZVqKxm0fwOEo
QDIt5H74UNZzMO+1LcpTrihYhdyvPU54VftkYQdPVu9O49VXUduIFwGGVxks5YgipsNVSmT5cQmg
ZA38ie8X0fPQCl8lUfgFKOGcgwMBckjpcBL6NsXpZF2dnATSIK5I0BVd5fVzxwVmUTwP46uYcltG
Xcq4z8DiUd1BqwG0/aDGi/v91lqfEkT9BfKy0BvV0sCQSi1VgRjXKijpjX+FGq19m/hSg8kFdB39
j5ToIw/mw4V85uxbPhFjTPUzvLH0yRHFVoVwDVDAxU/ivbmsYMS8mbX7kP+UBSvsIaIDVZ1RfVvY
fPdoKowfJGZTUU2BZCeV9vd9rmXc1mMA9mD0DGniPTnkWvLkXvyFHMpcLhU0lpMKJCQOgEGg3JV0
6Fsv5ZLxbLAXFqQmX3aDYneqVZdm4Q6cccbwgkKIB0VCEX4yZYmPpLF0U9QywnXd6L1RAQEHZfn4
ZSmyAXH0/TEBehodr1CgRJBDz18TQek9yuH0q1As2av96EL3tEYy2AK9MatocVFzvl6MrtBbMSeT
r6IX3Lch61tiM0raS5o3BYZa5ONI6Bnvi6CRbSWSffe8X0dOk0LdED0SiuBpjAfwu54JXJS+yJIH
fdCwLJCHCOIMGvNKLQeSKeWCmplZguzt3yiOXMaCpBxRkGBVMuinCyIzGKXQMumx9xNx0h1Dx7I5
tZSmVtoAyapxfA3SBRWiELzmRcMQGD2ESaV1N3bqM5+0MX/M5KyPt8KQcd6+9IOSGJJPXF5LWC5n
7DFDHWULYgUuPCZpLZZvcia32VMbBqW6LkiXE9vLwSyvV63QsnozdrFgqX3Ms9ssH4ZywyWSO9UQ
OFfacyxToDmlc3nWSuPKc3AH+v0pGYK42vui6Mt6Cc5vSNqJBQhnszIIEeWpAkjPoTMd1E99HQK0
DyHajD8MsVu3ujDmA1ozhgQSeIFLIjDxcDHTmKLL8f6KLZU+AK1TwUTnTIjb9I8oJkCya/0gBMEX
/OMBxFKRmxH/gPqAkD9LSacKK7kHMf+zXDQ+esqGkicaV3NFZsaVHA+Y+rIPRl3pkiz5SMFYJZkB
EgbVn1rhvPKPUDWJB/aqsSLpqskEtdt4hIjhKxht/ND00QUbO1kUclGhlRU66aBokITSoW1lMThD
fsFDGxtqQGiiV6M+R72nbFUk5T2vkQO9raSUffGyrhmNGP9e1FohNvhnrqbpOVLZKDe73Gu9bVUi
MfITe2wQd5uqjUX/QJpGEt/xa3LAIxK5az9qvq5raNilqhOP8TBoPRQNoTXdJHFmuAUImU0uyVR8
kRrK/aEuie+bzRByku1lcRDuGk71oRPGCW4k7pCgIcHWLV0m3ZMYCTEbF4iCX4oO8y0/Cg3RkrbN
enMIstQzmcytikSvykyMdKVAPzDor6p0KB0PEod8COUUtUtPeZ7L4y6VCwiOxFwfE10gaI9a8WnE
8aYkY5JYLUeyojPwLbW3riGymoKtO01ZsyEln2yLjEkxeX5Xi5BMhVfDovWtjpReQ7OkSrS26pJi
nSQdWzyBgSCWAe8dimFYuQGpmJOo9IDMjKpUKh9eJ8vh15iVuWh7A5EqFD6koDVbN1YHneOC1rdY
yYt4LBXfC4dRAkuSFJRNsWH9QQJpRc41jB1XZZyCsaVg1T8kTSCIwHiNJxoj9N6+VaR4fEjSVp5/
9MvcJwe2TNnIjBOvqE2iBH1msQHH5KXWMiQeDQ/NKMpPl6bEBF3LeOlB7eNB9ajrvxcemZknHXTJ
KLqCKw29IDT3kzC2EV6hbDwHdYCisrptwzPDrOXgjBqlpor7Pv1oFaeIvoDH0Qo/+On73FDd7yAB
z6v6s/A5M2/eP+YrHgxuKHhTz0OZjCmAJlOp27NIrUG0jrWRTlY0VjSUwn5sbfpllB+FqjqSf6gZ
YfR0k3Sqsi4B7ypzTiUlsXiivIpKYKVMExohMyTWY2szYQeePAjfwWsBowctuMCXkwPeoolxCMXC
SOvAM4GbeX9sZK4kCRcF5QMAYkDV8gs2vHLR+LpRQsZH+2JM0GCOcLzJD2yD6auRnBcdcUQjRq0h
8KrN2AOlhloamaIY0mJ/6pzvjAuXA7UYVlS9wwSh7O1FEQv3LTlIr96UM242crnNrHBco58IqH8C
AfddVGrDUkl/LtCaGmMnPVXw5yBgv3Ud5TiOpbBomHPrffbcKYsvQS1oqHYK42cSQP2ge/KraONH
wqkO2nVIXCiug2ftrUGhKql1JVgVQLvVn4WfGaL3I47I7i90Xc8BmCSIgKGjlYUjBHjW7UeOoxRz
kYAMqLDfv6HQ+rF1QTH0p7fcXIsv40sGtp8DShnQIgRS+3Vho8yctGvrtHc0eBDjwN08nvtq07x0
spbIF4ZYPf8cVADMl0saMjNtwyBqxpJMhOn8lCu6HW6aKS0khCW48702yKHee6rpBq45RAcGN7bg
71Hj2zBOwpkckC2Ph0u7nYBzKpN+MM45XAtwlN4aT3ye9fxOZE+VNzqesGGzcR9E0Pxg+W0QC3qV
MiYJK/OxVfqCoa1SKxxGQSpVGax2cWPVkme5bmBEKWfV7bBginZ2KVP0csKFClW5Y9lTzQZaJ4xv
cnUYBWBnHo/orl5A26Ei/BbIflDMYUhM8pPIb20Zbxr40iObmUHGaUVMVj6OGlILVkYEaKAKOgoM
C4NdWE0a+oHwu828VmBPBEyBQScCwVAehFDaoi3dAPneOo5LswZKamHwU8R5/WD8GzxiUpQRgDuk
H0uviAQiB4Q95e99rbF4n9AkCZwbEBbg6dLa9wV702Q+skcdGSAmpAIhKRbVV1Zwv7U8QOSZtHqf
54BosAgRMiRTZb3nGb0C7m3B/uymQsoT4TcDoii61quqkVgXrcKe0qbT5CHcd2B3Yfj2MFYSWEU6
WxxGHbIy2wrpUJBHDKEAYeGVRKAFtZR7mF3zq2+hqhVlz9bgvcbG42OrA4akEjQIcw9mqHVo6+qj
p8djnz26U0UTdJiSDC7H2wuD8UgBdxxLDeLwgte70WIFLW0Wsp13b8DvjroyQ40KYWiVdnLGnRA/
ldaYBInR5mXtawITtpCfztH8rYddBXbEKnT1ROwnOrC8A5YlUw1Io0cbDhKPtt+Q3kQd4D2Q+2Ir
q5W7SZpEMEduBMQnykYjqIT24KFfZf14omi3ZhoB3i5UvPDYY7KmdbtyODpPbeG8e9wpcoHyKrOT
1yhLb8fcPpwoi+FECBAepdHogRI2rYwk2ymV4MMHvCevlQo8AbKbLREozV5wgBODpgR5RWREqJci
6wahYoMcUJmIB7uEZEmx3XEHDjLRonqKAuhzMZ9+MVG7V6bYZx7YhJeotGinXAY1uYSCHFy4yYuj
i7Jyn49uIFeVwwBawbSxLgSQo+Z/cskzPO7l8QJOA7q5ZBQFxXuQJYuQngTrBZXUIwEZBJa0lQPR
6xMpuOcpGvHyGkz5DBpuxhz7numYBd/79668MwtPmAV/ENAUtIvmIdkwJnxfOdU4WErd2siTlNEz
DhqpRqse3sp4lzOOV5st29pdtR47WxBr4/Hg73pVMdVIU0AkY8JyI6VJeYpRFfrdoKiVMwbn8Zjy
OljE4taWG+RwNQH8mB5CsHTX/CABN+TbQLISBKHPeW764qYeVgwy9TuftaEl1UQ7F73ridH0Wxas
quRYnRYbM+6uwel7OdDKAGuPxaK5ZX254KuocCsH0slfyXdgttCtTsAPOTW0Mk8g88R7VK2gJm91
q2ZXmsmp29bGeGQOwypcehCXvoa6vkgmRIheMXuc3ZgFIOGNCapAPTTwDuiu9ud7MEIN2rYLScSZ
8wFyFvAGwpWDyJI6/fnVnZM0Y+GpKVM7LDJgUqY33EUGKwOb4cbE3fl4i9zfCIoCvxXwml/EFwSm
bq0V1dC5dY2dGrbABqdQlore1TK3I7+2a8/bgabUGFnR16TupybfjXLpYnZhn955z9inYGqARAJw
pgp+qFMaujUH4lqpciK11TOpXPNF+Ow9i5kRCpw+gAEINCMF1GndAr58xCxRpN1l438/YKKVg3oc
MwFub2fBDdIASdGgdoTw4na1RvrkXPF7VUIff37MwWDWv1blusv3eeytSgA9Kx6h01vARnrOCQuV
iLs4d/ocqEoBsYKoQAat8+3nkI5Dlizha4eHTmLJ77JSJ57dwxPtISqnikbf/AS9LYVPBQPdliQ3
I55bAFBMc05dYTzaQJCQQCIM/6C+QerSMnXxNjleVrBaqA68pnRcry/svzsvEENFDQDqVrAFlA41
823pD8BItY0j+DoSy0lkRsprwCMdZMWd42YGkxlN83fB6p2vC+zV1AcwEZ/A0/0Fu1ydsVYN0VsW
+uJJGVcjSteHodeFvgXT31YdNHgD4BLo+9W4GMncnzf0Qf6KE+NJYiFgQV8qYY/aV8EpJ4OsrPUX
Er4mnG1dl7YL18j95U9Zog5VzInAaJSwNNj5rlynBlgxwK8GFloBNCA1xEgsVkPr5arV/VVrBjYS
JUavs2Zg+JvEYraeNT4tYUfuuHEB+7wZ/+QNXc18JvKNKOIOOKHPBxWS8K+ySdfprgV+iNX4LbuK
0aGY6d/oNi7NyujwwxiSRWzOku2phBzbkZXb8QLs+O6upz6LCkYmfbUKvV/KqdNZmJdBHZKDFlY2
FjbenT9C2aG2O4vO3ywLf+1kr4yuYtCp4Xjan8tnicaTaueikWhht98xF/zOOQpfQJCAsh38qLdz
rjKkS8RUVE6jBfJSg1+Jq3EV6OwmPAyQHy31UD8iSWFsMK/24wFP47m5RVSkyACdRs6chScmUKZT
DmWoPmjVk585CrcvkLcLy/cg38foRn5samYJgdJERgwNaOicuPPVeUidlWFOTqhZZ4UOxq8JdpfD
Z9HExFiUNJ++nBrZtTm6K3Bk/RFbuSAnGbTyRfiVVP/jqcN7KDMTEhkXI0tLkIlFz7Nl2QYOX+dT
VV5TcgvXmg7nQWe9pb6/+4VC2nYSeWInsNNdblogXjUlP2BN8TUX3Q/ZO3cRqu2wlKyaNTRd9jJO
OXbG9OdXF0AsDG2W1nzgcNDZGBMzcXLF8IpVESy8ovf7AXPGALkrIlMrYgZvDTV9BsU/EoSOfIol
aKQIsZm5KEARHbjzgOHMvlh4zO4DXugiSKjBwIMRWCAxqd2uRFGWh5EHpThrMJv9l7AZ9B+ioRwJ
fnPPjnRQeTJGbef48U3VeHwA7grdiB1VgLjQIMJDLRH37O2IFaFm6p6PQ0c6F/pouFa+qiwwgzw2
c4d2pM1QTxjKTmEJ2EvoJBpYGjT0mJvoTNK/UMJdlya0wZD/bsDGFECBlNfez7kOTveFsXJ3KQxq
rNRUx3BY5CrAR+Rv3opoKHrqLcjVM31EN59g9ObTqCV6Z+RabkOUogR1qXiEJMXCks/t5uspp54z
CV1YnsRgyqE/yh7BKw7yRh9F6PL0eNLv3w2EkpNHyELcA30g1HArYZCkFERajjjJh4BEvdIBQNZk
9rlbx0tx2G9ceHu33VqjRlU0TZB1bhU61SfqeHoL/QpsJ10xJw4BGfB4TLWVm9DwNkbjCzjX0Qa3
qR7Y2U4Exrcyaq16l7RmzWilzdiIn/SfUgtXxAh1NGGBvak2yHqJc/2udWjamMDV4cVBHh5vHfXZ
fhi2ZcQJodMCfdZuwYrtrWSteR4tZN1BTTToDNhE83Vhh5b3/NJYEyVrtgZUIcbb+5kY6QbcyKfA
IE++/b9YP7xOuB3AKAxNyduj2Xc1Xotg+rQGqhLKqkZFvC7YFSr6OXpNEublsb254wFYCPoLkFZC
NZmyxymRmpC2iJysktbpGOuZu5aIvCNLSb47ANE06deWqNsApWIEdD0sMQNaNrzCKhrLlbdxYQsG
QV7hjcnW/7exUWfBL9WcJ2mOsTWjFvpPTX9og16rF9KXdzU+GeEo2JkhcPKrpkeXsIIkStksIqHD
yQYEfpPYAQINWSMf5XUedF+NAH903LZk1dnRhPzNv6ulO/1+HfENKnY13jH4UXQ3HAjefJElQeRI
w6qUjy4ACwWgKV+PZ3R2qJOqC2IPRGMsLYXYcz2ibiaKnN5Sj/w7GK5+8qfQ4NaRKdv1qjRjjQG+
eSENvWD2LvnQibziZaAnhLJqYwvP2XNlNJZqjpvGYqx8I4PQTz1yC4O9v7LhIOIU/kuOqXRLfRx7
HYQr+8jxieXuhUMVrQYX6QV2AVp3x72D/QPPA6dPQvuefEdNwQSIe3OPiZ1xVz2/yWBng6MfmKE1
tQ6+2E+73cX+fvr+dt+6Y3QkudaG2uN1nRkq8soTjBRFefhck4t05WslCXAwglSkjvuRWuSTNaPF
h/gOHT+NUgL7PyBqvAwgI2VjyEGP2pZ96gwb4bX58I/eh39C8WRFXoa/tdmd3Asu1n3EAEhohEtn
dLpdbl8qWBexnBy+AN4v5eSVEKJKCp9PHegp71AR2Hr2hdUV0I+lerxfIo76zds+Mkddq2gObONI
lGBunayS557VE9DkqIdyK61jI1rxRnEWDxXaElS7toNTelYd12RWzUUONeVA3uPzkic0k1G4nQLq
AmbUICS5On2TwZg5yE4LG9qUIBrnjMxyD+nCS3bvVt+ao27fPG+DMsjk1CGAsIzKMx/vxeEoNLoK
eTk0ai7pDU6P9qMppx71nLRyD8BQ6jDugWtjgy+2gbBEyTV9NGVE5pEfB1EpMpC4Bm8PSoCOPF4u
Gd+pyi+GveRLaa6ZQcgQigcVK/JOAHZTg2hTNWsFjvUdUf7b108khaLtEi/nzGGH1z9J3uCkQ/B7
ciGvDnsvTrqhUhY6R94QzBdOqxYCqvuqBmKLawvUUUdaMiVuDgsQ7wMQU1PCJzbeM4OdiX8Vzsoc
wdv2H5nevqhtoqOC+/g2u2vCxlVzZf/uuUA9KuE46Eg7wgcgN91r9C2iDzz+6gxvr/GrAYxG6yBf
52hRk5aEOmYeYswrBwJ9bBOg6qg8uZCmfMOXBYIe6DQg3FmVz1K9cF3TuxBUD8jEwwhk7EQBwkW3
K1iNXVBJmZc5gOppkXhQkBNdmEL69NImqNObNq5cewlMpLvuh/zBcF6LV+4z2finANGSuIlcbfyJ
D8lT5zALGcm7NP8/4+gpwExijDT+rS27MlOGEMYhVJNf0MZ/knaxSZ5wHHxt6W2gzxxtbTovV+ch
yvoi7ydr2Rgbfb1L0HUaBwtZcjoum4zA+wXOFygnaDxSBzsEer5oBCbD5atIFoRnE71Hc+u2W7Bz
F9vThqb9eTWaoquTJC/GzOFBcKJ72+wcb9lNflBWS4/coilq4qSRyRVuxJjI1t3n6/jo2d7OfwlB
tfB4N86t0PXkUTdWoUa4eCUYApZYE9y/hbQOo4XnanbTobADrJwMF+iOSYWVCB+5LJs53UYwfV9r
v/KLeg5X8Vl+EtGtt7RQdEEDC4V0Jy/JSEVODdfUQpWKjPAETonDH7lY616qZ+UIX3PL/wTHpUtp
Zvfd2KJWqh5J4/kkLpxoG2xqzV0VVnPJFo7t9Euu30Z6QNQq+ZLSA/AGI/46fuJXzJHbLW252XGA
KAgdDYgmUfa63dyB20ZclBeFM/7pPvmD/8WXGndxPx9vtzvmCYwEjzwKzGiGBwkdXQ7nxCiGpklW
OPGbr0Ncx7asfqvBVzy42gXSZyEkBB6bnJk7WASEBLfdVM2lrodE7aLGY6rCSV48kDMfaxvbbqFh
auYUIbOPRiIoiABXQRfqvJRERUZI6TDsHmKzGgMWU89beDjmjCBnOxH7AXuLRprbFYr4OGHb3K8c
8O+EwIZFvq0ARvB4tu7fPwRMU/4e5UDETAK108RYLYu8SIEMkQGSD2OJ6FkTL0k+L1mhhsI0JO2A
sK9QcTwRDoTV6NB5PI47RwnThIGA3hEED2htobHXYqYEYeXCRANtY+GTIaolgZlbQkLqKUefrFXr
baar3obwWoHyV7qwJWaHiKYqbDjIoYp01YUF7YHIe0nl9G2tAvuKvoWmHNilYc6bgQywLPKoptIo
F9Fv3GHwAK4pWQOMTMqgZ6OetjpXgR87496Y6KMdP5rK8FuDFRd2JO2QTXMM4N50sXPQ6foNi64e
xJEkAPa5QGfkQ7kSmYsrhebAvVbh0q683/q3hqZZuDLEAsA2hJ1cOXWK+rTAam3+JC49U3d1UXo4
1E1BRBYCgxAidyaGyS+QdPRf3nda6cjerYBRQlUwMHJ7JXcaaGmMZ/BqT2KhojHl3z2k2k/LclJz
ywudIGjNQ9MYcGrKHfXHTEwSNq+dSg78F1ZlVGMc/WrhirwrmvyOXGGQoMBfqNRQnrU8DqOPVpwa
5QRlw26TF8MCz5HFbmXknoBABVfeFlVfztDV9cJjfQelp21T6YOmaBmAYWE708hlj3K0DhmJtbRp
j5WFnLCVrT8zKzFeGUOxYvP09/E9cVdJoc1zt1srbnOebdAq5QCAaSl2Dn2QQgP12dqNNWTZLdHu
V7LeWShjvHC7/pBuluredygB+hOoRR67pO8YHjPgKXpWf8kXIOZd+a32LfkSCjrrI8yrLHR/Vayd
ktFOatXkDSb9O/CgLsx2DbQv5WwXoJktq0K9BEkDmTQwNGl8aTw767/FAYz1nN5kK5WxHk/gjKuK
ZASQ73iUIHuOyuftBIpdKPlBA/SIl+tBvqs8dGFtyaq6pHt1t/SYz50HvHwoXCLhNd09t8byhmXK
gjCNwzSfrRBpbBcYj8czd6fBLUHpAsgbsJ9RvmMQBoLch1Hj+FUYb/o6S9dlqoAYuFFVDQD4YsHe
XfJ+Wn0ktyfqXAH0YjTgrhoiGa00SYPwBUTo4Uncr9COsfp5PKzfasOtC3lrht5kciynJISZwQ53
3EY8iX/YrWXtWUN6KldgXBc/NKiWvkDzcK2a4adJ1s/PDARpnhsgPk4TrerPwtD56Ww9+qZpta+u
daas0GDe4JukQYsgtiYDWPbC+JaKOgbqicglPidn1LVyZxSt5i2Fbi1KNVonG8UKxJlCZdZnPtyy
PzW7rrgv1eDQCrpzB8NfyoDd1TrpVaLehjKp6rSu4sbhIEbX7nno3mFCPCvVVQNkCt0W/wsqEFpo
hmZp69yL8RyzC0ftF8/waL6ovcn1aN7j3KxxusQeIhuw9Iz5AmILfVbqiqjPlbhRk+ekOxb5qPHd
Ns7XAfOVS7EeyxoqJgkIqMjbqOjRXi4NVTIG9aUF2j0yBQTMwqbjLEjrku4nX5edxoLvkdhldMwi
s1d0NTLZ5uDnh959CqExm1e6C4E1/B+htNN+R4nd7JTcHCWLXwd/Qi/YKtAlUzWvdxecnt98NjUP
Muhj8TfKalOZ/XbfVGrV+qPUVM4bdLIAmyFavS609IloXwHITgMQAwKxr70Qs9c8E812+Ml0/Dv+
IwGs6HDYmBtG23zGqzNvMlCHYbSTb/qAXQ1IWv/76cA9jjPw+BjOhMITlefEZA23FJRg1G3ZlGWS
9PIAt1BexwzzJ5CavXAJP2WyklQrLWuHNCv0aYdhubR77g8bagMc4CzwhuGRUjuYz4LYReKudjqx
HbVqLD6EUH1jQm+vBiOzcLTnXgWZB4IS9RXcpgCA3C4RuDKDtJEm4C4fb5PBqcTKyBnBkJGelt5C
/piAZqFYSk/OORM3ZqkTUvAFU3ITXlg9vqpa/iQUWnyC5vdZMjqA13iTRbsbWTMGi0wbWVfbFAzD
/kJO5a4cgMsCNZ0pyzyBbLBHbwffoV9aIC1wmxyzCdALaXGhZ9Tn4VSgkxycv6yJGPEo5PbjzTX9
WvpYoKUAdLUAEYmoA92aTYYwEUp0BTtE3KM9X6u4JeDQ/MiuTFDzS/wCaanerZ2CtXMspZ9qLefb
rWdFBELXWQ6HuPtqba97fTy2mcQB5vTKMpWfkPKQUxMfg0McY5VrxpzIp74hQvgHIAcsJ6ujzxNu
uIqfJTDGXZH0d0GvjFNuByd46dj4PhCye2HTnsCN7pnexse1AkA894bmrN4urEFeuOjuUIO0XSpO
7mS39BSC6a7MEngNH1RQLHCD0U4EDB49jFD40TIrfY4MFegXbqF6eoeBpszTYYGauF6b8TAPnu4d
OcgH9aW/yAd539vNl/rk75cyd/+fVZ5YZ5Gi5pBLud3Cpce1kgdKAQc9nMlr9JKfQDO7UvXsj4/B
Q6Ql0Mg775wqE2wHEB0//I/FZ/+N+b8voJaa4QErSAQsdc6bcqy7doVM/CpitkmouRwUlZjCZLq/
j3f3XQX3n1U0bSOORssKrcioEMZN+QqeEPunX0sScO2a8MGYAm8F3jrSXeaJHXYQOmhOQuw0FWCx
nF5HC+s93Q/398d/H0FfW5UIcWYJk6/ETWf6LO7qLuBRS5Lyy+Pxzt5UYDjlES4oLPoObpdZ9XqV
y3IR/RXjN5ftGSiHPTYwrdLdUK4MUFchdHQbOZSZ2ul35E1ciYiFtuNZWpiw2VdOuDJDXYfsWKYy
37G1E/3wf8hb9K2elZ1wKo7pEsHkrONwbYo6GeOQ5mPAw9TYaNzHiKOwj0EuA8zwltn1e7XT6vfH
c3jXkTFtSrSNoxIGciIka6nbR2ZGFnI5OP4QRS7fAV56TzaiuOmM/jUKtWorO8nFSzU0aCwYnmIR
evWuDNNCKULFELgVKlpBEIeXO8lW39RtsWcRFfwkkBaLjMcG566dKYuFRxN+ETYltY5hijbUlEPQ
B5JUxNW+VNpieC6FMxQBVnVvZiguFWAuB3IV5CTMShD0MuU10Ig22aZMXD2N0lWWWlm1sI/nHtyb
L6OWvelKnnUHxB0CWEyLrYgWlPbJ597TyBDGg0us4r3ej5s4/Ho8JdPa3iwBi8a5ifQeVzHc1d/0
6lVoViqgPmngTj2jIU0F2l/S8Qi+NMNT4ZYm27k6yIGWlv3u/gGwkvu3AoqK1aDc+sCrBFTP8+rZ
J0dveHZVYvTCMa0B2yk3w8WXdF7aZY3FdxryYOFgM83341HfJ8L+H2nXtds4sm2/iABDMb0yKdoW
JbXd9gvhdncz51j8+rto4J6Rirwi5tw5wJwHDbxZuWrvFfAJwAaA+gZ5BzD6me7OCy0IQr2p3VYF
79jg4MnKfyRiYwc57wgyZyoqnlvPId0l5U6FlU56Erm/I6XgbpUv+iarfvucIWlmy60MyGxHm74M
NCSIkINOKLGFaXgetBWIo7Ur1YHVkWPJ/W3qa09/Noq+lXBcPu6JpbEgCuGhRQ7xFrxY7nfoJk85
SZT62oUyjUmCgz6EplKfHgeZz+6pUTdRxPsouaylCVWG2u3Tv2rTQTkEupZdadU8kkj8OY6dSNxm
XmqW7RaaLUMYrqyv5QG/+YJpK7qZ53wLGSkf/Ge3LU14M21UrrGjMoOzBN3VY24JoUniwhhRpYzf
34fySOKPpvnRyLXtBZaX74laG3p0AgFN8LPt4/5ZHATkYzEhIezCs/evXMz4UInG2h2BQmj97eDV
ZtLt/n0Q5LvA/AJiHh4wzKprNS2sGtWr3U7jftV1WG1jdUw2KKuvaTvME50Ybrjo4MU+LS7gqO87
u5baoGkLoXE7vvlQIM3hD08j1EAashH92oScxEQ/krZZatXSuWvP0rCX2214Kg/Qf90UaXMck0sg
OgG4BB8h7LN6EGJT76Urd3m3yVWjF0yIbpTlGmhjcZ5MV7MJBQqD+W8tuJt5kg+xoo262rgxJxzi
Xra5voN5Cz2HYLiQnJipduLqvx4GKqhxNVV/4R0OT4JTHwJenCZGnDjizxbvk6awEsJbHGb144Gc
XxHQvTBT01QwfVCM+c5h3XwjoRSeBHLfuCVUGgVA4fLsCBq5Z3eVUV7U38Bx0pWTc+GYuAvJ7JeN
EPmyUiFkYHbpUwvIETecJRje4aGSffarpMFpMjLHEhBIgOOiHAJCJFvuCrFBIunkt277t4HgECT0
9HPqnempHyBtpRTbUF5hpS2sQcgnTK5I8pQRZjPOgwSoaib3g4uEDlxKih6kEV+MzZpXg5VQ0y2D
ady0uyONDu4xqAbMrZjP9SoQ6Di4gF1ZhQjZT90383Lb+ivKQIttugk0/X4zUYQOsnNFww9u12zU
BAJ50b6FKt7j6Th97aPWMHcqra5xxtZoTR+/+dGvwnt9/PfniXPcUG67i5l71BOUMPIRQBYMQd12
rRlQB9wIVD4Vqxyfu9du5b4/H6DJkQE7GC+iOI7Y9/1GxDaJVS8Y3DwP800gF/Gh6ZGs00Y4+FWt
6K+srvmZjwoHWDRI2IEADBH1+3ijJ0dAZVSD64fqtnlJCGwjPejE0tYaY0x4P1qjgc8HDRgGwDNE
hEX6jiVhd0SiAupxg5toOjKnITjfcaauRZm/LCCF8P2wUPHAwIRnOpImchtooYyO7Ep1VyWp5gDK
IJo9X8QW3KQg2clx8Tap8Laoafa301pqh4PaGX46QAcwiOHBXMWdA5Seb2vxkGwkv1rLM0/dez+D
8ZU6HgRTJk8DO/+++8NODvVSCqirF72h66HJA3go9Jql9U6kr8kALHX9bTRmsGtdr2WR4t7blbnl
1/KW1NkKenSpQaII/qkGATewvdluR1qy7UlMXQl4L+9HCPXA+EmRXnnh/HhtitO1ie06goUCTVEe
dxdtmtk3O0yceKFM0pa6QZFDO/iDrxwN6PqoMYeX6qT64Dhob4HWWyXw2wH9CKNz6m+gDgipgwIE
5O5Lfs9C1dAmUY7h1+Ovm29/EOL4LqhDaxjpeKYboMeY6rTsqVvG/jGUgQbRSwrpwSxZOZGXhhSQ
eJj5gNgxLeH7XlDyVhV7rqHuqDXPPqm2Yhr8eNyWxRAgUaKbUVJAoPsQKkfamvRoSyBADbXNBBmN
4ceVhixcLdBlgMPiUJrYsCw6jOaKUFaKTN3cy+CRh31h46tCA5uvvDGDVqNvclh324wLKjOltLYV
YKH3TVXBoQsarNbjRi8NIN5nqqjixY6FyTwbkqTPiyoSqCvX6ouMiZO06Qv0jTaPwyxs93j5aoIC
OS4Ut1lUV5KomBsKT92wD84ZZDHiMbOr6pOuyY0trUsFth44XKY6OnvPH+VaEUspHt26i/5UsW5l
+JeBUpEljvq1bOq18sz82oY3/U1AZgU0jehLGrwm3bptNr0QmULxRbJrwgO7bYjal9TZj7tycQIp
qD5BVAXQe2z69/N0jCQtTYFVctNoL7SSBUcWT0kgadYYPp7VPvlNW+LQ0X9R+WhXZ/7KU2ppnYCR
CMfJKXOEe/J9/D4SSimvqtEFjHI0K8kvNhwUf1eaOU/Y42CDZ9NkVAvLE/iG3YehFczpy1BF8kKN
t0JhdVBcDiEGbHmpYkQXSd2AuQwZrk3B6ZuiLS1pFA+Q9qlRnQ3jj17ZRmm5rxrpstL/84szPgzk
HEjiChDc+IbB3GzIqVg3VSbjwwbuRQGSRZTMgLPF8kX4IRVOKH/0aznepUWKjgCmCOhs0J+Yd6VI
UC2PiTRi9fg2FKIdwCp2WbL2AllapBMtF3rxkLnU2aKXKGZQj+bH0R2GLgHDPIKEhVZWhhJAQakP
fj/ux4UbGS7fEHMC0QkTWZnOvZtubIIi1geIHLtC3vCbPIx/aAknm7wvAdyeRekmrQTV7siwxl5Z
WLEIDNlUSHIjG8veRQCr1QitAwS+iPvq2m/E3hyzffNXaN8fN3Fh3O4iMfeQlE8loYjQRD3NdqUM
3Q9oSwZUPT0Os9QgFDsmJbSJVMluCCRNRr3JcupqT4mJNVK+nnPZhO1cvmbotjRmt5GY04JmUL/x
ckSqYkdX/gBJaFa8G4PEzWvXunP+fbsAHMKknwSGZ9JqflDA9EivqKvyia0GPrBYgiVpFtVSg+fP
WYECqXd9HHOphXiUTGhM6OLMqFNiNfq9nopoIUgJxKXgdUM6LoNCpdNFK3i9tVjMCkh8TYNwNc5e
3uSfc0D5oVUhHtYMf5Y2UrAFAKeeLNonoaD7hUaaXE21klCXwkZLbfOXvM8seYgcD3L0cXKMOLsC
CKU/yWG/ycbmlUPGwfutK8+8bIZIz7tU+92OX487emGzufuq6feb5T9wQs9xIa5Bgw/as9btxAjq
OBAIi6M1x6HFfr7pAGYZehoWId8ileKLJDHqDFUf0f+NmpyhY+ZGPYa4Mh63buEagpKrAh1OSBrj
1cmc0TTz4ygZQ+zYDe96/qbweHgB7Lrkl6zYj0MtbTKT0iKcDHEygCB735GeMMZdJeWjC3xdu+09
jTocwVMwksZy9zjUHAmO56yMNsHPFO2C0cV9rJwq2DfHYnTj5FKJr2n8J1G/mhctssIRAvWvCfeW
FYcmtQCrhJRdtHkcf6mpuHgArAiSLHAZzDnIa1zdBwlFr5Ih3qRZ/aWFo2+P8JhZGb+lLRXJVZwO
03MVhZv7horQ7tOpgBO3H8z0LF1y+iIdRjGEyoHjB2sTdLFdN9GYCVoNY+FzuTK6conaYwecMBxw
y9ZfebPOkXdTNgIHO1gVeFGCxHHfqobigu4TbnRJZ6WjySPdXri6/p5V8CqpgfUq7Ejedlxl9tHv
CragyI7EJzhSRPG+rHelGBnR0U8KUxyf5eEaFpoR9+qTkq08SpYWLLKvAKWBvwoSCDPO3lCSQZO9
0QVomzekSjq1UQySQVwJJhw1OqtO+crMtea/yBKBZoCMDfKiMviRzLCXtC5qFeJ5rvoTWudErC3N
B0p8l5aDlb7968mMWxbq0LhLAo7O0gdjkJ0oHn+8G0BJ0BYCGGAXTR7a8FQvto9DfWcjmBwCylwy
wS6BEjQUIO4HPor0vlfUXnA11b8qCZ9auYebczIIojnSirdlDlzkoeLA5h8VSFTKIyTgKz7d+tjI
zlU4ZMdYCStjbJX4oOH266hd1ztSGMIiI9Hbp0gkmaUlQnUs4lyzs6otEiQPPeGnBMNnG9lmyQYW
Ij0llA/OQ+BrBp90uZWA8rWySy2cLNBknR60SDmhJMbM8qJtyihoM8nN22PaVE8pPWk1SgaQzn/c
rUvb4W0kdj9KgzAvRzi5uDDkBH4BGNIRN6HKDrJ8K4TPkLY3oi40Y/jzEN+JPqh3aDNqqAP3/vhL
CMaPGd9JhhZvQjgjICs1/X5zmLao/VW6jg/hhcyqCRLsa4C4OW4Ly+I2xLSH3YRouHQc9CyW3Fg+
KPmzWoFjgLtE34obdTgO9bMKJCCSqgk9NgrMOCBRFNkSUD/R+b9pK55DONFx6LG0KiGu47pRSsmV
ee4ocZ2pxuHlcYjvG/O8P/+JwUyhqGp5oWkKyaVmJlmJsknNHLYym2ofVzbcBpKfjwMuj99/4rET
SezAsEpStClE6l0GMgso7McR5vgaYIPASpmgCPAPma0KaaiKUcs44tbDblD+1uQNDgv0Twuz8a9S
tDnncbz5kYZwYI2h/DLtOjyzk9aNOFYBVPpczEwnhE1SuuWTeiXIvNtgPcJD40XBFonCK3P1gaFF
rcSQ8nT7AOx1mjWQ5UZVyXrclGmw7ycD9AeweU61JPxLYe5yXJ2qfs4psts4Sjn5nBw5kwvdSv75
Q4jW8JEL/QZmJWggIGEj26kyV4Ek7vw6Dn3ZVcr0WAI6xlmZ1P1rVK0w2QejfCyBLQEZHuaArQaV
7yW1RpO8onJqoanOctRACpan8TEbgtBWyKg5ZdwL275QoffWqsGzKjX5phT9fNvLcbQyllPD2F4G
8Q4JJRz6k53k/f5SjRHkibpCdmtbU39yvFGSrx5wM27zeDSniXcfBxS7yeoEgsTQ05tJSTWjAk3y
WnBHeLTz8IP7UgZHpmssh/k4wgYPT2XcysFZRDb5vjnBpIFEU0XAC7JMNtBUyw2xknQb+bRq+7hF
4nyCTrGmdS2hDgiozX0sHUcoL9ey4ArjW9FneNNZVTDspCGyx19c68Qxb/W13cGFqS2vXXHWBAcc
xkYbAcLaZB08giBfmUBPhxh5vgu536HwTEu7IlYcWFzwWq5cfb4FQthBgPAEdOInnAQISPdfXCpQ
hA9R1XJ7aGw1npFWh57LHQ5fpKVfRfmTmGoVboRq2HaNYJbIbmYAHkJo3YQIrQHLHCl6CfrfQ/in
9tEqp2pfqvJNjJARCH/nXLFR6HN5LAE3KaTwEBdPqEPCqlr/hK7V495f6nyQYidFUNS2QFy+b4rQ
9X0F8UTRFbi9muZGT+E3WcOnLHDy8XXgjIKuHBZznh2UdnFx5IGhwATDqXwfEj5ymRDhFzc9F9y7
VgRmmliZDAgV/PNG/hdSMkV3zvpjjFcZD+AVH2lG9yycs1e5Hs2gGHZBb/NyZHqdusupGUWW364h
ARcOUagoQY54YphBCpldaVqZx11PA+L2lafbohqnTukJGFFa1m5OCt4ocs4DLo10hqflypYDNhyk
1777+3iIFjLm+BJsLDCnhJokbKTuOyyu6lTxuZC4qjAYcmCr3HsDunetRQacvZrkGV10KCOnWLMZ
n0+O+8DMvYxvYlWqCbog1gtIWNIc9JoUb2Yz1fdcfKqDlRfeYkuRMENSGqrfWGDMLc3TOAFwq0px
g2MeXFvaQ2t8w7kRkp0c1lCTGXJv1Lrk8MUK4mIhzQQFamys8JaY6NMs7jqWUo/zu1ZxJTU0JtdD
nXz0cGAtsfvwQQh7RahaOlVhS7Xhf6mw9K7sItnqXrGl5CmMdr6f2Lo2rHzX/FyZPgvHCmRaNNB/
mSEQtbDJItIrLieLW6neFT4UuEfBynLZ8f493FaAqTWcL8D7h3sdwE33M60LBNJLMlXdFnzb8lhB
lnXKW0bUiaILBdL4peqfcrILInpQhbVr6/xskyUAenjkaDD+s0Rw22coxuid6jaS3UNVU/EuXXSM
2kvS/U7Ks/o6QJ07G6LNOJHO3oARo8MKV3861+539vtPYLZDHqRvODT2qqsUpsA5YvwKlCvStE9a
c4ggSf54Zc9P2ftozMKWNGHMOG5UXTy0FbMv4A6lFhSoFS1fSw0sACwRC+IH+GeSZ2PpZn3WjEGT
EtUdAjA4i9cART7lIIxAjZO82SEPEgHioVqJ9xS3p8ftXBzYm9hMr8JGKIIYrqS6uroJi1Punf3k
2K9sHt8rlBk7YEhggjq5+YHCzmweAEvIWZ1I0ZlwPGZImXgktHzV6yC6kNVRiWsC7P6MppSAHgkb
yAM/lbUwvIWFX5RGBNq1tx34Ovws4Y3zxuk6DGxQzsmeo3SAdESXU9gi6fiPfSvjEzBAujDIvG0T
R7xmFmMyavDlAGrY6mD0+Ac86LAwIQ6cp2Y4CNUPTe7TnySg3Gc+TnkHrIJR3URSituB3I+qAndJ
H9cdQgokJIUQ6EOTy8j0RxsONt1xk3w2Yw0bJMiLQBtV8uDIlFSAPClBPLz1fOv1VhYqHTihkpCa
WSSBF5Q3pZqZsZLmP+HC2eLtJ+fcKYV6GCTJUIqVTRp6VDsNFV4Jf6CILmES9ANyJcCa019V2teZ
MaSenD2P2Ove2rpNoFkPgsgxFpKkNIvKSy0InfVQM2y1ZIAeV8MdR17y4VOFXF5tKeib2Orlsf+l
KEEN1860Q5mnFcVc33CjTPzPVC+w4/CtnJdOCAvO0KBp3kk/aE2SI/WAhVupXSysPDgQC7ASmvQ1
kVO63+hwAtWBmEbhGYLBpwjpSj/+5NTh9+N5P23OzIxEvQJ/H6Y3CpC7zNMrlVOoKvl6dOZk+Q3k
rWetD5WVPWRhbaFsBmCNAqI6lvb0+01iA4a4nU8GDlmuNDK74JD2e00frKq7Pm7LYhxEgk8VtCVA
rbyPw4H8BZXXJD43EVJtPjxGwwPxAH0PV4ZmsdNuAk2XkpsGDQOuhx6Eu89888vLfozVj8cNWfn7
hD3jwgLSLzSPz7oa/4Iav6Er7Qqqck6XA2oTYqP/21ls/aSQaQ5p/DQ+x4b2VMHSAf8TDoGj9BCo
BFRVNksCUvHjhi3kSO6jMtusV8oJJ3FomfIxOPSPdyK7+Ngevbfx/XGkhdVz1zxm9fgK1ylYmfF5
gBoFn+DZ04StM+iwP3kcaOECikAT2BaJUEjEMgsIrxbSQM80PkcJtK5x3xV7o0oNcsw2wOE/jrWQ
Dp26759gTPd1yPdEY4RghfaSfvbPOA7r0kqAwTHgv2QOT9mGGtaajsVyX/4Tle3LkODJwJXxuSXF
kY7ltkjF0ohbb/e4eQs3G9SBcMNFXgYzk+VTemUBHISnai5OrtMo4jVawDJZUva0cZv0Hd45K/25
tM4AH5gel7hJCqxgDeQzYHjb+nAL7y+Ctqf9GolgMQAagg0J6F+JfUeKPAytRb+D2IEO++iX0V+b
EUtdBk8EZD+wuQIqw+xErdwMSaV6nps3oukJL9xIjbBOnVaCpsAPUvJrea2Fy/5UFkT1BsKeMHNn
AgpFNkpiGXDT9TulhpIQqw1fq/616OgubY2htNr2oueORl95pOsJNP91Ry4LM8pXdsn5tEQKbyoi
TYpZKGMxu2Sed3EOxUbOBZTKlKoBUGPw16MVGPXCrRSvDSAvAZIAuwyIp/vNPuFKtfSyyD8fftFz
9FNW9uNGBssOuhHEM+sCK+7xMpjvKLBl/a7LaSgj8t8fdHO6qIRmJJCT8Kw0SA9hLynHTXZK/gah
4PiZE65BThY2ZRUH5qSLM+XsJPYOoHL8MGQxbhowwDDrIN0Q/U3/QrYDxiGtkOxHNXga8bZ83Myl
sFD2xFsWV2HopLIWuJEq5bnSduG5BmDIAmMldVI8rWxPqvozkGXZTtX7AdfZPtjFYSn80ONMcx5/
xHwOAcWIKju0OOVJdJvZvbkuRXqxHsNzEVINeiMqlk+Tc7tC9ta0c+YrZ/L2wzULVHFo4PPMdFU7
2ncCH2Vn9eLXhjPso3O98jScz5z7EExrYC/jJVk3hRAMjbNhWogMtJFp7jgmB/iQQQLDftx/SxGn
RzgYX3gPY+O+XxydH6ZayCfZuRJRyIWJvJFJR1+38tbsCIHS08qkWYs3/X6zNiQ5E6RYRjyiWSk/
wjrDFmUbvp84G7TkKp4fN2/hwIWX5z/tY3GBXgIecxwiHgeR8OZTqQy5PQRA1jbFNgXZ3DO7cNeU
OfYfYgZuE5rwVnv8DXO+L67/gEnhjMIFHVC+aQ7ftDmtE74DkyM7T7UR+VjR54779Pwnob2m+aEt
vurilw4ttL+DAISKZheN0fbvccmb0oDMbI4nmJ/ux2pVTGthRuPDMPjIx6Cgz8Ke2iqJQ5wQ+LDU
4vyjoh3Td+ETWE3V4H/5lzqFmYf81O9qRzyOa9vHwkxAcNyFVMhlgl/FzLyoSYRSVaL8LLS60YxW
i+1/M0DcwouPZfK0Jpo5f1tgEPB4wbMCrioCiwDM2jZSKrhInANAj+OzqOEilP7wizVdvwW2CR5j
kDQFEQFEZjBb7ke7rquGRmKSn/vmkxAAqLwD5Kon46P3v6Wt/w29pwRIQPmohjm4UIdy5W0zn25w
uUPpF5SXb9EfNp1HWwk8zpon59IujvlzsiOu4op7ZA/32m509Y/g3F/ljecQGIHpuzWw1TypzcRn
prusDUOJsg45wy3c6OpLWIaG34FooeL/TmooQqv7Raeg8nfe2lKbjTITe/r9ZqlVhZ8NkwntWTSz
XeHE+3TTHLJts40g/Dpsw42/U5xo67/IO9GVTrGTO+JWhAlaYT1e9PPDcfoSMDcn3VnQGFifgh60
iIDz0QuK8ESKTyLu8WwyJH6Hcp2UnxvZQQZkZXOd57YRdNKbh6MlSv9AZ943v1SKYijDUj7Lhvi3
QJXFSp/8Y3r0T1BueVmzepuPNK4auEniijPBpVBivg/HU02pW5FTzj8hGf1BMrONDOWleMJjbYws
fuUiN9utQBrGTXHSi1Wg2stWZGMwNGI/ifWzqNttt0u4Q0mgE8dJa1iz+RKeIoFHA87CdIFjV1Dd
lXXV5gnkyrbdoXvLLnBgefec/qht45doU9vBMftD1jLji+27icqsm5gmQC8D7XqmwV/PhS7a4FcG
KJPBmjbX/FBk2seskrSt/Hqo0ZNFBVL5GzyB5W0JYaNzBXEPYur0VQw+Aplgum7bFJy8NSHZaWLc
Ja3w2AbZZWL7Q6sWYLL7ieMVfKRSafDOrWyEW+kQQ8B486z8eLwGpw57FEW8jyIkXpH2Y++dU8N5
+9eJEKYJzJtaa3OO52Gle26fKRRcX679CQYP4LNgyB43Y/6AmUKBQzcRolC+5pl2lEkkDlwveWfe
5SuD+4Jy28V753eY+FFoem/6aTythJztoxASA/EcJr2QskYCmWmdR3mftLLgX7itfwCacDjouj3A
JPQCvbhf1ZP2nL9BivZfb5oIi/kA4CXBWwYO7PcjJvelPAYkCC4pcfBeqQGyBLYR1ruwBi2deuWk
XJiFCkHpC/V1oHBm9Jmy0vSyz8LgAkPsjQqXBzBjXjwA51dSdfPO/L77TS6BcEHHDn3fKiWPs3Dk
4hjPBkh3/c67C4WTCv331s5gygGRC6AzkfBGwcZ8H6jKPaX06yC5+NBw3Sh/KihqvgVvHE6DY+gE
f+Tfw1pBBH/xbokxEZkBG0TPB03GTy7CVwY7o7eRmvURypldbzyekbPNkQnETEjSD6XP+2gaqhoo
UJ9RHBWl7eMYs/2CicHc3KjYqYmAI+bSnXQbF9HHf32+jJk/z+zvQ0O0MpLw54Nr/lzDVVx9jpVt
+xOGrDKK3ii0r+lSzXPETEhmo+88yfPrESF7+1f/I4EiuSW7ttbsPfO360krG9XsRs9Em8bw5vKl
892oguuWXEpMPxR3T1Hr4LY3PuknojqPe3MpFlR7cM9FxXoC7N3HEsRWL4VaxFhBzx0m7UiyfNHW
1Lao4avZytBNA38/ywFQQhDUxkEeAHz0PlgwgC3Z+3F/0bggemkh4GKJJcCcj5s0j4KtYdJfAXlg
4qAwg8X1tepTPyOXsElMXnvx6uvjAPP5jQB45028Why9rA4akWmSRFxLLmp8FBpUxzgz1N4fx5jf
Ccl9EGZg0nQkZdkP5PIz/sQ8CM+Bk7xlr8pX9xm/PY41f+l8x4L2JXDwGJrve87NhMuAcIYP8Ugu
jTPEH+Qj6wy8qXXpK/VOcbyTi8FI4kOfmiC8GoILSotRTa7uumwowLYcV50G5rvU1Ph/PogZQtQf
hYjCqfRSvqbUhjWsEZFjn4gOL+1W2j7Nufs5iVA6CK4ykpoTyf5+TkrF2NZ8LJPLoTd/Qvd2+wEB
YyM3Ays0B/O9vn5+QiL40hprzlmzU3Pq9JvA08q86XS/nGxJA4lctB+xAnfx6NPfBSs78fwhcxcE
Hkz3QXiSjao6igjyVFyK3S9vF2+AB9rpm8gOV7aS+XWYCcYcm0j+IzOL6+6lq7Y8ckIv6hkV6o3R
7MOjAgOH7lnxLBg3PB7B5ZXyn44EJOW+jUk+AokWoSPjV+kqwqE9tAVXfeKekEu1H8ea5t3/PVnA
G7kPpRdlIkTYFS5W6e66V24lbTlHvjM9OG1tN3NCFQYACDzMewDuoGwlWsGJpsAQmSj02zVWZWpJ
e+VrpDZZffNOo8O0DacAUNvIfwPCxJp2whm0Rzk3kC/VkTPUg3dsbA/aaHimHejKAbc0ZLex2IpF
pOdpqcgeufCb4RhZxtcJ7rd2fhzW7t8Li+wuEDMl6yAcCReq2Kov1dWRGqM58O/klB3gl2lphmRW
P6AMBMP6U+2vzctpMjzo0O+1eTOYHWzIKUl1cqkC2z94p5MxbrgPeTP+lUwfPsRrAdfaykzOMtD9
OK7QqTJMRHi72+qbyliFWi6crnc9ykzRtMgpKEocufQmiOGn8skvDc+q0KGS2f0I9u3bms/FwmFw
F5E5CcEwqDKvxMTUNrlxHOyVNT1rEPBVeAtCn48gLQIM9f2aIzGcv4eIKJdAhTNB8Qa40+NNY74J
TxGAtAc4cFIwYXG7oZ6k09NQvRQ/+b8q4HlYzFwNM5sEd3A4iwZrV+TZTJBBwgWwHc8xiA5CCOO+
SXCZBLFDEvxrDVzvtcqRI6ywuM0sUCNHqwBygMIKOXd6sLYZzzbIKTIueepEM8MLipkdgRT63Qix
n6ua7zQ8cUvcWf8LPbHvKMgJgyKK9y17j/Q88LWjCO2TywDEMLvSQGMBEDrakHrcKWpsJRuh8Vd2
raVeFXFxBXsS9V5w9+57VQKmpgEvyr8CK2SOCsyEJbPIIiMPNkL0JQFq9XjeLPTlVJCHoyEaCk+k
6feb/aOSpKCSqBhcxQ0P3WqCB8DjAPPcKirxEECDnr0KsIHIFv1Sbgj1sCMBDMrIHswqeLHWR+LA
Dmi7EmmxLTeRmL7zpJKqMZGDa+VwW24bHbV9+QTNQrOwva3ghjthH+2rNVDAwsq7byCzJcZ8FLb9
iLD9PjiFW2JmJ8F9j57LneZwKzfJ1d5k5n4WtCMHam1wjZ+vANSRy2iiL5/K7Zqv3GqzmB2xFHnf
iz00i9tqG9Xx995v2Zb3Avxyg6c1etVs+2UmCTMN+1STgiRDs8LnF+Etg63P/7s90yfczHSlG3Qs
XCm4Rsfi2ByVPUQzt9LGe+HcchetoLRnZqgAS08CREDXTM/e2axHxj9XYqUKr7kNf3tg5RNLPnQH
xYp3oymZWNBW6PRwtHtdWQTTZfvuQiBD5B8LWQdZH/V+9q3d5iDoeoUYfS8C/yyjjJL8VTfksOZu
uDAV7yMxY0aAYfWTDpEaq9tB+ckp7DfJrg/5ytk5T4wwTWJGLujz0BunJkl4Oj1/dKcvR7PkJ+oE
Z/8dVbG1o3StC5mTraDRyBUN4lHsV5yp2q3TWkin/nsO49QwiHOAIAYBUdDX7qdkmKSkBKctgt1r
i+q6JTxrL4IdQJGTnB9PiznHhgnFPATzcFQTIG6iK2hQx8QpzcT66JzUSLehPYATZ9CT+KK9lDso
1mzVHT0PX79LeAiY/7/vYAkFUYqTvWzwHf0+2QlYGc1Rc1H84k1qZw6sEzbhrnfan/EueY2e9Y1k
NmbsgNWzNqnmh8Vd37MsyEArNdwy8SEF3BOAsK9N7ty8fb1HRvVUbULHsz17zfN2XqvCKECgGcyq
SV0OJcf7AY9TMe/kHjOrcwBukI6BOR5Gz9Qs/qU8Np97M3KLp/JNKFZO+fn2eh+XWUFpkoHapyOu
/0n2wkEUUEzmV6bYNIPYjee2bcxkHoogBMzqe9VwcNn5pVjeJXXWDorp1JlFgZ4dkojAZONGe9+D
nBg2tG4Ilox8rKMTlX97dO1mO5conIbpJghzyBaeUFQtRRB+Q/beht/33wX52gmBrmg3MH7YVFt4
R8IBT3Fy+Lj327WU0fzBABohWLrfRjFg+TAzheqNL4VJnVwVEOwHqTPieGUpTuPB9uRtBGZOJG0U
lZFYJddOiw1aPKdaZnbU5mJD6s5gxq5MwYUTEX5Mk8kqZj6o1Gy5KBLVqK1lEl9ryR1as+GAtLP9
/sxJR5IJtgz8gZfyuxwE/Ep2ohp2S6S18sodiiO8F0Gucx7vRUtTCa8IKGfhu1CpY6ZSJaYtlqKI
LvYK2MQ0ITR8kyS2IT/z+TjSPBWBCYUa+PQ4g4UiJtf9rO1HDXzAvkiv7d/6GSaK5tHflV/Cj+hJ
WEtGLE0cgF8VXOix1UBR4D5UEUdN0YRlegX/hIomzf3iD+nbkDPbgMv/qA3kk6xAbcajpKr1TyoO
VDET3+ufFKHJRSDZQJ6FgBKXfEGlty03K10xNZWddrffx3QFRMup75dNeo3zw5DRo+5xRjCSnc+H
lpj8znEmEDkzqA8BvB/BABRG7z7+hMUeUqDDBYQwJLtZmLDMh1yfjkl6LTSYog3dhQOlcWW2L8SA
DhzAztD7ggEiC38oIGjoIxecXjW+AGY1En1Tzzt9ZQYv3YxATlQn/JCmyXAmuB9s0DLAZxnT7FpZ
nTVaAm602k6xCBDq+h7V7u2qrcnC8KHiQWCEgIozdAOnRXVzi86ElHCikGVX8KmQA/Vt3TzZn5P1
6WntgrnUhxJewVO6EJBHffr9JpSsdmXReDkAYOZpLce63HM3f5xph+4NakarIrt6ddu/6Fwl/gRp
vnK5ooVY9DSyhsB3imaIg1pgTha1ADEz4GIlc4DhVLRptFRIAEhOJih4oNfBytjO6yVwBwbuAikb
4HUB0We+sPFU6hea2l35wtQALgmqsDfL0S39P03k9MBC6ef/Ie3KluPGlewPDSO4L68AySrWpq0k
y35hSJbEfd/59XOomLkuQexC3PZLd3TYzSwAicxELucMvRfL0YMQWqTqQntqzkEX0gkkW76tCI6l
oMkBU5sj5xJ/qu/XS4zfhkwWSuVoREQR7OvRiLNYgf65Hs5Cta0CyS39105cCBjvg3Cg/ryd8sZJ
tApg924kRJ7fo2lLInlWEaGg2fNoPWMmDD0rRerqmhNm2zT86CIymDdmpzr42119jFUSYfDLAgZN
OFJ9aklROgKyWiIqeuWzoLqNdqzKxhb937lYOOEpes96sBK+6vEzSG8adMNftxzfXSbAuhZkAsz4
LxhHjG2FEW3jXtKGc4ZWBJLrve6IXSq6ahx9NGo1Or1svvWdkDjX5X56e2a/0X4JwvolJYTcHuOr
pcjXAbxmohNw/OFrADwR3SLwivx+Ku7F6FYxSOQ/WeNTJCBeDklpSU55o7zqnizssoP4EBt2bJo0
Po0TLQOqSTdhgzZOT92rpqvptnScIsOWxjtjckonupUt14hbUtZkPBb6Bpg/lfJovcuWfX1h34es
EQ6gJRx33AT0q8l2NOdasxCZCcNZTEATgJ6cWr2x1G2jU0PdhPOxq0qiR7Zxp1EdDDcPunGs6pEY
8cY8ZSEJE16jq7KYTHarL38Ro9pjDSi2KfSHcw92BskdKrDr3iYWbYKWlhbINfXDFNiojBQH3dPD
l/7JD0kt3Goi4Iyfhd42CuqbWyjjcQqd2bDl7JircKu2hL5lf5ukoKPU6dTuwfsX8rz/t/oKuusX
AHUEGoBdwTjU14uZDEk5zvKYnDUCtDNnGvFydR4mooGR7frRLebnyz4xkpiiRyIbkVrmQ3KOfUHz
RmBX0XoeTXsAxgPn2n17WSyi0FSF6RNLhKNjHEHlm31azXNyTohtTG5P0SNTT4T3Rv7mbxYxwDdA
3hf1KQACft27xuzAaS+KEGOhoR4RUkdls+V5tc8XCrtxMB04JlBfIghhAiA5jTOlwFztOVDT7Dem
vUCYVYqRn2ykSgfOaTEZGOVJW7XezGnX1TRV08jEuO8ECLe+AtANEebILGkOyG/gOfnTCPq50BiA
gdcKRriJ9FyoXDVUWkRzvhCCWBJzO8C+VXz5oSoVCwoKOreeZvrUpKTsQCBGgZs/wNYC2QJpqVAf
XlJLiH23m/NQAZqs0P+KirgSaGiZAAe+rkrfnTF2XkFjKrJVaGEDy9zXnRfVOh8yS0rPowu21pNi
N5vQjVCsi08v6hYjxDzS+O/tPYxE5qz1vuvnPkDs37rl4RgpO5DbRh7M3Oy2VLD9e26L8bfAaXGY
GPkFbAMsOP79dY3dVCelgp4ovDZOrTs0LhqMByQA3aZ32vxJ3TdvAJUA5gTn8nxP00Ew5pkx0qDC
eXxDQZZK05+kKMtAFGkQdXcEWaLXOtOZY8oXF8So9RcxzI6mRjhlbYeouqPZ48+HD15PGXcdjA9s
rDJMgxIC/I2xb8nhpDgxof99VyOzXUwaQzT6uSybZR0OMABgbExyCtGaQTk6v6YPl8fC+Bktmv3G
ynAsaIdxsSTXBa+jZ5KAGrsYdKUccSuOQUWpDO8RhO1odmdsaF+LZh0pizh7cFpPfm9s0j8BC/vH
23VJ32KkZf8uBDF3ORzneBrKKDs/V2TeB2C9zlyOqn0vTSwy8HSDqUZ6HVr99S4hUkKhZyogw73B
tnmH5PBwx83Orp7QhRTmxsZmVWGwDFKQfJCIK20x5Ikmk8fHkn7c/febhtkddIHiuYMpcUYZRslM
UikK8rMQkudiBDJfHJDt9rqQFTeKHB+mXEBRg5kXlhqhqC2lUpUO7yni/1Jucq8nYruhDa/08S19
jtO5lLPs68W7DTgXgiDkkPM8+8Q6kuDcpmT3YPJmwdc07VIOo9JFqoyKFUGOfyfThuo3KKs4HFX7
Fg0ya2G0Wa3Criv1Nj/vfQ0M8+nbmHPeUt9zQ4wIxq4JjYHEQNdgu1IPRVgqOMIvhT5w2qfXfOyX
U2Ht2twqWiRhJbGn79z6sEwqekZ9r+bgN3/kpVDXvMHl2TAKLUm9ZE0NFoWBhJckIvSDczDLxrPu
5kIAS02XImWo1zre762n2vGO8/W1+OByt9iBoBIwK0iv4fP6zi+J5ujkVNPt20QVwgOP4ykAmxg1
aj3o67DKzxNF2EmynUArOztIGJfhZgc5d9Ni7qY1in1f9PVyLggEQD5OEjdyBZujbZyryaZu4kEf
hXqGsrX2+ABE001NgbzDOySeDjCXs0jHaZgSbFz1Ebuq927tPUxmak7yMG3lvYwH1tN1C8pbFhPj
DLGgBeUEgXZ0/54ddlvekjjXhmX1KvxU9BURAgAYKG3V3ynl1RV4EhgzMJSV0M0iLqZ53M/uSPDk
5t19jp9hnVmoBoD30XD4AyA6qk3t7PBQJxyPuRoD/DEAGKL76mWmLhVko+kXTZ5of6jI9Da4u61J
Be/t+qlzjME31J46mNWsVnBpwLIeW3cH51EUyUDUH01IcsobdFkNdC9XxsQdndIEkigsps21NRNd
wuVLZqe7kvK2cC3AuRTEGINADiQ/KD+NgUZ626SAm7W1bb1XMeNLKY/yimPoMMjz9ciCxlSLWlmu
T0J+KfvY1u3DY3LDu0TXfTYme7+Kaf0qHtoJ+4fkoeo1nki2HIW4bkVBq/FVgjiIoxzV0D08VNsH
8zbcU4eaBi9m54lhIoO8bNpBAAbIWfwgpHFnSkM8DHhW9LpFMFj86T5XpHzSEUYNFMVOk6IX+Cak
4LYl/UuO96nx0R2AqurwHnTrcpeuReSrMA7AbGIS1GMgCECdQ0eCfWwIUKKfrp/TuiH6I4HZvwz8
H6JYpPlZeijuBdruFJRreRwOvGUwBlWqtKEWAQSBqPoXEvLuVrm9vgqeACaUEvUxQtYEArKZpCQn
5u/48bqEf7A4/9kotinD6jAxM00QcQSDoU7nk6Pkzo5O/3Xz8Geo+0cO827zwx5xFfjQkSMQn2Lb
vHlMHc7d5Jw5yx4CXTPVqoVWDdQiAobcRmdXHjlC/sGS/VkIYznjstem2ohhYlxzk6ETWiDJprHj
U7rlXc/F2n8PdP+IYoxmOtSZkrV4GsaHfedorqmQnv6cjznd8rJi64bzjyjGcEpV2w+xFqG2t3uO
iP7AWcr3HiTm+Jkbn1tNJNUdzkZqdgaRZFvSiHQSTqjgkMytiQOSLvv+PnmPqDESGdEVxyCsKzpY
KgAchjYEUWEsgqz1Whl2S0mRyHT0JGJs0XIECDFKOVdq1bdeSGLMAgY+QXuhoTIrv1cBrZHSCYll
78djSbecYHv9aXchi7EQRpanWdRjVRMGYAI6HF6ok253H08KohSZo/uLEnzTxz/CWNQC5MYGpIMh
LPTCB1q51/dt1dhdfJ2xEGZlgUUyQXn56dcckvvs98P176+aB6RCF9SFJQXPHEuFDmGAQCD8tUfb
zrbTY5wRRFbXhSwf+bZFF0KY8yjLqi6lEXGOuYEj3Txi+uPvJLBc17WAYaQwQIgdPgN7E6rVbsQt
JzxcPeg/q2AZYZWy+7+o935zx9HY1VO++DQT4cpThG7OBhskPw0bbScTdcs5Z54E5WuEVrallWC+
FaYMHXat8+Df/+USGLPso9cNnTIQkN72dLAd7hN63VZdbBJjjQGTBrBxA6oKrJ3714LeDrZ4qCln
HRxdZYteqVUDjwl0wufp7vnVekGE+fZXl4E1uaEltFInQ0B4nrfJ5lC4/zUX6+JWLjaKudPT1GaF
hhLSOfWCR5FE3HTzYnSu3GeFuc9mUYLzYHknqZun2lb2oLWDzYhsXmlw1f/+WQhrWg11mOOkwrWo
TuDWPgOll/OiWDlsNB2BtRqtGwCdYetsWeXjQdGC4blH4y1gtCaX5AFPo9aCoy9SGDdfYqrcwj8K
FJwU91UiXuKNKNVMvPB+5Y5/kbP8+UWeWSqqfASIdIG8We8tGzbxdHflQDS0OKGRHtg5oPtlriAo
SvMQjXYFXuKuDPon4C1yDPn3cVZM31yKYDZrnkoArggQ4f/qnOHppnSbx9IB9dATTd5CwrntK+7v
izRmy6yykOa21Ivzs390xYqqANHoEf3U79cvPU8OcyVr2RzatFnkoNN8JMqJ+ifew4sng7mV8CGC
pvfYuYnqG/8OmUYbHfTA5z9fX8uKH7zcMzbTnLTGYCSLHEAok6LnJhNWrAt4d/EARnsomupEZq+s
dpAkYcZeRU+D0xDTizyiIF7kX/+1RNYXUcyW+cIACDcZojTMwxp4tLig2qDQgNCZiPiDl/BZPaE/
K/v0cBcXFGjiXRIvKwPxuCvQnp4S94PjXtatzYUQJmKU1WDsuhFCEhJ7+8mZT8iTPHJiIa4UJmKZ
tNYyQhFSKkfdHJN9RYNH6eNx+sERxNsyJm4ZyzlBm8TnlnUv0lZ/cPJfH9f1+XvPFZBn0H8tYmQT
kOcgdvhqN4tBGurBUJcnMqD9T6U37bKTvzn7dnSMjmiFOPwcn6ZDYaMPwrku+/PbjCv9IpuxqAGa
lsVRh+wspOlbbUd2Uzo96H02mROo267eFxVm+uth19toCG9Gu1eo6EwUsCHjzyJb4EKiPYY11I9s
ZzjVTnHBRGTWJDuaR3kHwp/gvUpIHZPstVZACEbi5+GQB3bgb7sgo8oxzSwibcUX39wIKXK4ZkLD
8QW9h1F9budNnztx6rU66QNOXXTF+QLfAsw5wLdFNydrR/o8Bwp4LeH1K9nlftbIY2Tb17eXJ4K5
Cz3IcHPFGpacuExd/fDywBu/WItKv6yCuQiKIOuT3Ir5uajJc+XIVAlAZYR9vONN+a5Zqy+imLvQ
tWph6jVW0zixV6b0GYCINbiT6FJ3MbyM4xtX7PwXccy1sEIZwPkZxO3Fd7RCST+vn82aCfnyfUb1
wT6btjP6Rs/zDar8Bvq6QpqT7VOxle+vi1oJjL5IYmKKCp0LSiBB0rSR6bHZmL+3fyeACSPURKtj
RZ+XIpJIX/XbmrOAFSv4ZQGMSxzRHZfn4OZYUsOe6tQpedl+cI6bd1eW33DhnKohkocugSJHmLxz
p86ZlC0v33T9INA7+FVGnfi1XhiQ0X0ci41ql08+B2bx+k4BofurhESZW9MXcRL+Iwi3z4NFaGFT
jo/lLYO5836l95JZYRn7Hon6Ry5PC34j4xMuTvvbHE4qNaNSiaimFOQYkdi+txwwjP6NxuJF+3Wf
AKWfB2MzIe8joiiZ2pXN4yBceSt8WQVzvX0h1wcpXcxHtEO3sCvzms85BkRnq05jEjWy70OCsBd3
x6VqAjSt0X0MbN4E7PW7oYvM/RaRo58bAydSVcQkNEAnQrXl2veV8taXHWNueVkACzppcSbPeFvJ
8PIGrQ7G044TUl236zoLOYNBtELJVSzm7LWE9wjh7BQb4sLdq1ac4uNib7szyd6jY1txk8mcnfrU
jAtbVWSZCqJw2MOBKu6vZbpSJ9FtzHvucozJZ8n9QoyvGqHmF1Awjbiu+EDfCodjdFclyABMA6MB
eBq+vXV0E1gJvYJLYqCbqpiJdkeGN04U9InM8c2gXEhhTHuTK3MUWDIuytYgdpNuK2QfXDCF2cDM
LoiP4na/EdFUXCCwSE76ZttiIL/78eG8iDc7Xh511Xr++TWsiiAWjxRBxJoTUvyq7J/or+bs6qoS
XkhgnEAhF0VQ+ZDQtsSiwu1+wHW9bj9XrduFCMYFYCSyzOUcIp5wbDqkFD7HQvMWwUR7MYpDgtpC
x9PadiNiHkKdlJSjGhz9+6ykXGh42oWVPAwQopGwJ6AQta0bF8Mxxfn6dvHkMM5A7cwmqlps10R/
1bNrYTSCOtrjdSG8HWPCvHo0o0bHqZz39cFFb6JdP9Wc9BRPdxlHEPXDmBQDRBg3br+PtzzLxlOr
ZYkX59HoRmGBcg2aW5DRboEv/HB9j3gCGFNg5TPq2rD/5/nhWbvvXG5f9app/nMxPh/bFytQ4zFM
sgWlHvD7nkWek9NIUNZMd4F7fSWco/gcF7wQ1I0KxnoFCMp/F+QGNz1649xxiaO1MnPJG6Hr9E7C
aVdOa0uuSDXUlXIqoNAcYbK0r6lx59Tk4Y3XDM/R5M95/Iu1aWrYLZOQyyZKdhOTHzsw4L1d3z/e
4tSvqgYipXIqK8iIvcExn35LG2Mzv/+dffmsgF8sZDQ7q8wNCBmoVgCAy5boz/r0l0KYe6/41ZQC
fAX3vnqCATtlHkavKK89Z62qjBnH//hqduYQf9RO/aJw9mhtMBTbU689V8+Jq77u1S1P3HfMBfS/
X4pjTEHc+P3QN1C+5/4g6U50OJ4xi3ibjJgxHnfKE6XjaGOdILj9wAzpv8xsXKyXMRVxF6Qa4AAW
JTwGW0BhPZjkwbDNf/Ni+yOGLd2q/Qgm08VZP4ub/fTZpIJ5wuL1urav52kuxDAxwRwaeVn5OL0R
rgF9cG8vPs03nDu1Vr24PDQWI02EsZiMEHuGXtLBAYeRb9pII6KwFMpHjLXBevAQZLgrYwKFCKTZ
GJHDBtptToqYvCCPFrlb8J/85RYyFiMc4mpSI2whXqXZY7T58ZJT45aXUePYPrYml4qCb2SS9tny
O5LA6x0eMAt3xxiDgaHKMdNGiDhmW9eN3/LGpenz9d1aXQbGGZfOGjA1s4O8ZmRVY12YiBSA6/yz
8CRH30b/xvBdyGBuaJlEuiClkAH6owS4udJOfZ72vCTqqqP4I+WbR680DQVrfYnd4p/KHfrwl2Zf
g7OW9df8hRjmguomMCgMxG9ne6LhrUVU2hJp156218/ls6Pl22PoQg7j1EHeYAZtATlJuTEc45dP
FuwxQh2gaXq7U3Pex57gmruGGHgRlYDsxVw15wm+nsq9+BHMnS2AGqqXmEs923KxD+7AIaQ/wIf8
CImwyWyeL1lX+AtxzM2dQx8DrxMUZX+UMTNrS/3SJCNveMtaDf4u5DBhfpQVQ1Y0xvK0Q2WCPPd2
sJs/Pq6fIOdmsXyuddanUSBCCMbQqqe9PBC8jDCMcl3KYgOuqQkb6Y9W6APGGS05gBsiA9ho/lWs
f7FZyzovYqMpz8Kp6hdF1IlqY8T57e9WwFiHSG4x3jTg+yNmQU45t61huShXdoh13BgFn6ZEww59
lmnd18CJPPoSOzxMhLXJhoVr6/9NKdt4FQ4ysmICFrL0Ncj0Zibo+gXnG7f/n6NZrPfuR90v/AAr
ygggoGlHwrunDkPCwk14W3q1uOlRFcbYjnG+flIcC8tOwAvmkC9l6OUVbj0IN/0ZqAGuHtoclV5d
HqA6ll4/NJmz+4j5sxr21YLR6Z7afeI9JjbXiq9agAsZjHWdhigRhgEy9vomP4g7yR7JpNCXf/fO
NDG/C74yAEixGAgAz0qiIIoKnNVTegb08lNAIiCnwDVdP5zVd+aFIMam6X3WNZUYL4IMULpgOpDX
Zryu4BcimHgEdM6zlM7J0oYkITqdnIa+jxS+3A4JL8u8qmsXshi7NrbjBJot7Fuf0BOw/fCCiGyL
FzOse5wLMYxxs2ZzLo0YYp5nez7c6jfd4a7gpPnW9w3UnZjihzaDuOCrBW36eQIlRL60OvRu8TK8
IC6ljT0VRHVlm6tySwTyzeD9EWcsun9hsJsYjGGCWBZ4zM7u9ASsQnI7U/9Zcjgebn33LiQxsVBl
5VYfa5Akghb7JrRVUpIMC+Ipw6puX8hhbit4VztBAX/k2QYJgwA/J3Bq/KsrMdChAf6RZUSdLfJ3
g9onQ1ZD3YApqdMl7ljSzfxO9jV/fSmI2bLc90c989vlmianCKRZfW23h9eRVLb8GxrRHKpzS//N
QV1KZTZQFFpfnSdsoELm5wzvyhZw8z1yQjxBy4dY3bsUxASMo9QL45R1xdlAXjD9qdKG3OdkdupT
ueOkCFev1aUsJlpMYzHI2wpn1rqI4CZHWm6V29glrAWPvmLNHF3KYqyrNnVQQh3H1i+YuVtMchQ2
gPvt6zZc4mnH8ucXV9doFAvs3hBTot65YA8D3fQGnBVQ+Z62DojIAphBLjgcTyxjbNEjKxmt1SwG
anZrD1CHtvqiOuhdbp30NP6SnnQ+yf3apb7cUsb0JinalxOgGuImzAXpnibHcA3Xeh5eQhqgUGaY
VNSc7JY7asRVHMYeR70ymlqN5dbYZQyw0XIPCBkgyJYbLhjFooT/fCG+cawoWarLqboojisvKOoH
VzroNNMcMj3wtGctqPmzo4Bc+qo9eGbHQosxGShp+iY7Afk92J3n7+84Wrp859qaGGsyDOXQ6ink
AIXoNXNC97118pMMOgluTM1bEmNPrDkpg6GAqNlVUf4H1RAK2zm6Hv9VcHO5eYw10QRVFsMKB2WY
MdGG3lWU90m9s1B8zEW7Rlxd24H8YHUvVdn/18jVSKKCMFX9hFIDvjGjkakRRXXYTEvHpYGCkAJP
6pR47uf0+tGt37n/yPl0gxf2BeG2JgTdp5zm1+BKTr75F82jQM4ESBYw1E1ATjJLEUxVaFNjXJQQ
g4/LgQlH7YXPYrimhOB8NVCoF2XMhDHmIxgsoQkAdwuoApG6OVTjVts8Ju7b9R1bNRaXcpj1aFIz
hb0BOQDU/w2qXRJ5k2ttJFSeA5vX6P95AOzVupDGHtAYqWrmy5AGUmHyOu5/z087HlSSvGaTLoUw
dmL2h7oKF5s0gKIuI8pvvOVsfSIAMrJv7mfbxdP1NvBU1Rk/4u3O8nikLas1istfwFiQNBLlrBfx
C+Z+pxX7x/1dcOqISE6Dh5jL5Gj9mnu7lMYYEX/uEkOYIU0D5ACyGN1z+3JdS9bu1aUExniM6jRC
SeFRghc01vUhNbzrAj6zRdcUgwlADHkSW63BGmpbXhBtZjtHE7hBNC8jz8fgLqIpGdxbNbDHR8d+
2eX0g2ci197ll4tkgpNOMKw50JZ4C2ADCbK4MvngwbvzZDCRiBFloHRZ4qzuySud1nkJbN4yVpOa
l+tgLEfV5O1kap/qYID99IwWYse3e7SaPIp76/b6wfEWxJiPMBWlIlvMh3LjLmJGOqHqcV3G8o0r
usFmvtug8JuphZNEFkh+UUkGBjfQK9jXpXB0nC1ky9MsR2MEKQPUDvjOc0hPH9dF8BbCmIVcHRtT
ELBZdoRIlyR0pgnapXhNhav2AJCRpg7cQpDoMGdixaVUFL1YnH8p7uwlt+r2+jK+0wXAnYPX+v8F
sC/wUgCZc1TNWEceOq6+0+kIBIiYyAWp4dVPeU25rGmrRv1CJmPUYyUNYqOC3wUoPC2IjkntJbTV
7Z6KLq1u/naNzFnJVVHWSYZNRPCuUgHciPJj6iZUP/f0JXQET1ymW/sNRwvXPSTw9WUZd1hRWGXv
h1IB3qaEnMOmt+OfDQ1FUpx38cgtfqzFnkC3/Y8kZkcFFcZoUiBJk6HxrauR41jY86aTubNEPFHM
Zg6GXoxSKC8eyo3t5HjYAUWfX4JdPvPNUFysiHGEQPSNzEzBmTXJFrlicD+rRP0tOXSYXZ5+8GQx
LhEBbV7GKZY0uz1Ax+MQeHIKbW7uIsyn8BJEqwXty7Ni3GMzaHkGGE3M+QB+SXGyg1UjC9BulicJ
+gX3xRa1Mhpurl/0VXt1sZ+MRwQk61iIPaQq5qZpnsru1mw32qOYPoqdm4nkurTV0iNyleBzB+wy
MuPMlialIQpiouCJcuO56LUbjocRrWP/plx7KYbZSzDhlcA1VJeHuUU6lUj78pf+yrvHy+35rot/
FsPsXdICPV4KsBg09FUkfF4mQQ8+MZ4AbXh939ZP6Y8kJqboxFaYGwuPHtHJnPeUHJb3Iy/G5B7O
EghcPK1qq+yCajkcOz0ccxsg+/D0isO7Vuu+689iGN8V+oYq6CHE5Le2O9qd0zxWnvgwvgwkprXd
cXLXy6++ckps8UxIwTpR+LjFz3NOylOJ1s6cCzD1abO/SVHBYQ4E0oVmejGPF3snCUAeDSto3IKj
J7nPkU2fuogmW2UbuvIZbflef586Pk8JVzXjQi5j4dH7oOplCrk1yhm/qsfb6vbuuu6t7t+FBMaw
l2hhjLUGEvb+EZOHFHadc0K8NTA2fQLpPWplkADilWwbnEYf2HA3Q7MNhn8zuov8+J9zYgyQltfB
VImQhek9W7oXSb65440aLtblqy4Axxuz1cBA18CQwWbiVTVo08JSu7Pt8dzs8vOuffrrcV8/2O/R
8NefyRysNndTGMxKBziVxs2Og0t51VbeRjAHOwD/eQhUbMTr/S2vKZX3beYg9bHN9M7AtzPKpQpb
eV993RrWfwSW0AFJuzsr9n1jA6vHOQRwvg9vD0/Xz2BlYOCrJMaHlLCEQr9sUUI8QBYPZA+D8aDb
xKUP9/lm/8vGfXNsB3OHDqcd8LMKfU2ZGK/iY5wyqXsowNH9NTxGj6aT0XcgTx/t/uY+tMH67tFt
9ODQzn7YnjLbp4FreW/Xd4B3jozTAXlsLPY1foR7j8Qox29+dzVfd5dxNV1vTuJk4uMjeefd8pW0
2uXHv43YmZ2mNUGgdeenxBFO2aZ8TQkA3ONHW+CRqF2/9uys3d9sODhLv3oqWfLnWpOXDb/lHCXv
VzLXvRIa348q6PJff3mRfOFd+7lTLH8xVQCO5nV1XldAncVsnAQxi4YJv1ojhHCy4it5yq86wlzv
PMnayFp0BND3943lyMXjXXrfukgp24e3QwfQ0Gl/UJ5ajRrH8DUcSXyIeTj8n93z/3zRvw3VDZI/
GeZyx8BpTRWSgHjRPSx57Ybk28p9fpzIZut8/KU6MDd7Moy8F0Rs7Ego59MKT9WYiz2W6PpMdHwb
j7KkIsldsdk5N4eJ3FP7riOH7Qt9e+j2dGMvwG47JbYrXhzL+QlMnvv6nfzOuATS1j8hg/4Zml8o
eBRKmOWYsZ79r46gvB3b7tH3aiIT5x0UANelgWrvahihf5q2C3GDbM3GkEItK+LZFvFGW3hNyFuC
emmzFYhXu5gpzEhREVW1k9MR3TGaJzhe6O69CeltOSDK6412em5z2sn78whEf9DmZs5RI2JAKico
ne287TbPzebGFB3lt34ngRJko4LLd2MdFFDqkdAkEfgnx10FWAtiHqV7QIKQIERPaup1KWlv9Q8J
LZQesBfwF2Y72o8g6wT71yY9/PhQYtTnzVNtSw9Nbse3vQ/+jvv8ULZO8WS4BW3xc4Xf5osWf7ZD
xDkZNooLetGGFgcfyaVsI4Hs43hbLGBp70fRa91N6b5bRMN4q4dyGRV3lXMcIDRKtqMddyhoI6Wh
vYrOvB9vKtI/3JhOSJHIBhmZTkO7dGOTPHsVAdM0vFlBxxs08LpCSzxX20BTrYziOUqBGayQl8Nm
CyCIe2MTOY7hICN9tO6CfZmjjHFn7jIHuJ6DW6Junr5qINGbyWSPErXejb3sqS3RMpR7T7ehXYzE
06OlaUrfI0F314Jhc/DtNw2jGSapBnp4EV+zze5HtT9VtvZ0I/dOTx7AoJbbGcCeFE+w7/xd+Wic
tZIAbhV4xuANcgSExhugDUuoa+infrCnreh43e6xeM0aqm1Cm5odQGMi1zjB9zktNUrAeGGoDf0Z
0BEwCSQzsne+55Tbh4EoAMTNP94GW77Zvj0OPzSFkHBn67vJM+8xbQEO8HBL6nd9IJudDuWfBdIe
KckReVAVpus3WJrOhkLcGrwV8btBLS8+oc/lhjgPNUmdyk5swHz1oDn+0dMeVE67xP7oJGBAbWvi
7ZQjne9OkSsS6b5+DGEBzwh8cR796eThf3YHUo7YNGSuevwWO6DY/a3+dtLQFkRNfBQ7IdDn0M5f
540LaPYc/yk5+4y4oFv6IaDS/+Y7xesAfOsUnbkqGeyodKzUOW1/0PRd3dwU+1NHsVKgSRioB28i
kKOcy411K0n7lHR28vgOLzdB8w/+Acix5fENU6JELcmbuJVJs50Nd7dJdwW5t96CnIQfkT09++6j
cQvu6vKxQ811V2De2MZFE8noIF+/Jcpm5wm57QfQytDpaH5EtXtDtbeXhAI6VrlfMH92nd00lGxT
gq39jUyo4J3Slkw3zT516oSQredUQIi3bAxMB458KyDeSW5Ksp2oj735gK0CGClp949vz9nNU+aO
d+ExfrHz0Z23Ii5Dlx53OtZ/3aDxTPHXwOPvvrXIujCNo1LIcV/CEtv32+tf/v7M/WrjmUdFGDRS
DeaqJdCwSOJoJw3o5APhsY3LPDlMzAGcpUJoUsh5doEaRcjxRqC/jufAwZUmWzDKPO0dkTw8bXkg
cpxI6rOmcLF1QdJUUrZEaUja86I0nsdnpzwMcywHYQnTnva964b2OUa9PCc/zjC07j3ZOp622T2F
hAIP+22iu8DmtQV8NrpeCaPYvgBfldOqHbG+Z9s+3r/d3Gwr8hMu1N0XJHPQKea6gGkvKMjWfRt8
OgC5Cog9owhEPzZ3I3UenJ26f8AVILeRff8Bo+Tt3rfvJxE38YdCjscQrmZrOtf17nNc7srvZusN
gtU3mEqHt5fcG98+ekd7wE/95WrbBuERJnIyVyEHkLUVN7xKJedmfsY9FyoRzxJ4d5fnbUYdnrqp
30sOXy4UOzSqD2E+VkvQZJ8DcvSWnd5Q5/WM0n9I4I5yu7Pttwgx74S36+KVNJvChegEISInh/WJ
VX5tk7/aoP9RSj0VEhk/BuDytvd8/yO4U73nzdH2KmretsTZbih5wL8xHoDyqe44+IF0s30AnyCw
ALY8beVcRjbTLoSGqffLoQM27um6Qq2GjxbSnAp4IdEXrjJrlcMpyNoM/KAIzGoJ5n54NreYhRPs
Zs875TVrdimLscdaiP4Z4Hb1sJqR029/++RhOUvOir6n8jWw8v5ZEWObJz/KklHXAGNDj8n9a0bT
F7Rsc2GuV+acv8phbLOVmk1haZBjILAdnF/Kaw3eA0B65kBnFtB3DEJH4jx+1O71BfJ2kUn1dE2M
Slb6uYuiE/wy4HsejIHwmn94YpgnXxhb0xyVWJ6d+kTJiP87g1KkuIHXl7P6osU0AugSZeuTyuyr
l9ZCIyn80ezPz0cJEyrwB/VWQGQdogmiRrSU2QGY0Q0vfV/GyCvOZV/LnF5KZ/RfKpVyiqpFend/
33i583Z9eauppUsBjNJPaVNLjQIBUuZmk10YjuzTn4EnNo71NPk2jo7HzvIPMgGCZ8igSjdYByvO
fiJMFi710QIGi76LkQBsndmh+eO/Wt0fSYsWXTgFAcSUnRJjdbb/FM92YyNIT+xuK+LABE4G5h9s
1X+Esc4POMl53Uf/S9p39Vau9Nj+oStAObyW0s72tr2dXgS7bSvnrF8/S577nZbLml2YM93oADTQ
VFWxSBa5uIhlFZZCegzWE4i35dGOAZ5yDdQrrArnmlOaG6j+/zbSHi+Wh8lPBSwueZk2ysk1RRSc
gp1/f30TVzNLSzlUGk/wgtqTQ6N7wIMx38iW1DmcXexRMhb3KaYQJUcPcQXeL7sItUL1VGqEZVRW
gAyzNfu7VuoeBBhxUQfzQY54GMd2s9EPgn1fvv+fN5W6D17EcWjBxSGOGBQCkDzmhTgX/fQv2pV/
LohyA5EolkY3fi9opupK0U3eOxgh5DJXNFtCOlxYbh3lCEJVl8dkwIrmoYgG+IE69OCiReg0twh5
iJUivMdCdI0xJbMUlHIFGc9VhiHM99wBP9+tanGuD4nC7XUFXXcFf3WDcgWRHGRc4PsYWA1gfOwm
IJZ9C5moCXFWsWv7SNmSVtINzJXBicnnHpkjDDY1wZKKQkqBwNYwPScEn6LbwXrukiO39W/qDQu3
xDhKusCccHUqejJ862jWl7YFMYbqF5Ya2J339b/eU5B4Ygy4iMALTJ7U0aX9WFQ5h8V2znMNJqQK
COt7lm9d6eBAm/lCCnVyamtMk4/Bxw+PBgnMeCADaCl9gsnnAAMkduj49+M7U+rKQf6QSh2knCaS
nMpQy875jinxVhVs5FycHXO8wMqBLUT9amioPTH0y/nupYRHA6Bii9Y9C2oosYT8rNT+P0FVS98H
kx1A5MY+e8mccNdsZLs8G3fTOdHnPk3geswCgUq++arO4uYA652R3QW5IMtCn50Fig6L3xhMMPFa
FPpjA2jfkadjls0njL3mdbM0DWAW3r3D7WexfyqAdCLqZiTcdvRQLbiuwms+QxEAejNkNAlg0jUl
O1N4P44i2IXRRMOTdzi8FczwcGXQNVR4IYRyTGkf9cC9QUhppyfjJN+0F3+nbktXscNzjMbF2See
MnuzH5Dy+2oBPPnKzhxShWQEoJyVvFhB1vz8Hsp/GbEylLWG76mco2jzMnEHuzs1AKKwemiZ+0u5
sJTTilatIcry5nxzDKLXy73xwnoxrZj3HztM+S8euMJECSDm+O7vbnWoTE9U+7qurF6hxSlS5k5s
S76UR8gobr1DZcvOGW94RijPWgdl7GJViHy+8eANo9vQ/sO5FZ5g/8bn/tgtyrihXUGMKh4rKe3a
zu3WBtgU7j1lT41dC+OXomjgbuILgwLH2z+gEZNoe2nvo7Rwyp3mUhxZ61pLevwQRhk5YwLmU+aw
e8KN8MzDkBy3Gqo8guWgo+pV3o1Hf5dYKuyJ9dJuzexN2eQmZx5sSSYwbR4xy+0uOErItyPZb3vO
abfpXq5r0Vr668dH0hYn6MQimXdEHwDKfgolJPnR0Kn1Tt5tAtVtJZJLVoiZ9wqJhJtwJJNiBpNZ
8WaS2l6EJDkAwmNhR4EVTbuqONelyxf3jM+cP4OKZH58JmWzIuyk2jRch05kb6c8+fvhu8Lj2vwe
LKgbDBzHBr1/lGB9CJ1HhvD1q6ZqEsDkGBavUwc5qOqo5AEOcjT7t2fUZHrSoDCYWeGuPyY66hiT
WUzEDh/kG3iuFv8ak35vWKxh9d/vo1/bgEGXKsIcXfw1E5AXOcnnMD4PgXHUIVEuoNyHKtVnub0d
NiFaNl5QY7iPiLxHt4/Fat5Yt9SA1GuyJIMrlKcsdSZVnhF0eFZJrRl/YrpiusUlvbeu7/eq1VlI
oYy0HxeqkPnYbt6sPjgzfkFWnkX+ue4JFkIoE52A90bUIwhBJPGoohkhxGuwf+DJ+fpiVrIhCkZI
/LNllJlu+ZKv5AJyQKx6J95LeAFurktYN2oLEZSVnqpUT5tZPeHUupvPl2STW4zYmrldlI2WFLQw
VhlkjBgPIGyKfberP8zIZZG9r161v2v5/o5F9sMPOsQK3xoG7R623J3qdMhRXd+xtfTA8lC+9Xwh
RQ0ijeNCrGZwJAfF8IG8hqcR/cmJ1aREv1GdeSqysUXxchfitn/8H+VTRleYaqlKZNyjx1chNYV9
+PCACBhFbAd2/jbfFsCSSbcGgAXZkWHMWHf4OyW0XHsaRHymQ3Y5ktcHA6TeoekR4PZZajnfoF+2
anGUlLHgeV8DOzJM9rMV2kcMgZBO5TNCOsUCXyX75T4b4WviaKuhN8mkVjjToiBPL8JjRPaCg5Iw
a1nz//NbjmQIPNL76u/0ftEFYufBYRoE/a8Z7wAzAGbp/BbUTxHGw5S3zIFK/8Pt+yuT2sq4jNrU
1yETFbQsgKm6YMyV89Uz1rYeDCiaJKtIHMuoXWDtC90IZT7M2iLuUU4AsYj3aMSmtAdWBM9N3Uk2
5sucpxCBzpKRPVMeK/fDun4z1h9fiy+gTlEOEr+ZpKB/eB4yAh5Bf9ftDSAX5ra6iPD77KifQEKJ
scuZy3xlrwYZC+GUTxgNSeaGGMKHFk3a24x4B5t0ts0IZtZgrcA/a6oiY+qpYcjUIsMoaKVAqXr4
HhlIhS6ErQOThjlkGMR2DDfyriTKZDVPbUTqB4wQ3Bcl3DkfgSlSfYrv8fumYKHGVr3u4qOoxaME
qk1q0uE9gYFNSWzKDxew/ddPjANeSbCBhFCQ0OAiyJLwPYhmoWIYNJOFCaaHPIy7CRXWF/PCLMCt
3lAd4RHPq+g2oOece5iIMATeMK8ke1Zf9/I5uVG3w92QkgyDel/PLCDtWp5NQUu8hONEwlfWqAPN
0b+ucF7SP4Rf8eM8dHauuITmwXn6c0J10yfaUThPwN3cB24REcaWzrEvbZHAKIr6nC6qiiRRIcaY
8/kQ8WmPEGNEf0X1ENsgrDzwmNw6uPesTmVhNgLXxM0ufHGCYS4UoR6XPbhmMBiiPDkD+Ps9oK9M
zlVYXGirEa8oYqiComm4LnS7gJ9VfZnp0JfKGpzooUlNXzNVSEs2tnl4eZnwSMpfeHREfzC2dU2N
lpKpqL/xJi8Pu7r/b058IKoOc8YP828/REckJTLfjFBx7QYuBVJRgT9KXs61WGrgkaN0SIiSEN5p
WMHPmpWDqhqSps1ao1Lq0sXTlFRgDweaTScSZgGWmVnL57TAAGP+bdAdlTNMtNqZAnC4442XvKTc
ZtTeokAkXbHLBcAbs64jar4RAjTz84wPXOn1UwCx/vuBlILVYh5KxXybcJU0J975xD9+eqDMePFN
fpOUbM7Pecm/VHohkYpu1SjrJN3HzkugvSt3SQ2rXEszCpHznlV1e5qOBgqlgdnh7Qs+Cial7Vrw
IsIm8oaqGoqqUR8QhJykjRE+QAFZ5eHOQFPBYJ44ZpS0bqn+CtJn87y4vHpfjVMz69gjaN3RFPUc
E9k2nOxeAHH5ToYmWKc3cV+YbUainXHbHFm537XqNI73n7XSr2mpE7uYL/EJ+5nMvNv2n+WxeMr2
k5tu39BFitn2GzuyN5HrnVgJ1ll1fh20rKrorhQ08Rcb7pR4YpIUI1JN5ZxNBtaPifNaaQ6H+i5k
UGcp64khCjlkHJvbLDbnHOMOgYt7Qb6eAFrGWaxU4PqN+SuSLuN6Qln0Yz/1AGgo+xTZiRksa9+C
rT04cpawLd+ZBfFVp7MQSVlHz4uL0YvgZK15pll9xrhuEI6h1RhawyaDWZWmSJiQqqiyIevUnvJT
0mFEiQyXvnVC3swscB+pN/2heY12IyPpufpCQg3pP8Jol+O1KfhTagh71JCDBGZCwOwmEaxECSsS
XK0mLUVRu6iGSQyiWrF/8NzmA+xRwUnUtnXu4GdpByhTDxfFnZCO71tGBfL7nffrKixWSXkbo01G
tU8hunE0chOJdtMQ4IeScwOsElDhrCBp9RGzXOt8xgvTk2ZlGmNYyZx7jQSk3mHgwLFGODzU/o3n
VtR5mp+ka6JKhbIxchVjaihzAAgqE8AM5zfEYP4RrU1gs/E2qwkYhCiyOJcGFUWhtFOKVY4DAw2s
yiABCKy3XDcRvoqnGzXFAGTStbnRWEWqgYG088qwJE1SCRWmIOqtanut2HxJnCb8ub4N3+OPf50w
Wm71eXSxIX5DYRcbzk8xlwt9PDwkeLLJptA+j+IukcjQ9sQIckcHp0zyyoN9VUBnjX4XTX/amJTS
OUHpNHlW3owEmHalfE+Es5gRcXxCStuuq2MufaViaSZ4hIrvcUFiHsBwEmemWrljvQVVg6YykCqr
hhu8U4iywQll0GvJlYjXeikaHjBvMFI/u/ssByfpW3wvXa7v2vph/pVEF6xLTfArUYSkaGuA+xud
GP77OOxiDMLC6b2GgRsh29tvGWLX3kWoWv9ngd/tiIvDmqM1H8xkA1odBWBPUb+WzF3DrICtRTrz
zGRAmAwMZ9Wo2CoapInngK14CDHFdDrVt6wc8fdrg9a6pQTqMugSl8donxketBw4bs4j6miPdpWh
HSTcTYfBIN02uylkU3kWg20SuF6BvhZMZglJO2zAzVabomTxEuaK9kceeeYI2jqZY7HVfZfbYQJk
p54S3WqLjcF8Sq3FxrCJEi/JApCGCm0UpZ6P0wKOtLLSr2PHmeq2wLAV2yw+uyM77FvT6qU4yiRO
mdxXnNzPNnh+uR0fMlCCafbTXC/U7a97FBOYSY41DVjKpHI8o6cMNfJyPYamI79+AzawHMNd1G0K
8o5DbOUWYr+NwqLkWQ08l2KpJ3JWtGk4TRCbg8gafBA3oFCAKSJyj+hetubIiN/0APqW+3xfWdEx
t1H9Z6SXZt2jdXNOugAbqWqYHU7pZq60XqrX/Ay7eU8szZ7Mt8Rl9Vus5rAWUugcdhbhEeeXUo+r
XJL3G46gtGhiTl9Dmvv4EO21kpVQXg0AlyKpOCJvxAQUUVjYaMuf04PlvFrdQbb8286VN/GfwGZY
q7V4bCmPuicDl/FAOEPescBwpbAwP6dTjCnfKFTO77MPVllg7S2ugMlJEHAxeUzl/hk7NFxcpGOH
kEzuvMQKNLxQh7BJTG4Cd+P1ta3ryF9R1PO4Hz1eFFodpSBXeq4VUmqWhiYtDky+ojPJDGmr7kYB
xaGsgTlaB7Ts58r8Rg29QMbKLIS29V2+8yy4lzt1HzFxs+ub+FcUZfvbbuSEPkJYNGLU5rAdS+JZ
QN2g5JDZVn3PbQGmYSnK2sN2uTzqxvHlNIQA/s8PW95sT779p7UmQIoyJqxFnnXg9+X+Z3n0I6gq
+1riJIhKUuhFYwpyYCWqKQCfOO3i1iqyxE4+hvSY56HZtlZj99NzpE+kBwdZtpPko9FbvYcM4S6s
t4rvQ5XNqnW81jReW+MhyfeeanfJnyZ4roujEXxMIDDJNmPsBOAY8+0cL6/KUw69fMPXp2jYeMnx
um6uBu3z61KXRF3XoDI/tUWpWz03Ig9vZ+AJfNKeAnQxiY6PrrXqPLhf18WttRXNTvAfcdQ1b/iJ
z9QS4vqZcWwgRxVte8Bh2pIpPPIHW3w5VZhrWBHzoJn2ZS5JkNSJLaCErn/JN7761+EuvoTylHme
Z0o/IsQ+6pr1qn/GZ8MBE8qdVuzNy1fzNh7QWslCcDClUr7SSNqmSwtItfw7dPzWm5lgUrQDBDNf
RIpMsQNDSnDUGMHuurNcrHa+yYtgsEuUquRBD/IwXiSwrHFbdceFJNbNAWk3/jm/HUA/9NI8Nl/l
6Jtobg0d42GSn6KTmgA2VUXv17d/1SYuvocyvyiXBnFdYx9AJpoRl3d01B8K1iQPed7Oa4dM2cLa
4NW6qyCms+LJzLb8TmuJf0Ip762z53kHyk0PXMPdbL0mopnaa+imR/H5xDvui/EGRjAXoBmz++Kd
3jq98I5knlnkqqvP2PmNB65/VVRUldJEL0njOOP9OVDvUI4Dl7XdIQftMylBmZIo7Qs9DLEpRkia
HAvPEXSjxbeNGTus5/KqjV6siNI2TcbASi8Kh4e2Iq/dttjLpA4J2g42rA4Y5pIoRZLGui2UBEtS
j/GpPbXH6WS4wFQiCiPXVfbb3P9Wpr/nRClTpaqpEVVYVWFxiu1pPOn8jgziVtDQZn0/BJusJMUu
Tc2hIiUawdUt6NernR85Wu4wPmZ9i9EShsynCgAR9TFGhshGnDMExeGoT2BTrO8EIHWOt9pIcudL
3wC+hIfzvjr2G1aEsRqrKX9lU25fnVpek0tsxFBZ+tvQ7qvbSjZLsOfZ6kN+VpwmcGSx+1diVVEz
BFHgRZ6uSg2xKnV1jDgqjje1f9aa++gj9SVXSu2sA7b4oAR/pMSUlWLbn69v9+qzaiGaWrFeZGEl
j7PbMk4cxp6BC2G0DGU/FpYQMda5LksV0Rakyzyy2j9NteIjXzF0ONnGaXdg9G9IuU2tj3+zoL9C
KLcvGx7GpVRYkDgTRKARHviGlLGQ9bup/hVCOfu4zXN1mq0vUnTwbUNsNjfy6DbpbhwPWn7RfcYV
nS/7rxu6EEhZ0smowHPXYlWlXXxIO8GUWNHnWlIFJvqfw5F/Hk4zGWKVNJCgEKu8A3QbNhQt/27M
uN/fSaHlUgxFB6BI5tHwIyNcons+kxIjxwZUDC/KzdQSz7P1HVCRyX1y6DbTM1e69aO+VS1hn+qm
eqyPkexiaqamEM939XrXIGlY2I+BkwJkeW43/zvt+f44VdN0mB5tHgP4cxf8fOC1JOz4i1eqmEfa
lYWZC6DJLoqAI+LgIYEHG0HCgStZB0Dfjln0zOKqKTxOAa0ZP0UbUxlnvdDzlwDkuOcJPBa1SN7G
d21Xxa4hOKFsDl+D2xemFJjNKXwIQgaP1+y86JMRNYTKANTzKi9RHkcWyypGcxR/SZSkt6YuHYlY
CpoJSF6wvb7Pvyrj82olXlfxhwpDT8MjeaVsg6HO+Ys1sw2S1+fWfq2f0WRWuNcl/RoeSEuiXDae
AUAD8Cl/wavUUtCpih57/K21B8vfqO4MJ8EDgUiY2N2RXTZT57fIrz2MTGDg2gkv10ztb5hoGJui
4EueMYAcH3EUyNa9BSC2tg47AFZYQeKv7Aq9dMqVFo1fNpn03wIbC3PkUYoGG+e8vs72TdPEI45h
qH6lV2iZ1A2Kal+U/BYHuz867+/GyQWBAqZP3m9YoRjtq2lB1HM57LW2HcpZUOdY077AxDwztbqj
xfCQq6qqAOUFsnXR4BU6ilWitNA7GdciJ35ovgaVXT1NdzFeeYig0WjdWh/R53WlXdMUhDk8zMDs
m+n+rCTycrGqB/7igK5HuOMmc3cWJ8ZRsYRQJ6WKHW5hAiEJ8lLDwcCtMPkMzUTX1/KryDsf1HIx
1EElGlcPogCbWspO/oRBSFv9MTLOAWiPSs1O9jmmTKO8EtkNKJA04LEZ8tcUBTABALE1yVB4nTIA
fW5UUjr2wgXl18YjMRhzZDImjv58upgxq9o7+0naiIJMXRNh1EDbaVB+VC1LXe89ebygoLTN672Q
8gwP+j2B+5oIakGlhlLZxEnjZbr3YvIYv706AnG21b4j010DuiDjKLeo2Z/szeYMFq2P6xv6C5Uw
H+hyiZQdy2MOCZcIS9QvSmWnxHp9CO3c1a3QjXvQLWUExmXDwbZ4tvLBeq2wNpgyarww9GmiK+Ol
SIaTDmRNC5IaxtWYV3Bth6mrURe4ln2ljRfRd4K6sXl+qxelU3vlw/W9XBUE8nYV6DsNlRTqbihV
oMiTFE0XIbhEEjGarxzTfWSGt/2FopxPDH1ykiDNSA6JrvKGSTikue6Nl0eJwA8Iz6P5XD1bzzcC
AakeYNU+uetfQtNGHyiSQ+P+/lLfmiyTPeslvavLr6BOroy1NKoibrxoxTlQjpy671klm7X9XIqg
Di4JhbRMMxyczKOkpo2mhCxI1R4mUTKvn9wv6MP3niqA/wKYqSJypo6uCSUxH7JwukRb5TndCPsK
VFnv6TYtSCKT8P26uNWw2fgrjm7HUspeD2IQK1y6lrTm/jgEwJ5i1s82N10NjVC9ZV9evJunPwjY
bPvtHsw0BkNZfz17qCVr1NuqT0M/ladguojjsdQ6EhRnXrf8HHnhViBK/RaiIS0OWTu9ojeqhIGR
sw9GgpyeHhypfNgGIC6/tLvafh4cKx/dhAN8hpj3VgfiK/v6Xq8ZuB8CKUWdxmzCVDSfvwwl+NpQ
Xm2Q1O1yosfW8N7GE9ETs8owI6374/tuUZw44YaTLBURper2sluFttESeTBMkBBe/7ZZNHWHVEkC
DprXZlwWPWpdzTOu4dIGnyaQVz0h6lsdM1KqqyIwgws2XtIAsaPcS9V4kVF17RwwcwaZNsZleEwu
15exFpWjIeCvEMqHxEnQNqoIIQrBFB9wXYW71IUqq6blTE5xyLbKwenRbIRecbhtt4HXvg9mcNgx
dFivvl+VJSi2Khm8YcyNCjNtCXZ9kUSWhKITfa3gL+jD+BO1oS3W26pHST75kr0HtXci7rMFOaHQ
k4yZJV2JT1T0qc2IBlnB+5vaby3PhkiaSv7SD5jn2T6HhG95k1dJnOzaYQK0Fdi0DFNmg4lwxWMS
seBNawcuCwKAw2iW0wAe/rn6NplSPQtwFl5036rPRXFGL+OjjkoJsl0P8r00jESueXOs3TogU2Y1
7Y3EsVIcs72kNRstMABvyHh7YtTIz6/AERXAeKn8RVSJxN+WjxX6E7c1JqlWVjUyhpzOe/pbGF74
aEqZ2wMpP6Hp9ST3aHG9YLoDCXGPJJm0NSPyXHFGKu7pP0IoDzGWpThEHYQYtTuoj1FFABNOu+fr
V2nNKi/F0CicuCtrUeY46M+IPL/x0nSPabQPgrOuHBO0h2MQOmuU4+r2iehrlGb4B9DAP88qHzSB
S6ZAuEiibZw6f3t9Sb/qk/N9RDLkP/8/vaQmLruh5XPxIvk+hrHVvByeeV4rUL7j1SQjoT9lmAoT
ZdOb0FfpPaci40T8zs9KK0JwDqyE0fEckTFu2nDAdpHYkeINGAtm4MVjx6Km7uFQUSjiE0OqMY9I
qEEI3bSIJKcZDUt4vcxALus1U2CnPRejGJq0r4GhwgQM1QS/gKf8BBLMPukkM5saQzQzf4wjEta9
kLmC0vWNWSC6w3QoDi8QMytS5Ybv6rSxUymRH3Mh02VrRO8UZhMpYZO7xTgFTqROwLJ7Ssk9V301
DM71rV3XlsXWUqau7vLUSFscndXUePdpm9RNkQ4AaggddO51YWsvlR/nSN1pvpfGkusi4VId0Mpd
mxjGuZ2ccKN/OiJSptOdSJrTeNAd3gr24GAmrCrwr9IGrUmz8V1Y9paXR1UpZ03lb3XO5lDaqG8U
6VAmdjHd+rw9FBs9062kcvjyWVYNq1MzS/bOY+DETWdn+q2RsGo7s3X5ZX0WZzA/cRYfFeQKRkap
MAxJbcP+8JOZeE/ok9hc3/41u768RZRjGetmKsYCYnxgo6SDBiIZw5XwxE9rxoX91SX639usy4jQ
0CrBG9Q2G5PaZYmAg1aI0plAbUr78LHbtm4Ku4pGvwN/kDcBETfJLjr374UJ6AtSfczs06y9v3f2
73dQOxsXQZbzXipc0s5qbhv0Z+31Q4Z+c1Ovnq7v7lqmCy1EANgAMyrwgFr/PEU+SAaMD82ECz/a
qusnG6FDstgC8/LzzvtT3xSTmd4zjnQ1UlkKpc7Um8p0HNVcuARbBGegXVfnLa5mVh39prtUhZPE
9vWFrroxgIPBkWfo+EWFaqIfeIreFALSDeIuBxdmbYsszNvqjVjIoEIQ3y/qtBAgg5NM/qxmNp9d
civXCeop11ez6rrQTwinJfAG2s1/nhrOLFNqDL+96InrgQ5b3fM5I7iYvd8vJURHKC/PeRL0qfwU
0eRTLw2aIlzy3C5BGx+RyD8UKuFvlWEbKoy7x5JGbR1Gr7SJlENa5bmDRsQbANNlEjfmffEv3h7K
Yl3zIS7MFj81sS92kKSj9xuRcHBbRnbXvUclI/2ypg0AHWqIijVUCum2K7Ea/aBB9HRBj6BPHLUB
9Vb0kvMDEdR/4w+XsqhF5UhJ9FlbiZfphkdMYYSEE/5IPRjBczO/qXYF6zm7poBLgfN5LnZRbUNF
Gw0IjOWORNlGUp6Tz+s6vqYSCxF0rkCfhC6XPIhoTTm1p8Nrt88edcEKXq/LWbVGS0FUMFH0Qzcq
wIBflHLacr4OtpNHTwS0623CmZWYwCTft/dl0JIhVBl6vxrJLIVTwYU+5H6X5Jl4CYzd5Fk4vDqD
gpDsnJlhwbjTzKVSHs4zhrruRCy1rpykMfNk6xe3XL0rDmF+N/GDmTRO2G7qgmF9V90M0teYrQAu
tblx4qe+yLVcpmJSi5c0MCfOGSQLsC5f3lTFDdoVHCXbDo1v64WVIPfqTL3FOOPZjdHWTJN0HmgM
vGRQtv8pX6xzzsMd5S9dY1bNfVagvXwA15mU74TI5dVDLW8H2TJujZDxflpLW4JJ5q9o6qpw4lg1
Dd6tFwUc8hsFA0pxPasDhxEOieNwpodGQzMuMBZAO8sbdDkkO3Ev8kTET87lXPkwme08evP6lqw5
xL+fJfCUC8EQs7RHVpC/IGFLkPcCm9R1AWv3V1PnEXCyjOf4N9ZwYSJ8riwGDKYWLn1FRrcILJAQ
DkBPPXhoUrsu6hdMco7cdInXjDkZoynfzEwLWWOuNIkvD4hFLTC3WeAS2yF1f2Zzl60tCs4DZRE0
pakaTaYBUEYS+70gXFDy7+Nu4xm5NYi13XexVVUlCZvbpFAYLmuteAcGTBnNTTqcOpq+f2pvATBT
NxY63uCbFGN6T8Zo17fKo0fSWzu+B36eFduv5YXVuV0E/e2SgVQ7JbGTpG4aY0O4xGRfHY69mwDE
72DWiXzHOLo1T4LDw1w4PGl5AO1+rq0cqjgISk+4hONrz31y2rb3P9SZRrhwKyAuA4vn7QpDMV+i
fl8KDCe9ep4L6dQ6ObkeDS+fpav7Nnflt9J/ivVt5d8ohu2xBn6uvTDAJozskDqjR4xvDveFng5h
jX8aQ/EyugA8imNhGqScnqXMFryW1DHSRXZ1zOJN+qcu7Xs5sXPkzfJio2wFzhr8r8xHhX16uX4G
K8YRWAlFB5hJnFHplAOsJwFDcXVhvMxZhKkEtjRh1bvWbugPGZSfa8e0U8UMMrhadnoudWROPqj1
pW83Q3WM/OPAWUGlm0UOIrLyRqj+z19A+b6sGsV2ilFwzEc7rDu3mvBSr2V7QHQmcPvG8/ddCYoD
ryF1PziykW7LmgFOWd1pAP9UVMPRAKBR6qYLcj20Az9eRql7HTzN5KKIcZi/sMSwhToSsf/IoEJp
XcsLrZyw06M7gsMg2GKgof16g6Z64rsNGe6QY9rKNyp52c0IW4bVXys7QLwqzlXj73v98z5HrSIM
yYDK5vPx9d0nM8Fd6qI/2XRRUQWNDVpbgasOXCYpx7x3lItfClYphzY2KJCrBgq67eTW6klr3/rs
OWH1JbKkUHdFz6e8x4C+8dKkICw0yva2TvXNFCHnxrecc/1i/g+baahoTkMp3viOLRb2ogj+s5mt
2VjH400GkuLQnsgdwW6+6KTdls79+aNgHOKamuLhBzgIyGowGWG2mgux0cArY6eMKOiquxjwazVj
mN1fwypmJV1IoIN7QRrAAClDQkr60dSPKmZ/5+TmAcqZkOjROBrHwUR/MsC60NsQ1HuiPWwD8wHV
lc8nwu0wltkUwAsimZxEelYa/zv3SyvT8vuoY8aYXMXPQnwfUE7ILyLrlziRk7v50bv1tqnp2qdL
ZMdO5aZOgnbtmbqUczIMLThfV4E1T/xjpyjDmeo9UM3RNF0A9JJNKSSvmZUDRj1G/0bZlmumDKSq
gWW/NIb5TOakDDYdS9a38xABoCHAxRGRe0SJPagNWOM5fjWe0Powa+RC42JYk9RQv2W/YmIJnl2A
lgXblMy9gzj0gdz+aZ0Cc7qazefhqcBciHukes3k6GPKBhOesequUMcBZZEooVJJI/tkuZYkL5hG
7EX1kMeb/KxbfXWSpftUEMA4mbU6idHCuWWc9mykaL1byqWioUxV2pnXDJgNNwXCof70DIKBNEyM
OEvObOYW+92FvdT7MeTEpHH4naVMxLwwee+ENWupqaB/mhG5eHdRy+k8KRRLtechRvlzc/NQupgK
zkfW9Jhj/hzZeCfGa2v1uiwlUgubfJRjhB4Sy+I2UwDOls0+QTpxq6BBMjgaygkUpv/i0BDRAQcs
yjIIXSiPi6mOaikPwKAdOwupv9cwdv2toZI2Npn9dWsHt5RFPWRD5IV1MR7xbGvJ8bnXrdzUpqNl
K519fVXfrWW0KmpYkTgTdwmIVn6qiB6MnlH2AsCtIMVu3VI7GLiFwi7duuTOJxNxMCvpC/xs6Jtz
z3vp4VE+PRpWXsMUsk51zSGB1kBHiVnX0MdO+faonqZMkLHqY/SM1gLwnpqNO48L+8Ll/2AsfD6u
3wv/K4yy/b2WYE5zNR/nfnLeX53X1u1dfedAde/A1NORZH/78Gk/2W+l+VS5wyUxNwl4aH2M4mH2
wc2ulv4YLJxHd7qkzwwlP0+hH/Q4MTjUAppOzvZjnFoVxubgzCfVrgFp3iliG1jGNOQ3POfDWWG4
6T7O1PwxVDN+q6A050b8pJ26PMSIvanA1MdJ1m5q/CBh6xsMC7YasoCLDcgONL/MTfU/P5ibwqCY
OG/OK4CeFF04cm96vBVtMPrmbGzP+fsXZ232yrYF4wgL9LJ2dLoB9AMqODOvEqWzZVboQZ8jA19P
9iS8S8LDyIG3q1BGxp1nCaL8lR6lUuAh2X/ptMur3IIYozujrSksBIag1XB+uSRqPyNVyrEkpFG0
jFjPe8QjGAba29ULBoYqNnIqCuDgtzoYnDiOfDC59dZunsGLeJujbvL7ONOqM/wkhfii8s1EOyrS
pxzFpA1DU+a+PA5TQTFpqCtRcSR1sRN8O5anh+s3clWnkB8A4R7K1kAtUka9ycAOpseNcMl8N95P
xHh7qh238cmt+1+kfVlT7EjS5V8p63f1SAqFlrGv22y05EYKSCCBy4sMLqA1tIX2Xz9H9JaplKWm
euql+hZ9ccXm4eF+/BzH8X/d7nYH7Re8jrSkND13gRnj2UMBW0TyZRoJ6ww8XUOpj6it2HSRdmmd
ocd8l0gwHch9bS6Ee3PLbYykguCexqTrU6rILtYTJRzn+4YEJpRMX8pvsHNbuXlrohSSQgOhuBkl
Sp83m+uTPONoDCTp8NDQR0qynw87iQiKDv6HlLJ4TNuVkb4V/u+q3SeiWQPYDMHgRl6qj4wbd+LZ
zgxOjhCVU6p3SLQdo99S5mpSaav6ktbzzDHFQ1sSVQVPaxUO6dwZMVkU1KyADda4fQP6h3Cw0+ru
+szNYcPPrEy2p6JmPA9CWBm45e/uoKkAYVhiSr9lwzcVW93gTtyw9lnMnYXtMpcZHDMJSNFp6LfB
NXE+wFANRtUjeFuwbJq+/mhI+4w5LHaALym62i6Fwuy+NPAnClbCoVT7p4cO5yAB8DWSg0vIaU3s
54rEmqGSj4orH7TfIxQjdtaSdiu+eqG5AQqBO54z3F83OwOIODc7WddBCYRUBwnGMS0Pag8F5hTY
OtdY6e2mbEw9TMxcW0E5KDRZ8E4fROQ5qK3sGxDc2kW5EJ1cBrn4GPD4iBg/Cun65NJp/JbHeMvK
CP+2oRncLBVtxr9/flDOf/9kjpFCJ21SDxgshJNVbauEgYXUokWHm7R8VFTBErlrQNO732aDWzVL
e+zyoJ7bn0w2khBdw8bxyehdfenuOX3yYttjD7H3PrzH6p3WWtonNAFMwFivL/RMeezc9uRo5Vrf
kIJi7ElioWbV8NwU0A3/UvANGIY0R+FLpYRLlwGLyvgeNdDZR6ddK7Vc9TEtkGsncZUAtCk2TDO1
OkHnmtaqyqMQE8bMohkgi9CmASUmyDVV1VQKEejCOEiaYA0YQOQOYD/LzT5ou494aPv3TGTDZ6b5
BXOuT9LSF0+eBEMfJrKhAh1UKlBM5eqGDA9ZHNyA98eK9GTB2sxuAFJ8hO6OcE/ys2In94QkVTko
Kah4DOmLUmz16InVq+sDuryKDAU5eSD9R94q5OzOnUqd6C1J+2bEv0AuiydWX/CtEIC3LH8mid2C
7yPLltIf4y+dnDJoZwJPARI5YOGnFULNqI26VhQAROIyWgcsee+aQFiI5mbiCSTUQFCnyugf1S+a
pNNWYb4XBvJR5eGmSHa8NEPFrcG0GifeqmkK0GFBA1OvVyF7LdElzw7g0TNp9HsJVzVTksWnEEIJ
rg+oRv703Z0spM/jWo0bJh89N38adaypsw13+Q23HX2kiFFM8nR9XWfKzzA5gr7RKoILY5oOEAK9
r0WKMl1/AN8q8sKQf7elWxADxjb9L2I3ZKDRBYvqoygpWNjzbYQHk6aFbQIAQYJbCBDG/FN8ly1m
hZYO2UPQh7yq+I8P7Uu0Xhjo3A7Ggw04YPADiujNPDcd9qrgCQg8jgG4D1HnMcONt61utNsKidub
ytlBwAPI+yOejdvrpsdBTbfxieWfm/NkVdELxxJfzslRaiBYnq9FELS0gG06Q2J7i7RQC+OUJ+GH
IA9tJggYp/id28Utsbf+jllowfPuoFA0Cl8jeVitwSteLNXSZo/S6UgnidFKHxTmxbCd30MbpoYs
in9D0OhkiYFjCa1Z32B+LfbyX6R7UGb+z+JOI+UK0XsdazCs5Xb8rljJHe321BKfEFwk0UJwMXcD
IqdENHjcsUNnyhScVkis6UYHdEp30zVWY5ifPl3lhg14dBu8D3wJDjPn4E8MTgkO5EEyhqBpcOUC
WNyDQMOUEcPu0VdMd+3+3XvZJXh/LL3cl6xOdhKS3F1VdLDasb0IVuJ6Xav/1cjQq6/iKWdQ5JHO
T6XQynUVRwRYG/m5EpQtkcC5L0UmlY8FMXVhy0T9TUq/ubdKQPkdbQRv0/KFK2DmyFAREbM+3qKS
NF3PJIizHKoL5NiC1Cb5qLf+CvO5FDeNm3/iBk6tTBcxz7oETV+worjMVN46u15Lb8VrtkUJfyl5
f8GaZFDc93i0jr3FYN+fPs+9QAhYoMIYNbvVawU573bX9Wg/sQ7CRkKF24nN3M4q9HItMSHPuLsz
02NsdOLuOj7QOKMwHaPxxrDC8J7sPMhefgTZwrrNXV5npia7JyolMREITN0A7nE4aI8Z4j9L+Y2K
5iL8YuY0oHcEDytVHdGDPziCk2HVsupnBsnIsVylT7K1YpuHcM1tceVkv7B+9vU7Y+YBiwU8MTd+
zom5nvSe1nsYmm2Xtqu9+g5PLW8v3tWPG2rTp83wuGBxdn8qI8wasBYRONZzi3WdhwXLawwQ9N8N
cWTdjT7CAwgtTOW+KR/EYc/TzOaLt8bshjGQRYYTAORBmWyYOkKSq41b+Wi/yrsBT4jIgtpUd2wf
kdA5LC3kDPhrzB3BQysi/pGUSShb6XHdB1UOwAdzctGOocFaQ8xETByZxI4PWtPUS44e2+d5CJVW
kM+SgwQiVR60TtMfpeQmGHZJBsLtbFMBnJHvY9nWgsdWspTSUt9IgGefLTafCeobyVIYMzdZErL/
I/cVAlY6mawgB5q5pbV8fLYHaAFstrHVbEQ4Lry8itJOH+Qbm0PizgLDyPUNMtNah4k7MT09bW1B
Y+bjPugP8gFFOBA7eweIh5o0NMmLWDrOL+TELCU0f/1a3zbuJl3s9J098QjSZVSu0NaGsP18k3Y+
eq4MGVcvMSNkVzLLk8zKQrvmYYnAaC4YH98D/zY1mWnVC4HfHWDq2bZfIQfjm7FgSq6I4GmzURZQ
KBdqrKPDRqs29IVkFY1q0zcusmKaX8a49ugrfxeftZvOhsTbbew8adZ6L4FTAyrPh/L4CLblY2ma
zku62ZvIsz4e/NWC85nJnpx9y2Shta6HTxV0wKTRBwqOmhVVsNzKUiZhbivLyGsqAO3pojptxmpo
ocW9PpBjRR8iKDmla9/pELalThgfr+/dGcYS5E9PbE1imV7oZA8iLXBuNppWjEfFGj7Co+D0q336
rpu7Hcj0vq0Fq3M5sTOrE5faoArBo1YmxzE135vS3tupu+YJYpP3zn5fgjXyfRisYEMt/nl9wHO3
FQg+8GJH/ynSxJPqXOhV6VCD/uuIQmHTQG36MWp/XTcxt0vIT2epPOon/ZyfkxuqHEIplDkGl/QA
yxqlSep9xHbBQrQ90+s1RvZgF0C+eMz+THajXPm6xgQMpUWbV//sv6Cz956jQ73ZmCbb/8YGxXP1
d2N+Cc4H4WbQr6WF2VTnpvP0G8YI8mSsnCqBL4U6OWY0E9BuFPOErlMyGC9GERTHKs76J1+i2pfq
GWptg1ELzdyKEGhu5w/o0TOKpmJO1faphM6NoicmjRFlmGoeix8yUwCYyRoUe8yiEDi1IDAZ4LhH
HoTGBilKkEPyafo7USFCvVI9pjmlUH8MaAW57YM6b8y2HOpfwMnX20Hq6sJmhkCPmsxBLgfK1Xs5
KxukEyo5L6y0B7mNRVKVIKQA0sjH/w76X1GmlchhSnm+ERTG0ZquGQCCB5HuxpQkmzzRhk2Qq/6n
TFGLtWqFZlaSVqlkDqypdnoqC9skT7XQTKQcbL25nNSgwUwTsXXSEl2SZtNIgDSnQfkuJm0pmmrb
1p6FPtr4g2GqIAYrSmJjXt+lszfGf5ZOnYKq27BBx6WG7RM9FTqKwfTR6ME/lUE9OrjxHMNf+cFC
smymBHC6ZREvnm+XXld5n6IUegz2qhU83kW2f5DWP8zMTrKmCwdxphYHc6jsor8Zp/0CyY9W0dSI
Ug+70wn2NiSz3XhTADAEaRl6B0qo9yy3lMIGL6klZGt74baYH62KvCNqHeCsmDbtUiX0erVjylFp
7EY4DNkhflbQwFOa4hZ7SiNgcOFu3d32S5i1uYcbBLr/ZXl6g/iZDKJ4GipH41XOrdgk5VrO9lmz
5s394fo+mvUAiC0ISv54Jk6hF+jVZKXfpQoew69G79YNivkLVYV5T3diQznfNizv5ZCKsAER7hvQ
l4FEJbAfvryVv28s09ltHr832vZZX3ybzg4OUEZFAtYZT8bx5yfuTSCD0Ev+oBxvQpi5PnFjmDR9
9o4wyX/97knEViOtq5Hxd/dHZ3cMAMy7/vvnD/iJgUmcptEuUo0cBvRo460DAP5eswalNgVlNi03
B3LIatU0sn1bLQRtP9HmtbFNrqZCY9iABUxnENd8u1sBRWW2BXA4oF/b74vt7e1ONu1HLYJy4NK1
OBc9nc7r5Erq/CiP/EBUxnYAt/9+w3sEMlJo3Nk+JDfr/PvlF3u63R2B7DhsSG7+V4f+P7M+RYsK
Ui6SNsLQm1dpfzc+ADz7QbP6u8cKqMR1tLCLZp0MHmyI+/E+Bfh9MtXdkHFJCuFS45HgrrcYBXl4
/7R79O1Pb4ngbm5uT41N5tbo2sgfekqOruLEO81KHjbSgtOeQcUh8gV2wiDghUXefXIu0ib2K69O
lKOL1OGNuLI2h8/Nkg7CT+JzukPxpscVRCWQgIjTCBTnQqcaPGRYWt736gOSWx7uhQ/j5m77q3GC
B720by0Sm8fmGNsLKYW5CBEAPHQaiXje4AvO3Uqi1YwUjawcI/Wj6N/77IkJ773sXHcAM0BVzOSJ
mckYBULSROUE3ut19JpQiLuPgGSC7sOTbwY4D4pp7oWDbrZ7q7LUGGx+4aqHgqphg8yoXpT3mN09
wGzoyE0B6TC9D/NALkS515Sj+CbcJe1arbeZDOXURF2ouc8bUgn64vFsxPKez68mF5KR6QE9Vrau
rsiH6G3S1GniTW58L8wxmfHioM3QoOgEThBjivYTfF/IGYMpiA9BPER4HFYDsZLtm7sKzfwRzbRf
/lhHSUzpkHw7qRk/gVuQgSv7ETLOq+B4/XvmKg2oA4OmSAMLPxAy4/ee3FgeEwzJD7C1bLe13HIP
FUwjssqX5Ibt6S5QrdpaOrHy3E12anNyPesUWdUqgU0EGsh+aHBEYBjtHlfYZub6t7l3qsJyNiMn
5cF+Xhjw3AKgGQiwEqCQAGuduAteKSMDAfyt8Jgnxookr3rwQMDi06VO4dlRl1t6sUb4JWB3LyXI
Z+/YU+uTO1YJmyFT9H4cumuX98aLJqIl19Qj6xt0YJuFsY6P06nTQlSgjvhd5K6nGbpB9zpJCFXl
yNCmUm2LtV9Cclmz4wg6cJFud5FdBb+vG529y0+NTmKgOuxTniO8Rcz+/Oq5gFiZ7h03t1/t/f39
S7bfE+vW2mys56Xi1cy2Qi8/aveI3yn4cSenGMLSXqRyRo/yN8hD2nZd26CS6YT19QGO3z+Z1DMz
kxOTKX4SV10OZ0GHfD1EOuZUCCOr95RqKTiYicsBuUYkS+GYwIYwOq6T0+mrcU6HpqBH5CLNkULy
YX2/tkozMB+BM104GuOxOxsYLjdYw7kQR9zTz0V7YiwexKJNqN8eUz3x7aDGwOo2qBdumcuKymhG
EwH0RmUejn1yAFuIJtPS15tjdxffSjbZMBeZ8S+waa1Di7ovlaPY3Daaw8LwjIvTMDE8OXs0pFEK
ppn26Ku3XnkjPFZbwrZhsALatKneNfmT9ZBAUPdohslWcbD6MN4TxWF4nhu/ZM7NymYPhR26xbGv
t3H4At6IRLaSfbAuITrfoGuC2yguCI7/lN1lidXsjaMUvejMCmzmm2Vy1+Vr6KtDkEDhm/xRLe5L
SJWWaBwTzGiTvhfgJuHGypfxzlU2OdpvdyHAmdGeSXYr28yKUT80UyDvqO60BFARuTLjW6iLS6pb
UAa9kgSF8Ep4AcsI8gKKE7jKR8QXW87Ho3SxVU7WcLIvDS9EoVjXmiNFo/0zLyxSgR92L4FrDx+j
Hajg8MDRH66fvItr+mcBFRmg1ZF5Sp/eG3HQN9q4gNIquNOQq/KgGrPgM5dsTLxXk6HwXuawcaOs
0ZWW38hLZ3p+G/5nFJP933V5rxc+jhnYu+30rgKM4DnGFjGLG+/9+oRdpt4nMzbZ8m1fpLSRRlsm
mvhotiGJQw+3npmbklWs2hvJejTYAoHL7BQCnoI3MII3kIifOy3WqwWvxBhGK16vai9JzF6KOydr
tyUDGqiruuc0EJeYpC4rfeNgUcxADzLcGHBOE7tZxLS0wdJF0Zs4oI9MRpfKbRpKI84X1TYCQshu
rX6G8j7/Eu9K3QbPuqnU99cn/cJnTz5jMufAM/apmEbtWIlPV5Dagmgm6PSdEPWc4o5pZHXd3k/B
9OIwnox7XI8Tvx3RbFC6CvOtFJC/MKmBmm0YbUvFrn5n1NQGMKpnYGSz1Hs9dNg21jbZb+mrae0A
T2xH/JSA8Mtern/V4mpMnn48COtMC5Nx62XJJq4fqGQFH37+ZFgsM5Vt/dqG+xhTkppctWPhJuwX
3MVlnQ0roYE1AaEelAxQXz2fmFRmvGY5bY9cvQlV5Ijv03uDjDKYZf6LeqnZbWhqJtuCgmwerRyR
aTxI4UtHVr0Oz+50aEqhyOW2kEdak9ZVlS1dxMDMudLxHhz5JRGET7P/Papjipyq+MjSVHdRhwVU
D6myVau1362TcBfTN27cU/K4sEBz1z2oCUYGC6KJePmczw7Bq5ILatVBzmAvhQ986KyhAx9vEd5H
5K1TRVDt7Ep5JXmRI4T4OOOtrBcQqdOnAJoPQdiuo4dOwuMLz9vJ3o0FT+O0RvPTq7J+xQ7RodX7
Cw/LdbZm67C2gCLrNzE0wRLXewDqyVbdFDAPFO4XdZlH93ByjC4+ZTIfAuBeQNkP4lEE3JzELZRg
bwGy9tjCmKdvgKkhaeIfCagRmliAoRLMg6H02Xn3epGb4JxzaAkFG2axG1JXILF56+t0wVtMvNOF
8UkqwQ+HRsm4KB6r7Cl799jjIO7CZhNKtlStVGEhuTa5Ci6sjZv/xDVJoqBXQo/ljVHMUZ/CtoWO
SG2z8o7FSz0Xi/M6Oe5eYohdRtEeCbEtx+erQtyktdWBCCeyKnj/DXW6RdqLn9WabhvgLUB4IEEM
SScTq1JY9togYzVRDm30NfQqVpEOkv5DAGSk9LHEPDM7ypFqCK4CSiSAYJ5PaR2J4CwFRP4YKQ5N
LFptoO1LNkV/jyAySL65sS5x40re7wV/MbdzcL2KSBuCJQbY2nPDQ1xokdejLYzUgfes1n277mRU
1LLUl03Cgv6tDxv2LOgk2kqi1m8yOWqtvCkyWy+TEr3wgxtLrF1zTckOCdBqd0MmZw4cxHveR9nm
+vfOHWeUw9FnRGTIrF9INjExyBIPnxvyVY07MZDWmU301LpuZpo0+9niY7wBHIkKaajpG7tpPN6i
qAG6ztJGtciK7sGhec8OqhN9tusK7N+CQ529tgq3dN3abCuuChTMQD16iG1jCy53RO3hSlgKM8eD
PN2Xp9813SeZJHuE4Ls0+UtlyaZZVTx0OiR3fP9Na/GYIalF/2H1f/3u/rf/ld3/4/fzv/8P/vwb
cm1lCJq3yR///n9qXpXvSfie/mHW5dd7/Uf2/cdj9V6FvAp/8/8Zf9m///Lfz/+I3/VPW/Z79X72
Byetwqo/1F9l//DF66T6+Qp81fj//H/94R9fP7/lqc+//vaX31mdVuNv88Ms/cs/f7T9/Ntf8Lw4
2QTj7//nD2/fGf7e/Xtev/9x+9X+AR2W9Asx+T9+67//6tc7r/BbqPHXEV0kjXk10IPpcI7t189P
FPGvgEjqiEskEUWw8SdpVlbB3/4i4CcaRXIQ/+CMI48iYmPzrP75oST9VQWwG6VJ0FmKEGiS/vKv
WThbm/+s1R9pze6zMK343/4yCQAQFoEjC8xSo+oGOJB/3ssnzrklnSh0SFXuOQBCkVmRSvhGJ7K8
cBAnfmM0A9wEJOEksHej4De5A5g3ZELCc30vVHkCltdoAGF0ld2WeZq++IKkvGSVIAOwysSXIlCX
ioGXo0SiFdExmNmQ4QQw6NxtCRAX4TSlvpuCHnEtxTqzWdcuhJpzRsaKMdYMgGWiT2KHQNSqJEMe
1UWM51lCD0G6RAbD08k2++cCni7YeGRPjjRm0hgRPoAU0ZG9atqQJgy97xl9GLhi13amkKagDtQH
Zgs6E+3rpuYGNNJ8i+jVxEt+WuyP6wLbuqwDN+qj+jeS48JKZCVZkvGYM2MAVquipiICbzZZnCqA
TIhRY0TowqqcoGWimdC4WniQTktE48RpaHwi4+qgA3TamxE2PBOgbxO4vpHlLifQQ8iImKwyT/5q
eZfYJVd1h9S1DirqILMbVMmcEow7C8W3meGidRxlJJmgikSmgvWNISmeAJkIN+BavQt01N7qQUve
rq/d5Ob7GS0uaAwUngR39fjzk3Nt9CnzOiIHbhGLny045UxDzQ8010Ozlzv1z+8UVA+wT+Cq8HqZ
1i9rzHkZokXLDWsFwPaIgCybd8X6+phmtr5miCOHL7Y+TjI85umYvDIExRYrI5cMHVhUjaSwwbP7
1Ypeu3DILtYINAxjmxRCFOQwYOrcEotLKVHziLlVGnuNCcMcTHhcWvAYF4uE2qsyyvQoInLVeJ6e
m/EqncW6lsNjDCy0VZ/Fn6qfoweyZvohG6Lmzy4T7KFAOS7QWMGc2uslwtsSj3LXG8LYDiIg1gWi
L7XrXU4e+r/+AfVECx2wiOejKpK6LfRIYW4HRubtEBEQLufxohTiJLbBwoxm8FokONIopU1eUBnF
CEsNL7NcVVKz7BRwMMhF9xmmmbEKKl++64fmQPSCf+dNmd15cpNaYLfqV9d35eVwoTSL0wykB+rP
YNM5H25Ikz6TghRJ1kDpnaAWPj0h7P70ymGAIphKUJ1Ecv4HtHRynEEsmtUFmqFdCGfWjpeWod1r
avH/aWUylIz7Hk9IH7iVDCA3CoLgpmpR074+YZe7Hk+lkbtiZMhCwX5ipQedjNYEGXO1lhZoQWk4
3pxCuDUyobdjRpqFt/aF28AVhusF5wuYRwDyJ0GwmOmtnmkic3smqY+EBI0HxcS2eo7HBKJ5fXCX
uwFXGdwgOl/QcQhI+fluEOJyGJiQZ67Kg+6mqjyIFDRJstCRP2tlVMBFzgaeY4pbJ3HfNZXfZa4u
+QLeXSFKD30cLyzU5cRhLGPvJILXkTlx4p70II1yQaKZW6D3MLcaWajZTTFwz7f6qgqX9CRG930W
2SCfj35YYF/xsEQuaDJ1GuRVeDPEuatxIFYcrxiS5yRQa2/F9EG/9bVB/+yFWnW7XAj5wrpdbkoE
IIizoWkCMhJczefr5pd4j4IOvHAzcNmmdtwlGmh/ALX8FQQJeQsSMVpiPrmYXkQ7qFLChYFUCWYn
0yvHQ8cLn3HX7ygEo8XEvx+MKLKoJ9GF/TJnCm3GiH+h46kimDsfHdH8kKZ1ViH2kdovaDqLbtER
vN0bIf6zp41iCuGmMIc4BlBMOzfV9nU/SGnSuEOnKVuFa+2a1dzf+oLnvV4/axdrNsq2jHAcimMN
RpHJBGZGXCoCRT6y1Bm3EyzUru0KwRp0odooUqUvRG4zswjJWby6EKhKAEqOp/LECftZldPA4LUr
yBgQz43KTssU3SJ5p22uD+3iLIxDIyAoRFCAx+GUng3bD/xMcV27iIKk91ZMIkvwG7bvqNbepkOZ
hWZmNKqjMZ8uLOCFbxlNIyAE7T74HhDOnY9yGOQY732pdluowq8KNLG/pSQYFtB+YwHk7LBPrEzW
Ti3Cwq8NuXYhfPqrVtLOkUH0sWFC5j1FUdJagxe1fzZ+/LGJ+BodyxS7c3LxoA0jH2QPNls91mwl
FF6LCDqhgtf7CzHB7E5BEUrH095AcDJ5Cqry4Dek0mrXyNlgZSQkJqeMWLEqLYUfs6bG/nYRdTZ0
fk6WK20zsLvrKoTn2ybbSpkovoqeOOxCrqQLazZNO2poohtb+vGGR7YeJ2FyALisNq0fyo2rCwWy
4rmqR7eDoMY7iBn6rlh3crrpcg0dTHFoeIqZ+0z+0ooyvYNmsXSAjCJK5dcPysxuRZsbnlFAU6F8
Mn0O52JXiLgMwX4DDilsmlbZKU3obf+8FQKnNroZdNxP13MIB6EaKlgZmsQzhaLuVjHCT+e6lRl/
hvc8kiNI6+AyumgzCbqq7mXaunKL6zbENbgWy6jYalJSvNacL8FAL7cOeqRQbhJVpC2goj3+/MSf
tb0RcKESB7eNqGxFWChL40JhDZK8RLh6OTRsGlTh8BDEmwD/OjfVcy3NhkQR3Ugs4bYY57IEzT7k
MWyhaDUPwIGOxQt749KJKuhrQzChw1sD0DfZrr7GvEKW/FFntQPKPJIoD9dClSbldiC6lzu8qdLm
HtpSceYmSLhoCx9w6eTwugOfF24M8GGTH9zdyQSD9UIspDoUXFUv9V2r5dJdzwS+ZlwC8UfEBTDy
R9wD88r1jXR5KBBK4emKWhr8uDbla6QB9ZClyjx3wC5z0rjkZpl5wcIddWllvB2QyUDSG7m1qTcQ
0QPWqdArdb24Gla9IgeOFmZLSSikCadXBYgRR/FxQJ+QYQcL1PneobmgJFho+a5oMGGHTusExeE6
MEQH30jLbjUmSYEoACf0sPeh2aHsWJlmmWhGudGxVVTkrLGYxEZuM28Q1cqUy0TPRIt5eR3d8pog
IUKUVhS2CGhKYtMyAq8FIz6wcbRuvGdBTQWkaXqioIqde7lsl42QYSElHyw9XpEX3K67UOpsRWz1
0DKMLKJvYLUFmCj32PCSpHIY38d1iDMmhzlq0anHwygx/S7Os0cprA0oTOUNoauyYXX0HsZQJlsR
4H29e4gwBsZdDEWDb8pLCYqeRiIE+zTTc2Urp0ZdHerEzwt7oD6rQNSjJuKGVEyM7Uip+avPBk2z
mS7q/l7XUSIzu46wyATMNwAJbaLqzT6Uknwvil3yXFVaSZwIGarwSe1piDsFUfN7R/pEvg1inod3
AU/Q/h6mg46qtJq/gCZDS9aDEVfBiqtt5q+HuPXqlyQuYmHfRV2kbTvd84XM6XvPkw5RK9HCzBgA
RHeD0gjtCnAf7Z0ovaTbAUv1eJulPCtsr6v1YVNoeTuYRRJmvh1GjayZTWYo1bZRopCZadlG+sqT
he5RaDopsXOxiF7LiuWBadQaA8hWwVVlkZoozPaBW3rPA7EGx5FI08CqkMndCpUfR7bEucjNvGNC
ZLLY4x9eK6sPVdshMYhwsgn3YqVkgZPnivHVVIk+WPqQNKEVVng1rL3A65k9qEKuuELa0HYVD1or
4Ss44kQH/V7gpWQE9XarEJJa+8B9qESmEGu1H5lpQgvdybWBhFYmGNmHOuj8Qy2zXLaEKk7qlcJB
aXuIy1DuYjNgovzWIR0XfA2a0cobIaR6tk48EXJlYPbJNTPw1aBeDZ0S05VGo0TcejIy1ytOY7RX
60asUXDERCQeHF0Mim4nUzS5beOKULTQ0USvoZBrNFULSjlwzNlVLApgmhnaord4XMXVjZpoRmU2
SVnWb30vFXxltC0JV2FMoK5KZJK3O24IBXBzPaGAUui0VTHxAsV2j6CyF96UPE1il6pCJX22Hh/A
5BLpUZCjxSmhEHTleuPjvig8eVtRUQ3XNPJy4V1tGBh2c81IwKsti1mybnhoVJbmJ+oBVYRAD6wQ
CV8A4LzCp1vVCKASrSV5Vq6H2qvybRjjL0NTEGRqzlBWtW/lVRuIO9yUimqrTVKgLCeIIXQwajG/
V/20VU0wZFFwi5ZlFZtqp6f5W9QVAVJ2KDuU6TMkfVTvc5Cq1H/t8UqCMkiX+F1up6LIgnqbD+gi
RdZe7wh/z5OCVg8xTnu/F3K8ctaQXkbeu8oJ8gZmFHRejh70oeCftdxxbIs0AseWl6/ENOVqsBso
6TcAKXz7nvDRBcizxVJSQayvzndlKktfgUR/VaV25xtBYqs5fezbDvvNoz64xqjoaNBI+eZ1l66q
VK5tA3l4M23ILRN8CYVrUtZrXvHbQZZfUq5gK4V+aOWRfFeFgqKZdIijY48QBbgiI9vVdb5masAd
w0OWWawHZhLPz2+9QgLj4qAoZlT02SrKlNqUpR70z11QHCJPqOx8GAC2CYu7MFcqAE41YaPXWQro
BdJ1Qk+/O79s0RmvulHp11btUeGBFZmyBTHYHUk94PTbzt9A5+GjD4BpijVhT2gF3b40RcM1Mlnr
qpZ8m/QoOfUE8MQEeadXlVQbTY/ylQ6d6Ke6zfZGEw1O1xfeNhyiaIOAtrFSSb4HIV9k1+jPXPdN
fCNSKBvgPwOGyYdyrfOe3yWpCMIj1Q8cRU1zF7SBb4QBzOJH/aHQRN8SGspXXegVN0h0+K9eG8V2
2vWvXJKRZpPF1hzwqt6pQZKuyyJaDTr7UhW6SlrP2yiV6vWBYeVFJ3FUJUDpvZFqMMdZpcp6vAZR
uGuzx7zyC8Guo6rO7lsWGcOmSmIlOShqSQ1L+L+cndey3LiytJ+IEfTmtu1y4uqR19wwZmToHej5
9P8HnfPHUbMZzVizbyb2KEZogEChkJWZVcea8kSc9LonOwv7+EGEuWHtbRG5cFWnYCi+jzNdlS+T
KBzroCqidMd9gpvL8HMSU9n/SuNJ7997aRm2fpKYM+g7SIlxroQS6T+xo8ynlnvMmuePtGcO+nmH
aW/TP9Wa6orvWTmq4qKWeREfVE50cmyqLvOe8qnDDBRDrey9wj53ztkwGwiPky6nZXei8WTrgY2g
xTRZWP6ieXjQQSTjroW/nk8Qp7u9OYzGSyA7A2uzE3v/BATp8Gg3at0d7SIJ4b8VrjYkO5HGrfGQ
wB8EbeREWdUeB0A929Ouord3ujvaX/tM6YYXbi8n2LlRgjObooepXzajJ44AVbQEdZre+5xHucuF
qzTlD88rKn0H02Uen728me3dWNo5vU3GwYVzUis5rRW13sPxAMq4t/eiHHVvq6sRr6VCNX8VbSAQ
vOVWDVeRjBT2epbEf3OlG2LneVZd7Culi54ioTrqDl+oOD7ok5vlJxjb6mXsWsNDtdCZzLQrFfOj
2UbR9zofaMSi9twqLwhcCq5Bl4v64A5tp/qtVeA7iLVm0RxYF5K3yR3NimdAWP1ohybQDmXezfQ1
CifqYqMSmfalGPNZPHjxFGvFflTqtD0FWeRNEKBnL3oRY6QO9MXA1XF8SVonBBQvndw+5LrQlEd3
DO1hrwrDaPZFb4t0N7d1RuPoPBs9KN9JooXjrqsTLjA7t6y/ajEm4T7UuuJ95QH5cDOr6fQa5aRt
h7K2GvN9V7ihuIg6S8RhjrGEOCR0lI93hPWm9L3KGHCBF4PHo9+q7Rqi06AF58EpB/0JoTY6j9yo
6Dub12r1N1mBfYmwqA93hT40Hm0BR3pNZyT5f5Plq/lTzZHkQa8bSfuji9T6xRzD3qE3UpTp85nL
woJr1KVpP0Ihi7t2H8yBVZzHWm9tOpRHgXlOaVIGN7wvVZ2mnymOx9zMRbUzxoY8XXETQVNnRxvs
Q+b0GcL1pm5t9ZnS2IDhggLSdxJErl9TrycxHoUi/hCaTfu5EdUo+l0/ylwiEmOFQ3sFwW5vjuWo
H9LYYtdYpsiV94VR197RmSbuhToM+szdNVpDmOBqqZrnsciqH5ZMNB/7vsCbOYmjhELLGEKmPOgc
0+Fcl5oxvdPUMSxP1YyC/xxQve3Oet4nHIsikTS2JJee3gPi/EevVaLPsZMLrPfK0vlQzGrs7uqy
rsuz2wXejzjWdGkQqA98vDag1CyqOcSCU6uLh4mcvjhlSao3OyNsadR8/9V081oDcJMSQoKqTknJ
WhSUwOtjV4v7yC8iO/STEup9PmnFKxdZcMyxzaS/djdsOVndPMJ/j+oB3dCNBHBhMSpJfSrKqYt8
h2vsUVhFfEzi0TnUpbI1wZtHuBwKJpT0JMKkcYmVAKBrWkWrZN/j0OyEoqbvJswF8ZCdA30v9HKr
NdzNC5EBAU2QK+s2+MLSJdAJ8b+xSj3yx9zAdAlSw7fUM7ec1VZHoVIL88pABOrK7/rHK1vFBrga
DSfytVnHNlWxKjt49aZZ3XIiWBtIwr800+YdSGnkeqDeNnuRVm3s15ZRP9Ltbz4aUyLO97fh2obg
We3CJME4CuPh61GqtomUqWxiH85K+OBBQyDTTIp3TobY8v5QaxuC7UC3UFmGpg5xPVQmJpL1YYh9
SxXv28wjTBRpuiPV+4Y46Ov9wVbnxb5DYcnZAn+9HiwpI0fA9Ij9osnMVzUc6u9zM4q9MelbQP3q
hwLPwohTfq4l1aPIiqw02gxwUjNCLlkBP++z4jlR//H+nFYHAnyl0kHYuPGKwMkco7vWjP0gKFqe
GopjfzbUwWuPbx9HcgVgMAEnY9x7vXYZt4JZ0ErLz8u0++JgENEeyrnKirdCOrRJpg4mtdT8Awra
9ThzXQT63LEhnMjqDmGk6afJcaMPb50NhVUHk1QL3gNfaTFK00YTt2md+i6d01+yuldfcjvNNgg/
t/tNx2UXdafEhvg6C8gx6ynLqF7vvOvKTN0HEGX2JEH1DvxvSzR9uw2uh1ogVGqT9W41TQ4V7U57
V6uF+0pxasuf43YU+suQYUAnJDTAArj+OG5Y5bVZDN67KqGJYN1hRBTw5N2Aum+XDXoBNdDfKnAb
ufn1KL2X4RGcidCvUNHsp5KupgeamyrjLqu95PNbdwL+vFx8HpwU6IxLgNTpHT3tci/0lSxUxWsB
RzB/R4nXPN0fR/7oq2oTEe7PcRaTmu059yIlj/xWR6HXF8pRa+jEWHY7J7DmU+OGW91H15YRWgiV
c4+Yx/a7XsZ0bN1YJuA+Ot+s2+vpkD+hudTjh8GatuS2KzsDZTwKUVpaGuhc5I/54wac9CFR0lCN
/Dh3NN/R2hQ5dTpWv+6v4u2cgIuhlBn0zZQ9jxarCPipeoJs1W/CLPk2x319srqSt36mzP3G1bQ1
lgSF/5gStt6u4tpz6vexPv8Fp9Sk8Q7mRxntSc/3p3W7ehJWxocbf08YIkszjA60LwjHMfbb3Ag+
AwxoJ+qrzluLx3RTlVU6SddntGUxIrcrwxRxnvh9SpPMo2YPXvdewGbr9146u8bGMV6dFJ8Kai8i
XnbF9fqpgRY6VmeQRQwDiMCIVXqr4dxyf+lkLnJ9riB6ccVyM0nGl7rYEbrE+62Oizbo45HHIDSS
mqBk9Q9CdcuXzh2Sl0SJFN80yxH0Q8vdYOMnrGwU5AiQ2lwETITGxUaxmgQcaKoT32mAzHmyzUG8
78qk/KKFtH4/3J+w/NtuJox5sKx6kKAtHUDM0KyGSBGJb3ZGc+IVRJHTrtq9aabJk5107XNYNPqD
8Kj43h955YO66LMo6ZDhyv9df9C4j2Mvy6PET6YsO3i1Fh+7QZ82dunaKLSCgcsGfcm+4eDQsCRV
87pN/BjO4xdbTaL8wL9EN3h/NvKKX64jXUvwt2IM8tzFbAKgjsAaWUfFGOYPdmtWHxInDPZ2wKur
Av/1NgZc2yYkUJw97HuhPsof9Ec8yZ1pmMNBif2qgXA7uUp/yhrFe2rRdHy4Pzf522/mRhC25S3q
3bx6imJO6sQMYj8Nkb5yJkK4o++qXlc/l4nTHxLUV/9ldvKDkVXRSHmZ8A6g8VmM/4CP0Nc85bwk
nxxlVHbCcJrz/dmtnQCqmSTwNlEXg6vrhRRxC29jJI51cZt9sKM6e65bJX8a2kI94EmXYCgYVN5T
kzpbHdtWvyE6AjlR4BBnkdGNwOI4GgaJP2p287fhtQmKgWZuaUJhBO1WdXx1i7qeRstm4gsR7nqi
UZTXk8sYvtu52j6ojOoQzWl6LHqteLYxD/l2f2FXt80f48lY++cOrQTAFriXnw+TSTU++xl2Cv5M
Y5I8UbjKX7Q0yzcYHWsrSg90mIQ6FVx6Q1yPidVPNHiKRDaDYHoOksgddn3UFd+CCOOUjdi5VMnJ
vnaUif9vtMXWAXaiupXoia+JpjIPY1F3O4p/AQZDyXgukiKipggQPLVu5+waxyi+IBvZyiw0g0kt
zyflZPIknG5opr5AXDzaXnpD7HATDwOIZ5E5xY86jcCTWscAse3LsM/2hU3RkBJWOfwlLD24dHEV
PuQVurZRqPMRO3Brq6HD2g6gtRsUX7IQzFoWMcp1m8EOEjXxJ62LjmmZDBhzaikAMTyGLj0PhfMv
l321oc9c3QQmGRT/rWRGLTYe1IQg6DoK4Z1FracsjM9zEqg4a9pbrilrtwvvMbIsSa+HIXi93WpX
EYHbEjuw2sl3fVAkB3vq1dP9g7QWoQC3KNv+Tk2WfIG2bNKi6abELyHO+GpkNx+yqG9edHPI389O
6z0buLQ8aHUQvpVmKTe4BSfRhHbCU32xkqZI1aoptMRPvdQ6es1cH0O9N57gnGwJXeVftdzEEEoQ
tFtScnRDonaVLiYNT/15FD9zj63aNvX8s6kN/RvY33SO6EXyrXTL/Cc1z80mQmtnyCD9QToGkdv6
Len+I1hlaljzJ0HqC94EZ0XJW6Qsc+JFe32sxIe0itsvTm5lVO0HxM259W0qevNUuZ3xQagK1d/I
GuZvb//wqFAsOCLwtOwlPzOdJgF0TIqklgbgqdC0+RRUc/uPPtAbDf5C8TdVhea9gmv0Bmlybc8h
5VG5e2nsg0fb9c4ejLT3ShU6nFMGg7OPEiehBJJQJzuIXB2Kg2JYFH41NXXKQ5Z7XrdxLa/FDryJ
dZhcBqTRJdSq0MyXx0CT+Pqcaq811IpP6IuSd9qo0EBYjayzF/XGVpfItTsSDj/aFR7Y8kxfT9ur
6aStWlXiZ4VZYUhTmqUsXkXKaw9S/mgU2lbH8LVgZYIl85Yi7acdw/WI4RSNKRWtxBeGVof7Ie9K
D4cnBUdcjCayrWxnbVlNevsiOOIpT+ZxPVw/B2ruZh5XVoRVSDYO9b9NGsLb8SI8g4Zh8H5FvLQ+
39/Iq8uKWhKolLoAHqLXo6KW6Wza7RGR+5F66kyDSkrm1FzPUiDZnYxOaz7dH3JtXSVtW6LApKzL
dR3bpJwSFKB+NxrFqxOF43SgI2YfQUc307/+w2C0eoG3DaGUZ9v1/OLQndupaHncWyL7bHWwA0/l
GGf/CielgH5/sFvWKlGZwfACs1Fe0rn1erTRK+j67bKaTck7RknSgVr8EB6pyM57Wwv3fWZqf8Vq
UxycRI8O0+xQ/gkbuhQoY7RVhFkL3JDyuCFgTQE2LHaUhKk6J85Taq9d+i3I29ZPywhwknzH9Y10
rF+7Lg1o/E7d9cVyKQJsvCRvlZByQYhVCHG5qYjh1wtSIx+qLYWfINLGxKW6UceXubemQ1LH82vl
ekq8n6Ph0mqt+aLEjrZTI61DmDBgVX3/46zFTRjS1IF4kgHUypPwxz3Sh0lUG1j1+4kZuSeAqzLa
m3NYP3eVO526LvK+m2OevavKcquzymo6SjJK5EK1BUl7sS8a0U1hpqSZX2AZVO6IWubX1k26r0pr
JfSemJrmbPQdxmDzULUV/tz0EIX8i5L6dH8V1qIMrylQDNQgbNTFnkiGPEtTHOZ9rZug98WC+hKd
HxpK0PME4n9q0zD4pSiZOm/kfmsjOxTodJ45RNRlYaFlXoVCPJMcH83ZhVVBc6lOac33WQc1YSdo
zbvvrHbTZ3Qt3qAoliVP+j65S8cEc/TKyRwUbg6rzF60sR72plrU73s93nLLWJsjGk62GIkZU108
OxR7jmKoHJQbILefgrEt9oBa9iO8X+W5yaPPSdGrG+u6Pr3/G3OR6TaWCy2wKlJfBRl7HqbwPVyC
4jkoq/zx/t5ZuytALalZO9TwbqyDSih+tQrbwA/K2hl3A73T53NddJ23d/Qi7HZDp4iNbGd1TMSI
tIKXHZ6WASTwDCRKU5X6Q0E5fme2c6fsOOGop1LDO5a9s3Xtr8UJEkqZXLnsmCVGOypxV6eGjs0d
nt5HGlOb8V4vgvpB11P7eXDiqMXcLO8Oiie2im+r+4eMClhFZttLE5Goh73V6+wfJRRPpRr4djIi
6rC7v5Q4aA5TvoVzrEYm6cP6/0dcBOjCczLNHRN8y3T4syap16Gp6uAIoVw8OU3bH2an+Jbro3fW
234+x1Gnb4SktaeaS/mH7B7ZB7H5OjCD2UKGrdhWel5Y59hTq51rB/0G3Lj6WaUw7TcrAdTxepRs
joy5zpvUjwonPVlg+7smtd1DqPTRSw9l/dS3k0tL1Anu7f1zs3pC/xhafvU/bh47cnlABRrFDKrD
ys6zs+hT7cJ53KmOJBHfH211OaXrgDw0EAgWXzSMm16YTZb5kzIHNBTqezKrqh5oeHd/oLVpQZST
THlYCs6yRqO3APJaLB9mbqXRm9G2xhbyr5YDKAgVTvx/GI5snJqQbLOzrDxVejXHSeiyU20qDru4
yOovkGCbX4qNHfd/2JO87WRpWlZqjEXamI0JXZFnhVDXZdWhga+/n8sx2tiTqyvoEt3Y9ZRPliJ5
lAFNGXpx5rfUNNS9GcGNPdPVo/0wNI67ZQa8FkpJBVHCo2HC2GORhCgNVXKvE5nflUb6oTXb6Zsw
vOgrtiymu2+AEP4DysSDDW8IDeEPb9VFshEUWoGzxZz5lqM45Ph5de69Fi5iBjV9X0aTeamDZnp4
80bBJYm2qBKAd7k4ro9ba9Hg3ihItszZCIYdVloZxUP4abQlbPSN98Vahist5eRj3OXSNxc7hYgd
2EIH/RFZgW6jt5un2Mww+ZuK6WyHGNq1Oj3JEphn1c4San1QUKp+zbSm2NhNK9/Xo2zDTrKQcvIO
uZ633QRKRgTN/KQ3x+qxEwGMwiBX4YqKeDY+toXYanC5cl/hNyTheVRdbCu5wf+IbKJAsNDPAzkd
OOu/WhmiWRGxeszV3nhF8hWcIMA7W61hViIcsKXUq3I2VQRs16M2UeWV3ajygYt5Ug4iclo4koPu
psf7O2kNvyXC6cQ2ElZQvkVuhQjRUcpC5P4oJjM9asKjAGfrZfZpbkuey1D6k4eEFj1JbyVH0oYc
j8sQhTWuK++CrKnp2j4ql/u/au07y6oZNoq82qGYXk9/Fl5Q84LOfchPGtblPd2+FK2szwhp1EfE
qNW3+wOuJQm4eUvwz+QhfSPG1IOh7fOZOEUGFOzbovX2c6VPKB3UQaoq6NVNARhD8Q5WrMqKfVSV
tNiY9tpeI1SSelKP4RJY3GvUl6AHeRxrYNX5Y1zP/7hKNtH0qHc+VPD1aVeLDvT+zOVOWkCfmGbJ
aj2ts5HQL5Z6TDNTGag6+25uTO+7ULXn5wr4Xuw9MIUDBkVfUkpSE0yfDj++ERfh+fP9n7D2tUnO
gLLRFVLUX8TQakBYYo2c6nRKQudgj4WFER/Pw5+OKPr22Zs7GjrdH3NxwMBJKAqoGvknTklc74ub
AnlL7abYBr92dCg62EYeHiAsbEkWFzP7n1G4YmWXM9CZZd7XKICjijq7r27ZJRe7C7Vd3ofmc2aM
4zEYsubrW2dF7Uk2H6BeSk1m+Qj3zNor+VPtNeni8lTrKF4iYVoba3c7K3aMVJ9Cn6J2uTydVtoF
6jQN+qsIHXEoHSn5CCfl2apG5dHS6/l0f1Zr45nkzjrrKU0aF8ciT1RITKIxXnsRmhcVSIUGZNko
PoeBoYRoY/J6IyouDiLjYFTEzGAmyICwNDmZGq/FY6e3X+F2587Bcqr6J29vJYWM3Vr6OdT1EvPL
xjSVjZv9t5XzH+dRDo3xJcwWivkg0MvDMAhRDnntea9YPnWTX2HM9D11ivSrcIYUzVWqd3+XsaLF
+ywdw/HAfdkgl/SC7mfV5o3yiJGThtuqnSneQSKG1g68Rik+Rbbb6GfFjWkYH8emU+yHemyrbwau
BwVyvmSy9lUqIOfDACnFoYutsv3gQfX7hdmP86XuOwM0ZQJu3KlJb/8jLcC6jU+9jMNy+rAm4X7a
kgQDD/k68muKNnWg8uYrNa1qhwg1fE28wULthDDlX6OfPhcurfbSKP8uyr75Zgq7elvdSUJ5WPJB
yZU/AzLO4kYUkYG+Riu9V8DN+Dy0QhM7lAVhik9Lmm48nOTevfrcEH0MisWgJZL5uqwZB4PRFo1o
vFcv1FNauirWzkzCv2XPsl2h1Oei0P8K3bHciPo34Q9whncTXkuaylovOwb0hqAvwSSUV50NjRAo
tPd5aIwbgeJ2FKwKuFc0mKMmX3S5ksLJVSuNk8sQl5hTK2VGB0RL/3w/PCyeGHwvRoH9CtOGe4wm
MNdbxqpJVHq0R5cG/5Wzk2vqCzl5ekI3t9Wg9yYSUXFnIJ2iJFaxSOGvh8q9AYSrm4NXM/Pw2bbH
b2MaOvtAcY9t129h7bcTI/vDYonKK0kQxPLr0cKoGMuwqsKLGHoMgxjypcoqw9fybqsp9+2XIgPk
/c4Skuiz/a+HyscxKpRCjy4Jfr/7qBb5qc+GrVxjbRQYt3jLSL4/9MfrUZQ+7ku9qLkJRZDtHTFF
j2USeue37gcKlliTGzyRNMDQRe5cR07ppEOUsmypER6q0qv+dudZ2HgEYJJ/uD/azVXB45ablhnR
fkPH6uV6ThZm4wjTuN1VK5x3Vk7hzquV76Lqn5WkL899Mm0JDVb2hYyTHruely7E8ushOyISXM42
vcRhXj0GFu5RsDwULIqjNug3MuOVbwYRlksJjhCFyaUeJHLG0FQhS19Q6IfvvLk1PiYmKvD7q7g2
CrQgiZBRo7tZxV6fMpFkbn5JEy/fTU3rHXtv2vpWa6PgEqtCJuBYYf92vXBRmGgFMHJ+0Ts3OFUk
hv+EkZX8/da5QD2Wyhks0sjFvMUoNvU3yxiC/GIHIzCc7tGduRVbpji3FwejYOyFxwmlDnV5YmdH
nfWyKYpLmaEUg7Mgjt6Uwr6e+vbRVFDB1lmvPbd1bm+VvG63vKFKliEAOakR3PnrZQwGrUoqNcIl
V3P64b2OrScUR3qLjRfhoOP9OOlV969dBYjL33xvQdPgmpSUOcRUy93YVFmjQeQpL1iZDS5OiJ6x
c9LIefsRQ2ZFhZrUiC/I0/96illMi/vZDcsLolvk0IaV7628rc5eZjtvnxKvLu4vbi5ZUVmcZiPJ
Syeq2/JSVHN3QgVsX8qkLTeQkyWIwy3JjH4TsrnyyasWuzJuEqOj5lVeekq2D3ZqpqfIUYJzVtbx
UR8qFKW5YR5hsbpod7X+2LuDCRBJtnv/eNzeobiHc9RhvcuuM8vdw9kGqIa4ceF5XZ2HurB3+RAV
R0gmwUFLy3kjQN8eesbDuYG2DAiYwOmuP2VZT1Zt0ZHyEpS0lIq9etp1YbGVuK7NSpqm6exLCBXL
slihZybhq6suItVDpDGYghdw4/apjjNOPqvNw/1VXDmD9NB2uHGwjYHitrhKebrMYhJOdeGoGHvJ
ZDnGKDxPXtYBAs5qeBzqNvzn/qArS0l+AGGE4j8NwZZlRuI2bvU0fLqMge7tA93KrL1OBrvFC19Z
TDAcGpqBCkgIaDE5+qiZozWp9aWEBvsrtovyfZ7axWc8XtyjXsVb9YTbCxWdhyyE4QoqW9gtxnN1
MRCxXZqZFJPxZEx1f9JH094nhvn1/gou0BZ5CnlSGpiYE76kRud6MwpRm10cMrNuqIwjlLO63/Pa
caZdjUmovouzXP1kTyibvT5qH0VSlRu/YGXjyLqbZCbiGMr9dP0Lmk6v+3lOmgsxrjSOxGuhHw1t
6PInr9Sqmi4pI3JmCh9bkMtN6yReyFJxJy8PmQIuWeNRFCdarHTWJavHuHe4oKyqEDvw7Sp8mg1R
41paQbN6iaCzi1+VM87OWcV5oflQ0HIHGXxa2rP9C75yWT8ro4FKvh31unlGHa4Wj/c/1XIT6r+3
At9IB7iRT7TrheqGRCf4a9mld9DzY6X5hOnipTDDLyVL9MaXkhyMwh20APkahJtyPZiulZ0Gm7e4
RPSS3WGi0gODqW99vjAKpW2CFBfOb8zvepQmq/Q2x8D/YrezvbcsxTuz1T5ZXlXuod+3G3fOcrPL
4cAUecfLyiAi3+vhKrPBkNmdmktcKc4ZVQL6e6/Xjsqg9vvBHbNzMw3uUQg73OtTHb0x8DM8HFyS
JNIj7vGlHC5rqwZXHdFeDGWed0amhSfFjts3fznOMfuDXA95JOjF9STtRqkEDiTdBXcv9109qEn+
MOb1sJUh/yaB/okUyEYYEJxgiUp4mhrXcqBMwZyqG7AiqVWcNYxkdM+NR7MZR4QzUn53Tr6ZllJr
f0VC7/r5ULU2jLBdXLZ6vXPVjqZyU6tDqMyqMP6Y9IY6nzFmSMa92w+1tYM8jGgktXGNoM2X7c7n
MMjtf1Pcfj/GAdjELhcRfS5rN/S+TtQJXnH0UT4ZdmMnb0yKmCywAe9eqZ6RIMX1ZI20MI2xLsZL
6Sl/670ZnaMysTdO+E3jZjkKJS24FBIK5pgvRqlD3c3jagKZ7TXtKEYL54x6FHiZzEpBs0ZvHEHF
lLHFqCQOx7C4ZAan/5xYoducKGkm9q4WgIm70cX971DrpTG88WmkU89kJ3NsoQeDoiy+e1W7A6Df
XF16zyXZzjXHV/JO30rq5T79Y3tJ2I17hrudlx48tmVaJoQRkRTamd8oWf9JT2blMcgM97GM4xdn
6qtDm6nKQ4RH3ul+nF1cSP8zMPtaJvY0F1uKwEZuekO0Ye47el8ecTVTzuoUY76ZqTV+TEryTZ9F
vlFpWX7636NiB0BeBEcQH0WZ6vxR1lOyNshaxcp9I4nLLwAK8V4FYf0s5nI4q0ZY7914OuJnM+8U
MwgPNm0O9ugcqkdtbunDKErzXFY42t1fjNVynAUix+teviKX5bigVGIKmWruFy6+Or3SAuIWyhDv
XYRye1qbm+8CA+usHiD2YOoNyqBi2mGLGOzJdAWc6Ch5uP+bFhfh/ywVOB5vBmkLtPxJUzJVgx7V
uY/2yhl2Y088ZHU66cwXq4LSaz8V2sZCLO6O/x0UtS/IF5z8JYlPa8sosD099xX6I50sUeuPHjrS
R3xt69NoIaTzXMXe9/lIx0oM7aatDbK2LQGAQT5gSOC+vMiTspg3SYEUy7dNHJgPQ4d4ZdcbBhEC
k5f57E2R9Y7Nta+xPcTYHTa4jSPhjkqb2AslrZ+SRky/ohEl8W4UbvkjaMMKJy99yH7c/0Byr14f
XU6dpP1ICY5s2n69l3HLF2YS4JvQVerQ7bEQoqNUJsytOoz8e5bjQIThwQ/ZmCxlsSRpMoJHSMFJ
W0Nlnfi/FpXhqiuftIymgT/fPCvs81DOy20nEb3rWdVz5+HhY+NwkZl2eKijsp7PZhjXw9vuGrYa
6ybDP1EARsUyLTWqIjeLGKmYm2JoYARlfsBxeKsvy218pcRKvZEdjQ8jcp3r6Si60TBbOHeowsoY
TbRbuQeQ87jbFbERfc6VIsdWrkHBuatVL+033m63B4rxAdck3wfOyFLU6FJsRy8dpz6vE+fiYec1
HwudG/9rpYgKgi5+nN8bxYmpt7Zt0xyB66eteujtoZJ15t+mC6DN1i00C00/VobUd+IpO2ap3Q4o
0+Iy5cRoEzLg2uWw1Jn+7f5eug1hMunlaPw+zmzf68XHsD0sqd/DdRKjHuxpEjKHx7Fx8+ls5Qx/
iHqzertNAoNi/2BCROKzL0s7BT2SKn3kiwszm3/AkZ33Tm/1ZzMz6hfYavHX2uu9jc+8MlOgFVQr
VLdBOpeEeEUJ7arrYAJ3Q6Hmu3hwDVK6rMCL0Bg9CiJzprobKfBKXCBKS/BK40pFs3W9unRQmucS
7zEfD0davkOIz9yzByKJKWGqDxvw6toMSYSlxQAH11z2wq2hyJWBm8O4sgcD/8xC1XezOyqf3KYd
fCjorbIRIFbmhyyHxj+09fyteL6eX4m+0K68IPM1vVXtx7lV6+HYokmoPmOCLN583TqwjDBQAdnl
obyUvc1m0lmTbhS+kc3lQcV42O9zgWcbsNnZhLr/6c1nA6Y6mDjtOWQZcnE2ptFNC9fNsIdM7OwB
fN/Y5Z4+/Szsphn3dHvbbFG1EgUoaeFVIyXPVLeWoTCLtCSeu8LHbUhXDtUYvAa4We9ye8oerL7z
nr1M07Y06yu3JAUhAjA0PWL+khsBMBhRk5oLnwCkf1Jwkfu3rqNp402xOgrvTbpiYS9z02pAg6HQ
JXjW+OVYlsfIaPq9qwxbaeLKGWDtgP9ZP6lRl3/+R/ZKK7OiNuuxRK8ISexkxohwdwPd2PXTrLuR
fmp0+kNvHIPbQcH7wVDxrQeXA5y7HtSIQhF3jVf4URtb751oNj8YOPH+nKPA+pCVnf2/rQ+vOh/+
2Zztdi2x7YIGBeYsvV+W3l1JIZuzqUbpd7atHLsKz9Sgb7caqq5Ni15mUNGpGNJIZ7Ebi9A0E7gR
jJI72PXpGdaoeRlgSSngT8/6VnPp1VkBBFJGloXxJSqSUFloXaxzfVsZjHdU7KIHo5w2roHbI/a7
isvtw7sKitPi/dwqCtITkdY+7KbkqQjm7BiEfc89m+t4UDTx+DUI3UDb2CK3kVIOC58QtB27qGUp
vgowMACWq3xcxftXUHftCb0YLrm27aVb/ThXFhJqDiimfByjllwcgpiGloEeRrUv7P57V+XdeQrf
bv4OPMDOkyeNfjo3u6PGL3Xy+kH4SVcXBjwQq/46NTaY6VujMKkJFWsSNLzfb+LGFAAsZrA8fV3H
Y62vnPBJc/VfelYV/qhUW/4nt5ueCAyxnUoMRV0ghuuzPJUmTtTpPPhRGX4ba9fZK2rzl2317r7N
NgvWt7nv73j/OwcDYV82QcnbulAxfB59rVRsRNyBWu0DNWnTI9e391L0eeTR3qKGxzUU3rClTbs9
DARLPMUkoUtyXWRq/Ee0dAv8boq0njjhdEME1/nSavPnEJHxvraG16JS69MbvyaXmsQeKbgBMPAw
ux6xsww8iGpPeRcJBy/Y0TwqOl7PUeFyv83aWzOG36NRaOYFA95pLCKYpjYYs1Wa8i7OdPWBB1qL
L1vczg9c+Ha1C4gPGyPenHNYZSR8vx+CAPlLenI8dmqZ1bw46W8y24exVJR2Fwa680OoEe2h76/m
zUFnNO5t+WhicuTS16uJMslAWigtpfqJPvdjp/xldtOWCn9tTuQG9FLjYHHo5Sb+Y5eMgwhlITH2
h3HG89qdtIObu8qTkhXDW5MEJiTdBznvskvs8srJ4BwUNA5M/LocqyfkrbRk1wZ9Q1cmt/XVc51R
IBDK9xyJDzj49YSI9kFv0aDA74BXPpa4KNDcLE7gwbR5GBT/DkWcqtmuwZ48fO6MAJKZkwrd22r3
sraw5LGSTidfQstqXqSoQZiOGM0AOwblkQJU2RzwPrb6d4lnd/9hs+BZQD5LHAVWXMzaa3qrc6ye
13yB+4iuqmV8aMuibQ/3N+XarLgRpKqcTIzSzfXqDmLKJxBlVKaZk8w79E/uj9jV570WYOf+nwaT
PCNJiQejvR4saAMNmyMGwxmBypDmJeERC13xfs7z6c3N237PiksV9bqM1ovcYcB+vrUHBckOPFQM
yCwBvwgrjOQ7Tqrxq27nyZvPA+vIRQQhEWxCW6ZEeYXDN8hV7kOul7ZVg1MopzYvaVlx/6PdXHtM
Dd4ZrUi5zjGdXUSSPimCyBKgiiJr+3qnVlqu7OgyUE4Hp6/icFfXEoG4P+jN9cOg7H5ZcoXkgSfM
9cezZ96PcZ2Hfliaih+rinpSaAmBUbnIH+aq+aY3kbGR/61MFKaiLgMMGPKNqiOB0Z/EGFX4ZjLG
x1ZU5rfSq4f3xPTkoAT/j7Pz2pEbaZr2FRGgN6dkm5mRpltmJb2rE2KNlt6z6K7+f2q+g3/JbjQx
C50sIKyqq1gmMzIyAqOinUneHgdKitL6GtoMgh1bh9zaraiVjJQPsglU4uBVTveXokbzb60yU6Z9
vKK3s6NSQcOAS1kPtRZncxyaSjWh/wABFJOiVIGut2p9GOtZoczVOzEOClbR7FlF335GSlKSVk8j
FBnQVu859czctos+v3iLFb5gN4ijRT6b/ReKgobfp1OEd4dItJ1b/M5ckRagoZ6wifaPrc2aXdLX
vTi0wmTO8qs34uSfvCzFd9csG1QN6MX6+nhtNx+SZiPSIOyBpJwEZKTtWVxoq+8UvZpeuYfCQJON
IC4S/Ye4d/YsG+Vp+9cDJYeS1WhKPugnQHrfXKEqXbiQ+e35tbRc+2ubVDYo5JLsxCr3RqF4gRk7
vxiIanP8+gXDgbKfp1fV7MAYuLOPqWnkO1vSlLfiZjLyqEkyqKwmbu2/rHCc2iq25lcpDJUFhpY2
+rH0WjyBkoZdfPCGzpkCp3Hmf6JerysfHpH9MSKhMi4jBj+/a1HlfKnUvpmOXVkYkEGMPMRbIOly
lh9XA8WPaC0e/K5AV+F5VPGqeDGrVOlfu4G9G8jGgfxEG5M5nvXZqOKTmlPAvYp2bIaDbsber7Ek
I6V4VELW82fTiaKPqe108WtWu1159Oq5HYNIbVVWyiTheVLp35yfS68pvmXw7BY/bGtjOj3ec5s9
LjeC1IQhUgYVwu1184kWXatR+3fV10aUHWXH2jtqRY5ph5c2x7Zo9Pcy/KG+41vOZcfG4wrZPANa
kSmmUozaqzE2ZqAZtXWUXfK+WIx0b1/cbgt4poQIvKcUV7dhAmj+YM/hor2qWd9DPKN9bumivXdN
LtBm87moj1ChYwtCeNgsoOlgc5K1k/GKB7aCVU87hafR6bRjpGUK3ArxT59qdnWaB7TYHn+7O8eL
hZRBiUOrxE3/mKGMQ5FM+fTaWGVxgEQefVb13NnZIZvLlx0CFEjzLmCXpMRvWRYcBNWeUNB+xbLh
NzvBjWFyVb8p418R+uT+HO5lA7fTMnVOHmU12YlH2ZMV/1c2oJRitNtS0V5T/GeeurT8Npv1nrba
3UHkM8a7gtr+luDvVZ3oU7vRX6MeLRi6w+IT98UeAfL2RgdPhp8OURCpazrR1lPp87o3FOrNr3TT
hdVpqJfO8lHpAFPG1mxXlu7OpzIhMdE0L20YbiblOH0TzuFgvk6xp/0usMB5pqEmeaHKH702nWGe
Jvr8dl7JO3NEWIFh6WiCQrX1fVAsrZtxfDFfSSSVv023Db8tY4JSGAbczQ6t6fa2Qh2E02ZK23eq
O9p6Pa1x1pIWiuIrbhOYZCpWdjDrGJkyvGQOIYWsnRN2dzzI/m+ivGAJm9sqK+wxCgExXtMwGw9T
CBfZmTrMiKpB+HgUTZ8fn+jbDyhj1TfzaGh6FOvW80voLlMKaKWvRKnOEISzUffPjuKW7bPmdU7z
oUPwCdWXvMisnSjy9h6zIGrxDBDeoYWypf30KsHXuGjWa4K3VRBOavgnihp03dJwe57aaP5iIosX
TNqw50ZxZ5GlPAG9kWTNyA0a60mnVIGj2UV0nhrkeKjTsMeZaA59OD6uX5aT/e6PCtIgqWmA9/J1
2Gwi+ouaGkVFECInKn20SLNztiRxYCR5BsNqmId/Hn/V27uG8TDPJHlEiYEgfT3B2VtiM0965ZXV
N/2+LxGYdps9yP6WZs7OIR+Wgr2cRR6F9TD4a5iZk9nKq6VYl9LMlkM31H+MlvqP1RsRzMb+axK7
3cFR5+uoWU9uOk07m0juz/VjyE+A1MUhZbbce+ufgAAJpGkim4swbRHDowzt8WtWEabjQeS5PcZi
CNQWZ0wi4/CX0DTshxwVV57D4xW/PUfkXRQvyIZIOIF3179jMfUmzpIsunhN6PlzK2qN2nZX/2HX
KDnWKRJ4Zjw1e8DE7fRJoWVaJLuDQCc218XgeBPFxSK5VPZsP6Ey081Hsy5q1e9i3Z6DYVDtPwx9
tiy/Xoz+W6k15q/HM7/da7JpgoMsizc81psXx3Fa1UlGKF0xbgWvXaalR6tsxp0dfXtkwV8kXG5J
mIIka72+6eSEWY7wxKVUdNUf0/GFeovre4PyQu19L4u/MyeuRNBH4gGTXGJzYLms+iaN+uKCJ3v5
e2aU5tH10vHp8cq9ZSPrzcukIM3SoaEhfrrFqmNMKc1FV6oLVPfF1v2G1cv8tgVMPAuhJb+q0lSX
g1eONT5WCu6a40uEtPJ4cEtsj+xaHZzALszK+IpRpBL71jwCB2seQhZB2qlNdZg1LzKeuXJgWj/+
9ffWCIiW5xesXeLt6y9SpMKpSuEVl1QTMNjDXAmcCq+4x6PcvvWwgjBOAKsF3oQeuh7Fm/A6n72w
vDiKbgbK7NqHMcztoEZQ4/R4qJsJAafTaUcXMDEnud0mrhbhYtelE1aXXvOSYBxiJXCxHNuRN7u5
KBiFw8KmIgmiaLaZUBWmotTysebEFsmpaZEhiNvZVvwwxLbdR1ZlOAlbj3f22p3JSWVkAibZWc9+
W6+jYYy5jSZ2c+mhgwedItBvNLXp+O4lJMEiIfZkSxw09/UoeTEl2Yyd7mWkqSjouz4i76yTw+NR
bvYEXGF5zVI+40HFgXs9Cj6hVtIkI3PBTO5pme30NSe2OQDK7FXqbodCav8t2ETxEQG1zbJNC6bi
g7fUl2Xs7HMnTOcwRDYCeEr87heECAgRI4R+ANYkbWw9K6CYzMAnrrkIbdJ/8G0y9LQ7vTqmzTzR
fzyKEAH1RX9vgCuHha+vU5WV9LvNDNU+pRO4bptLqhtIs/VziiFouPwe0nV/8opceafuFf32DEil
n1iaZIsIYj3PpG8kFFE2F9XN6ycXvY9znGX9UWTOO2tlb0OxmJIwSZkVQG891GRpwsxbjaESrX5S
U0yfusQUxwxw6EOKKdjnxxvz9pChzk00BHRHioeR+Ho806lTTwmN5gKn1z5WhVWeCk15JzPz/2YF
RMgRoJMQDGU9itUIk5YRr7lgZqUeIlcr/Hy0F5pP53oncL07IXBIaksm9IxtMc7RMnvsF7e5LJYW
/gE9afzU9fOyc8ffXoks279G2Xwm6kS48BZ1e0FwyAoS26Hjxkj1FodlyKB/K9b4l7CH9Nt/+Fj4
m8q7ik+2zewaGnc1JELbyxK50csovTsNeyjev4Jsd3A22Zoi5Z43H8vsQyVu7fYiMInjKKcYc8fJ
/O4bkZBE8oGliQUCdptRQmxdm9Zlo3dhmgWmvoiL20TTi4PR7afHy3bnRtQkmQVmKU1dKC2uJzQg
M4wE2tJcosGLvubtoj7PWvwhmpNh58m6OxKgguw9hrC6xXITcDur7J0GHyhVHNwOtyQtTt1gToD+
H0/qzj6nVgS9UJo5SM7zelKEMb0xFGl76adICYpaL096ZHz5D4MARUo4gZLlNoQtVFvYXVy2F02m
9n2xjH4/a3uH6SZQftsJxL6yxQIUcnOftwOOrbUY2HCc1OemxjG2mZEGIlhrnqOitP/D1qORDUET
wlgLAZD10jkJsJYnZmaVhFNKHDgL5VQqSX8Vg1WJnT1x70NBt4PCJeWoQezWoxmIFobFvLQIiRr1
mebK0m8tXOQff6l7O+9fo2wJVaGHyBluXe2lSxJElay5DJoUl/Mqjn49HunefCghEMQQmKHGsZkP
anb9AjLZXlolGZ7TcTGDqJvC438YhRSRj8T2u+EJR3pZYWnjtZcak5RDq81/aQX+xP9hECm7TjmE
iH0bqSdtMyrRmHWXUI/NQzT24xn9l/cH6QTPvHxsAWh1N4RZPGxcT7hVd4Fl4P7UjMHyns0pb/ca
1+9+GKQU31RmJMK53mhKH/X2EhYdnmMtDYVeNqm235Zl826RA84rBDpuUinlRWPheqDes3q6oBKW
rZjnA6mB44uEauO7Pw7sB0TvULhSwWo3+ywXFk24JiYluZkax7Du5qBz4C/8h1G4QbkFpFrEluub
DxCKrdbGCgU1iiBNE+Vg1OL9NxzBCCQMbhz2wA0ZIxpSu150C6o9psaf9CRR/6J9zPgcLX32PHEJ
/fF4VjKeWmXp4ErMh0IfiCSw+mYruOVQOZMLg3lxalU8JYUYsy9FIdLiGo5z1byWUxjap8QZ3faJ
GnEfvTtEBzoECsYlgxQEvvF6i4wFSz6ZQ33J2g6MNo4i7VedoxcQ0FKl/A/VBrF3A96+ImQ9jCid
99gz24DC9FJVLWaTY2aZvQjKUjGLExSD5WxY2Gr7jl4Ue3jw7ZjSQUEynYFuiJQ2J0EVSA6mcMsu
0ayOMVpneWP/yBdjiL4pZqsYf9RZGu2AGPLfXH/b9ZjyN/2r8hN14zAB+vaXXqj6Ry1csPgGUPw5
Z+/u+iYrlkVP0lWEv2js3XxF1106U8Et6EKbk3KYWqjHeRPVOw/kvUVkq+IKCliGWsxmQsmg9YPa
NeIyG9n3wuyEv6TpR7HozyKt9oLbe6tHryCxGb3KDsZQ69WrKm3JwHTFxWiT7gWtuD+hA89ndwn3
zA5uRpK3Fzsa4j51LZ6Y9UiKAfRX91N/cataOaT4TtHFY3R+ssztey8x7i1eZCjG9N8SsW++UzE3
VWIr0XAJS/wjkCgSh7Sv9w7YnQkRBcKahgElKcebC7lrpkFL9HJAQztpdD/qk7+nLCzKQ2bl0XtD
dmYERA9jgbNMpXOzJ8y+tprR1Qf4QXaF3mlNg2dQDZ5WB41egnW98758o6Hr3FMyDwYbXn8r4iar
7QpzvOjuyDMg4OeVAb7LdvtUovVA3XjuGkQIUd743pDyiZ1A5HZpCUSlrxPvEGDXDeFyxgeaT6xe
7DxPkPOB79xpoTiPi7Wn3HuTuQIRszHpbuNsU3jdBNvwjpa4GQsDamwxB6ghVWQnbnpylca86Hnr
/JkbYfLe8icVM+5m3iSgKfrmN2fBjaaGUm7rXIRLQ8GZElBknRFi0+KDMijznob/TSQEocHCyI+9
Q7mMIuj6c06jGLKor1w6ggc16GPN9lV993a8/Wj4iRCfUGOFNEqYuh5FMXDK8Ix0ueQx/diH1u3Z
nU7fueVxFFhQ7OxRebxW9z7aJBSuqMbBw5cdruvhai2VVr+zcdFD3TzEFZwne3bbk25N6imzGj3o
REJBGRD4qWv0PQWQm32Dfc2bEyPVQG6ZrZ6XHUPiKISzXLALQSzMHVuG6AzUkj5Q52otP5bxxWFB
py89vfN0MjSsEcgpYM+kUcZ65qYWj7EaVhp+l25dnxCGiLWTV8exfuSkDtOBZ9dyAyue8uVYK535
Ttl2SZlCiIHVh6wsPcY3CWNjE0VV2mBe0sXoAivz3E8aMouv8dhpX63c3Kuy3HxqeGeQcsgV+EMp
dHPT9qLwkmWxLRqLlPZJV8LMfrYqK6dOyRt5zMokVz+NjQM3wux1PfVNMmXj+HjVbw6R/BGgqzgT
stsIjderrkCTKOY8swAYkHDnSspfltLSd2oLN4cI3jxGhGCPYKwIgG2OatHVizu42GyMsVa9jLOT
HWpw/4OwzPJ99pfyK0rKGm2LYLmo0m8OEJUSkhbNDS+W15vzqceNvAiixYuXwBQ4i/nvXT804ECp
+UMYDIS8Xj/HaJxiGnrnMnl15NsRpn1NktTnx6PcBE/SJoVkD9InWRn9vOtRatT7xJy5zmUAp7s6
bqv/5cBkea7HrHr1ilLd6W69/V5sCrJliJcsJMu5Hi8fFGPphetd4hl9aj9EQyCgopt/tjHweO+N
x+sE6C7L9bIBfutq3aLfVYu8Cy80oKPDhMh3e0DNpj6qnWn1vtq5A1xJxS30o6bEdo6NqrnsrO+d
+VJ8ouRJ1ZD4dNsckNaWSz2FTVPhHvpUaUIckqJyj4Mj5s+PP+Vbw/Xqhke7DDAeggc4JVX5zStp
G7lsURizaxtqTe/HFEjrc8qHN66Z2oj2aCdcuIc4NXHfbokU+pPatq15rod5Vp64EXPzYFsRestI
GGEkmhpxOn9DGKVsT0qajKGvl72dfWgRsxogbnrWP23XWJVfWYM2j/ReF8Pg202NnWGceYb43s6J
yShYa7aHVOSiP8x5WiH1j85aZfpZ1NKLSGtUGf6WmWY4PqlZ5UZ+y4Wi+CNCWOcZgDoMEKg3jXNm
9tNVK2Dvfw49OwyfUwFf7qM2Kk37qkVN2x46r0aEYioT03gudatKA7c0eyQ36cAtftAUNi+n1mzD
KZjTZSp+E4gLmec2UqPomOp9txxUi7zId3N7+gNRlDINVIMDcUyKAquZOqXb9egW0eT6o7sYzees
0wfr2W5tS3lCjSgcAs7ZGJ1YV9U8LhnC759FSemu8zVExb2Tmjhd+yMWGQaQfk42ZqC70TS9eW2V
sfld8L2Gb+nQusXPSRcCYdKkBQeO6igLf5saJ7aGoAinOHxxjaQUn8JJV+cvnlF1M6SURIuel7HV
ar9GwKg+w3CyiH+JPO3PMGfd6r3JF7UfieVB3KYwSSyzPs+QTzs4MUV2Jdw0fo5Ns3yPDex6jdot
TopalzuRoNzD6z1O9kqBC8UrajO4Sa3HKydtQdJ/qK8VAs8fNF7s4RBilPkD8Dl+GanUvsK9Gn51
kzbtJM73hpaIIk+V5KBuE7Isj4qpHczmWtKRNjzVZY7TEk35C07Ws+FU55nG/f5l1KbFOy8A3zus
3tsIiuIXKaGB6AJsmzf5uX8l7qFhon2qyPfHzvWDGmrVb62KzdyxFEpi+GZXehaYdzr87/G9cnuF
Ad2z3HhHSOBu2wyHrkPSImaeXpUmHadAM1vctLBJiwLX7ZOd+/L2PaL6gTkZhqxUEylDr79vU2Wm
KnhZr2PWcxGgp5z/k9Pp+50TCtmpzTWrPr57fm8ak8wReBUK/XpII9YbhfwiuyrZUuknvWvC/FjS
6zt8XNR8cZ8eD3cbF5GKSWlj2S0mtWbWwyUVQJKronpQYNZ4zIdZO4XFe5vZCVbgIkDlkWEv/7EV
6S2nMVpoYwwvmWH25xoC55dKLMMTwu/RMYOnId4drjAgH0xKgchqhdy9/9qdupmaKR7o4YV+OP3s
pbg1jxgwvX/x6JOEScKL+qaptR6lACYrbTtJrx5H/WossR04SuS8exQUmkkUJBGCksvW53BwEqKm
yqivMZ7Jxw7NR7/Wo25n391uBDQ36NsF4GQvkG9u5mJ1RZ2LfLyCLorPdWEOxzTW90rnd0aRkwAM
gfQH8Ur+/b++Sx7pC9CBPV5NvZxfsE4M/QJ05t0rhoi2TJrJbt7YXetRwgwk37by6fpG8mwKJfk1
1fWyJzIkl2R9+wM8wLEhbmSPoUC9HqaEOEZf0DBd07b8EIeKE2R9lPq9Q2vN41O6FVCTqDdFA9Jy
8hc4wltIp7atiWsxna+epUCW7Ulm3POgj4v7qe6iVj0SeVjNpymze80f6VIZ/4gKBeSsGZcy8lNL
IJpvhc740Rojxfp7wZO92NlBd5ZDthcR7dFly4/cXCWKk0ca8c58JfSRGGSuPk1aL66uQxzzeD3u
bCNkqSmnSBqXLEGsVz4y1EEs9Lpd6b9wWj+MMNg4KvbYdqfHA92bEyEO+RxCO1zIm7THCDNk7a10
uQ6ZGF5oHSyCGUDx4C6OtrN8d+bkSd1MIGrEaKDMrOcUtpkSmX1WXNVZ1Z76aImDKMuznZW7fbZ5
srmvME0F+iTXWo/iJKqxKNFUXEUziCc9NevvdC9aRwUg0PcwQjrkQsw79ZN7U4N0Ld02EfW5yVWl
mWg0eT2D1rSr10lZBDqg6N4hufOxoF4AYSEvwsO5DQ2idhCpkpblNanBDzwqF2fIRzivqEb2yZyX
+qegXb7waRMbz2E7vkyqOf7EACR/yaup+0C5vD1GFbw22yz2NCBu1gB0UvrySZII7XdbYWxc+WZ9
doR2HYoSVMByO19VHP358X69HUVi5nBBofMAUm4PBmU4Wsqi0r3GMyzdJcm0I2ZB7s5Wvb2O4MjJ
uE92IEnq6WYXpSS5Vab34pLrxWz7nkko+AshBNF9jBarUV9LQQ77RA16pglvcdz6nCvu4r40URnp
QSjStD+2eDVN/mSPA3jJMhd78mc320FqDxFos8tBGaF7rre6rVEVFG0rLrqiN36aGBDrkL7xFT3T
d7be7bLLxgIwNdj+gMNbdATaABkXPdUXSidtMDhxdTbSzDu89+PKIyvdXRhESr6sJzQUQ+U6SzOg
mTCXhyIlp8F6RX9v6CS7fd+UYGXtnctsPYpqZp0Ge169LIqtveD1UhxUMSs7W0j+K6u3820U+j8A
BjXKLxs8rqGLDWZ8yyhkDb5IrT+FsTxVDZ7ldhjZO3O63QqgVmwEChKyKrfF5awxJdvMDQ1w2wux
a8poALG6Btl2kRs/Hn+lu2PJ4rhBixSO2JuzUYUdTZuIQl6UMsWYso3NoFJ4NzwbhPfxULfbjmlJ
N3a0veCtboP3WQPDQKpAu4w9lkIaesKHZEFa+PEoN08GnwqyLy3D6HRwiW8e2yXLx15fWDw1tqvD
KMoZQEYoX3uDZp3WqOqTZid7bV93pwZUq8qs6za9nGwUfsEKtcsyz93JKAEBY5zQ3n1uJZrJcwht
jzR6ixdooo+6uDK1S2zYRSC6svlgiGjPE/nuXGRfCr6WpKzbLgO7n+apgcB5EUNvBWGaNs+K0u31
VN0dRZrGSLwNPssmVMmsGCHL2WXftQ7Wryn3ctMre9yPu5uBji3Z7EJ6umUfFnNW2gNwxKUwlyXQ
i+Rqq+FveYVPTVW/DmX4Xphbbr7/P94Wt4/V1MJanS+U1v3PMsIlW3hRfbBKsUf/vilTyJFIsihy
Ax1RqFjfex0iw8KcFe1ijEbsD7r7lETlkxMjymE0y7dmqX6GIvyMVfA71RyIXykmSk1zbgtUfm5G
zlurTxP2B2aZ4Rkx8RlSsVc+5YBK741n5VBwzWHTkEqAeK8nmfVsi2Vhk8TC0wMhT3Dl4URG28pe
znJvP3LhwvzmGSEi2dyDKghzR31Wv9AB0/qtVygvNn3T58eX073b1gZ7k7w38L5tx3cymQJntUa/
tKHjHjPD+xXChzi4UbZXVX+7DNZPFhQgkGwKuXBIqFKs147uja4ORbVcSiPDagRLxCe0ifUgr5zy
POKEfBVLPL2KQRtOtdaHJwDO+qnsoxHc09nTG7pdXljhxJFIYyA9SlvW+tcUpTFb5mIul8mK5qDM
PSSpl9J49wVJ0gnpSpJ0KNhudZkp9rQRYpz6pWRZD1E//LSmZk+Q4HYqXIvsRwRwqBjcaEVS482A
bY35Eim1ctKiofkg3N7c2Sk3EQcyIpAvqG/LFnMe5/WChWEstNiLnUvS2B9n13odIAT6MSJX1Jv3
NsvNlCzKK4g30xMJCQgOxnowb0J0c0g764LwlHkYCxPH9MLYE6a8NwqNlJJTSDmHb7QeBabvkHrT
YF2s1mp8Wx+8k5mJvY7ou6OAgNKpCv8ASsd6FNdtYd/QGHChsT2hTVgxPgo3Cr8+Psh3RpFqFPKR
RAiACtl6FOzBVHOhLfQSGZgS4bmqHYdemQ6PR7m5LqTrDOQN4DoI2jch9DR7fTcpqYuOVNd/bXLK
RImR9X+hhCJ2js69odBZoiWTzyM5mesJuVh0LS0/5FKIofSrRR/OjklVMfHS9r1lZ2YFg4m2Oe5Z
QNbNVQsGmaPqVFBaVLL4UKWZ8GcVFe+uWPZ4YHc+E3Zusg+UgjrbbjNUUlV9oXRUMSMVawsRauJV
c/v5va++nBDtQgDSJDqUZtdr18Zge4mRMCHP/D3RRPxsCA+hAXd6L1IopRqgImGuRqyJpMF6oLJH
uQVfv+hqKJo4urX+V4V0204ADc+Qf2b1dJAJgHqTu4Hd3bZcqSWxlG4L9zK27Vwdat2NPjWOXk6B
oDhmwmvWK+fKY9rkh3jGe+c7dkGT+9mJMLh6iYDtxx95omblcS4bJMhswsc6oKqoX+o2G8If2jjW
ix8bPRXPSlMGbGjTwTaea0txWx85fXpT/N7uJvuIqpFXnvu0yrpD4c1z7leuGikHHXv1CT8SIuJT
2Oed7Wt6OprHSp1G44QZZ9+cPK0bi3MUj9X0IgbXbs6eExanBGkvTJWoVUz6l7molvF/sNuoqNrN
5L5EWWw2T0iVevHz6GXVPzln8BcBrKGdljF1o49eGZvJScqwi96fzEVNDmMNgeXLNBG3fw4zM47P
86i1YDRKMrcf9dG1MAUAgaWwXHbZTJN5lfysCsGGJ0D1VJr88UnAjaUsvtoxjM9gqk08XyskdcuP
POVTe2rMdPmi5p3ze6aNecWvzev4MC2K+RNLrDA8unO56F/twbB6WMdurgf0eim6jx5EgwSwE9a2
frShLNR/d4XIPkMN0TSEPwi9TmVvJfGpaMu4v6YammMvc1uP43nqcq07ZSmN4E8h2SGSD4iUDZ/H
RBt+V2bRQ47hLbTywIuV0PwF/Bipgb1M+fxP4yaOHqQYdvRBORV1F+R2GjpfFkIs79QMZj0EZTEs
w9nSSit96m1nogG/qOZReeVJpIHRbM3oU8USJX96zhhmRxXULD5hz238L7bwgQno5svrozdmhfNZ
zeac/u4hjL9Eo+LlQW13tYLQkto0h8FJR5WNIQb9ME5xXPkG3dqmtIfKtJdiDOeERHH20k89bcnz
k9mW2eLzMRTq7p3TuEFBS/8cUN1P43+wxundwIva4q8w6sovduQAkVnEWl1QR2P6RczGpP6WL8J4
ndUpt0KfnaZ5aIPZahrMpaVUh9SMq+W579WiR9zf0+PP1mLm6aGPTSW5amaupOeU3DI6Qwux4+Oi
VK5+nONeQMOQn+FHU2udfgIg0K1ATdOxPk1VWqtnSCFCD7QM80CfCrc3nam6prMfJ/nyE0E9e5DG
GJwn32xCMz8kKMv8HDSM7g8dJIjap01/0g+u0WjWoW5cxTq2fafavzStKdQgNlo9g5Dh6Z8aQ03s
T5padVXm04LV/S/j3GqBbWWRDl0s1/pT1ZnqX49fxtuLnetFkorgi5IIbfFJ0UQJ4KpG6XwsvygU
9r8p6FN+eecgvOKA6BoAk0OJacuBoaArkiFbyuugUrttO/TIHV0Zg8ej3Ly8NoiS1I6nNxly6Baw
0EZ1HHOlaq8RENap9+rkyUoU/XvbI3z7eKibVZPBCkYPsJakCsbWuRJ/DivWu669WnVvP8XDWATG
oBmHx6PchK5yFFnPgsLOC7KtmpU9nV+FKtprQx70AoW9pcWQLAeu+Ql58L8fj3Y7J1hKYJisHPE4
Ed/6TWwUL1TzMRVXrxpnFMjsylcx0Tu+cxSKjRRPacwkHZVE0PUoaBeElDiG/pp5g2sdinFUP1iT
N3U7Yf/t00s7N8g7Gw9uCDDwehy9M6a5plkNEUr6MessHgoflmX6jdqIeZygFJ0iW5TRzieTyeD6
xadep0F/otpBZLYlsedJPIX9SLbROEP47Dh/ptrYnNOoo4s3K6noxz2uYq1AM+K96ypNPyiMkagi
X7SNaCIV4aeltu1LWWvT2cyQQEM96evjQW5nR6RJsv2WdlhQHdeLigWbUUjdsYvhhsrJVkzjQ0pZ
8WDVrnnKM/1DniA/43Wj8e54jRiXdBdVS4IeYrf1wIZoeC2N3rvgt2n7EbSxD52qVDvx9M15Q9MN
UIEsBDtMKZO6HoW8qmlGW/EurQjTz17mpCfNrJUffUzZHaGD5dvj5bytp0ikE+1XWm2l3MmWkksH
pSMiri0s3opy9DUFa0y/qSM6y8NU04WfuYYbH7usEMXfmjdLTdVMCeHQZWPVfSzzrJpOeUOn+Gvm
5JbwHewU96p4t9cqPxIYnZdRcqu2TZlazT8ch9545fZViVra9JASCvuxmN5tEQrSQEZLKY8+GhSi
NslgFPF140kV18KahwNKdNk3dDKND3WliJ3a5J1ZOdArJE2RiiG9/etvrcTN7I2xKa4tlnNOwKUA
pGNFEcauldo29mnnU8v7ZnUxMDVZnJN2KiQfpvw9/2JAzHXeq/rsjNeer0gDmx4rmEgtuYUGpIsB
WtAJ/rfn0mod3a+MQW2+ubiYdtAZ69RBJFtLoqdcXaiYjFqc7GExN9clPw+WNncm21C/KXi7o9L3
EPGHq6NoSWCMKXErZbSPie7Rx2w19GNOyl6F4c6LAyBJkww95gBrb2aM/1qT2EDWY6bweuUyFYjo
oJT6KWRNdtb+9lPLd40dJfsWbzPyOVdbNSuW6aoLSsKBoVTL1VU6LzmIeTH3LP7ujPZ/bS6O5Bff
wIVzkSwa2NlypSNyfkoSAWs1xN6P5p8/H++p228mWyOBWWW2jAzV5jb2qmmpijmcrrzcymfUGSPr
GcxcP5SFaxQn9F+aOcizsY13Aq07A1NsB0Xm6npTsF3v5dyJYJpATb0CP9QHIHXFjzVlPAjVq65a
0+RPo4znH8/25nLGC0UGXYDl8qVzNpezsyCQXQ3RfC3z2fuSDEv0oVQsD4G+ZPiIByq6648HvPMh
ASdJ0LkiHLq3Nm+OZoqOzLBkQBb/NXJSREzQ5/4Whrt8w9uDwOMGTsmHBOv3tnVKuww1Y3GK+dqp
bvxBTzN0B4tkz0/g3gryetIgjH7pLdRWmUakkZ3NVzOM5++OlXSHSLPysyrS8CBQq96hit6ZlRSL
pCGCIiKMqc0X67yWzuukVK8ZNNSv3GuFHzlJ8/3xZ7o7ipR0krLm5Bfy7/91iQAQzWU4N+o1FwWS
e0ZSn7xe35NrvzOKJM+DUlIu5JrcbAajyPO4RHf6ao29+ZyN3vwKjLOn6XBvFC5hsDyQQ3KxzYqN
ZddRmW61K/7M/THL+4ku0qk4PF6xN6uw9VvEDAB2UXvlzqduuF6y0UkiBZdx9TpQLjQOYW3AkavA
XFAMrCb1T2Vyoa/3MHw/z23ceCeKnF0UARjVivc0t6qeBXroTd9nZ5qXP/SxzJ1jqTrCCvDPHN1r
q5dqHqg2TMKXLGzbv5wwsfuXqkkG9xtpaK2iI5ZQpDSsOE5Pczwow84ddef0UnWVZRuJXQPFrufY
o8SWD2WjXc0icS6kNcjrZ3UiyYea9uPxgsr12qynbGzk9JISAuhtNsfUFtwfqapd80qlR1uzIJ/6
9NEZn8CI2+7Y5qlu78Sqt1uF55BTBRAmTdq2BVK3R6psmkqMVZRMP+tuAoVpMbudrSJ/+XpmANm0
TLOMsjV369me6dpQZggyXD27Gv7MrQ7PdnhmX8oFSGvGw/eH2UvF0lk1d3jut9+PJif4ouTYaE7w
8q+/nwgN2EIxexTBjPpj3s7ad5HBfBln8MvHn+/OUjIUJWDgCVqdtgRG3ppe6SqGCo18fDXYKi+J
/v+oO6/luJFsXb/KRN9DG95E7JkLAFXFohGNKNN9g5Ch4G3CP/35UNKeZqE4rMN9dU5ER0hsisxK
IHPlyrV+01lnIFqnhybJAEUJ2KMEEDS/jidktQhUd2Ol3VLzbfzCGIxtPhb2zag24Yc0NrMfTmsE
27dODfltFNSAqsLyPLFXR1Y5a8pC1W5pwDge7oHxJ9uJjDfn0gsIireE/jsd9LWF2FQl+lTirXSL
62F8jXUtW90ezBuzts5BfE+XBRUXYKYESfJp/n78FPPRciqJ/uetI0ffmtlp93JXTdshEudaeS9E
SZTnwEXTmkKakIB5PFRkaiLQa824BQWeSpj+QuZLNmmCyNNe0TFE9GN9qGAa4TqkXJrRPAu/Nuvy
VnZqu9mo8VhNn+N4dJAl7fWluTXqcnIRWn18V09pOPlTI9U/MEUO43sLiEh4oSKnkW/MQo4j6Eg2
jshKl8eOC1ylDqA6ZWI6l+UsD+x4h7PB4dyhB8caoM50PEvE2ItgsEvtthHxz7KtNc/Su30VQPZR
Y/F16qP9lDaYfklnstfTXQdhh34cTXxUa7g7Hg9sZmIeKHirt5pTmtezLklfM6NRzmyAAwRvNT+a
7BwC6K8wzrpS16O+0sx2Y9xCf7I9Sv/G+8w2Oz9M2vZesYS4lZHs3U1GV3rjNFR3eAzEPvbj54zU
TlcuiSugiIX6TCdSWeLDszyF+1sXIzlg31p4TLgUKiWvGeuSwv2cbt666xeW37IZOQAXZa3joVqz
DPOANtqtLtnxRsPJgoYIXZHXR3lhQqCJwa1QYVvQJcuN99mEplBu7cjMDa4fUevNWSG7ZR7LNJpM
58xhfnoMoY+owuSF/rNINq0WKUJuqdNVwrhVQkvyp7BrP5pK2nthY1P0UOwI9t+oTIk/all1hut1
uk4Zm/o4gZvVSkX2eJpO3pDyIXV7W0ll4uNRGu7sYZrOvLIXHybmBcDSqIYjTH08ig15CguK3rgd
KiB9SWsFt52Z1Nu6dJIz0fp0xzMha8GAL74MgMaOh6obacRzVDZuJ9CY6IRyRjw4cS4+RyxbP9W0
/EfWJN2XgFJg6Iah6ZxTK31psouDLT6XdBxOzgs91qO+qiQeKcbdH0Yp6m/QVQw/s5jOlfRe2P8c
uQjzgTIBhH1iTFI2OrIUgWreIt7TWxdN3aWhWwWYzLiKlSSWVzrR8KkUcZOTvI5Zv5MdEdc3ZqPY
s1+DxSp2r++bl54/CTOnGJd3OgirBaWnk4XaZ2Pe6qGYKLFnfBJ1eqxEvdFL03BFoHwTTrhVyuzN
or7A5OFIghhRqEAByj9+9TP+JsNiR3NL6mx7fSwHgNHDZhc3bXdmli+940VjhTOUxw8B4HgoQc+E
Kmpk3fbFqLrAmcxbqTXRI0kD/eH1B3qK0GJaiNSwoMhAKPSsxmoHTMvrcLBYT20v+d3cD09JVqPI
mEv5fD8oYppca+6y22lI49GHURuk27ZsuweR5Oa401I1OlckeSFusLZJvCggUD1cQ6j6ImxFXUb2
7SA3+vsSFPfNCJDs8fW5vzAKdxzEGtE+XZyaVm/UjMMK+kjn3FpDNwI3KUT5V2+Y09tj/UJhgO/E
LZuXtUIcmWVkdbOU25woeQriaJoeBkMZtkpk6mdmtMTy4wObkhI3U7B9i0j3uihoJfpsdb1s32Z2
23/sjSi4AllH59bKZFfWg+7Tm58gojUggWGO0OjUV5G3kMpapZxl35pWkLlVm8HitdtzjuEvbAca
n+z3RVKTc3n1ALteaKFjp85tmhfdJrC7zlNKK0d8V27OpDwvLIkDMQ080CIjtgYEw7jswGllzq2Z
Kb3f67SaAryIzhzJL41CqRh6InKXxNVVFAtlqZEgPrLwUrP2jDh2PE3WuzffcrmPsY1IYzgaycSP
o8ioRAX5RxrezVVn7Ipy6FxZC87xWl6YCzgqVgHrbXGRW6VmJtrBSGog/1QNWuZ1sZXuUyLkmXLY
wWjmaGWzTw+CvnSMSc7WDqJ2MihWjufsnZ7b3exPBK35o5KKInNNg/b4foG61L4eFMb3Pldm824w
cnn0klItqnsEy9XxAVNJYBdkWE3mkZvjTr0oSkiJaxDl/oxl9FXcGo9Xx8fayeHvaVdIF1lArerG
tocSKIdsFXRUYsPIPzZolty1hJYYQ1qzlV2nG1DcQkhhyr6VOFo2N6WFeoKrhGH2UHRpNz0OBXr4
qauaia57zEATV1UTgAbSQilGTAG/S8dNVSP5PqT4bz7EidGWF41aqsZGR8RouBqRr7JcWaFG/OfQ
yPGMPJUymVeSHivWbexkZb2PMU0IIKAMiEgV6uTQWpzFPLk4X/SVK6FGmjZ+CFJQ/6a0+O48HYLC
fx25Yot//Tdffy+x24rDqF19+a/b6qn40DZPT+3N1+q/lx/99z89/sF/3cTfG2AZP9v1vzr6IX7/
7/H9r+3Xoy82BU6x03331EwPTwJL5cMA4VO5/Mv/22/+4+nwWx6n6umff3wvu6JdflsI1OmP39/a
//jnHyD4n8XH5ff//ub7rzk/99jERfzj649/fC1+/OOx/PY1LE9++umraP/5h2TK76gdQkNZZMW5
bSzt0uHp17eUdxQDOJhI7mATUWT84x9FCc7in38oyruFm02VhdwA4amFSSDK7vAt+d2CNqb+TY2f
QGz+8T+P4e7XNvr1hngsv7/+z7bm9N7J+kj70C9mW5ODrA5GrizIdYUUPaJh6HY98XczjOM5G5CD
MeDfexrO3WIYCL0IlijN/hO0p9mr89yJNPAk2k831tyP0yYjj29ctKWiP4HASZK7CCebvjwlo7KZ
e/xgXaUdx9vJKOJpizJbLLuLpYTYmHNpiu0UU/lyNbONPRHJ6nhdafQp876ess0MFvKbni8KD5Im
pTsone2nWeiRtVULGs1+Xy9q5AvY7M/ZqJq7ZtLD8EqgqWphMjpp91ncQYuDQdS0Ht3wqXENRcpz
T8hhYmAL19rdPrHq/i7RRJa5TV+N73u7dsyNU6eOtBvNqW48wE7FdV6EKQw77peUj+cgWhiBTM+T
B2f+OVhDHXpqEpa3qRTFn2JeeeKpwuw+1SpqU16jF3Hj6lIxXXe4u2r7STT6fml+XE5DzB3ZzNUe
KSyIhYOL516fYmyD/adXAuYYEbAqJ50ctlPdnnLMI6j7WfJLKkewerpAuPVgRPeVLg3AqeYsgExU
1KEbjHpge3qb2TOWgWneezoF1PdSn6rf0tDWUs+iNvM2dMZCzQSEAriV04xSCwWP43MszcdWtSj3
eNosnAuxsPdQCunOnPyHLOJoNS7DLI4dZNxAddesCBohZC50crxJYKecxtaD6BXVL1tdXNkauMEY
s4srJSk7j22bXOMXHJ/5DGz6Z+nbr5nCpjSWli6lnbUpd5hUwejkFZ4kRiRuIEtoF7GIVXfWo2rT
xabqPwtPL+zz48Tq13gEGSbOXlxix/GTbXVtRKwjkcDZj5Wnz0brgzNNUU61lDNXmlVF8DAW6RT9
BC5RCzFuySOeVTzqKgpiYSeBV4F0/JF1DsIPNVWyL9LU4yIzRTTRXU0rjNmnVmCQKBvirgxl+Wmg
MpJutSzRrsc5jWxvLMr+tu758LuAKqbj6hpq2u3QGq2HEXcd+zUg1NZt7Kj+DFylemgAmV5HhWNh
lod4/tvPu/94ih2dfK+eiv8PnndcB58tqJPz7p4DsHl+wh3+/a8TzlDfcQiB51rMHhZpS37TrwPO
kN8hB4j8Dgxj7tHPzzfVfKcs1Ux84lmNOsWHf59vqv6OKgTXNBTbD0Zz9v/+gIOVidLmoj4BhH0x
AVvvdUvPpUGpAuGLptJvyCyTy1hW7589jBd213FmzCCov8HkQm8IKANZvnq84rtySiUq5I1PvdK4
pDxrXNTIq+xfH+U4ZvwaBWQXF2XKQdB0eWTP91ViC6kEbNb4qPXJV6MZP0YG6oxxL2XbUpbOuZMc
VxN/D4ccGo+ORJzC3vFwQo+DbqQC44dla/pxDcJlxojelSJj8BJlii+NtLNdpKTOlX5eHpn0h3sg
Tbt1F7lsA3mqNLnxg6zPrkOzL3aaGHqA+knm15QtfK7G0x7Lw+nMde04TP6aM5VFVGsgI4AVWR1A
6PsgcgsQxndqzXIH7ET9vpKFF9lnVbNPhyISMQbYNqBOrJ/jxxuHQZf1wqbEvtgLlnJYbWsHD0ej
RWf99YXzS7nu7xNvmRc8YXC/LEJAIbRfjwfLyyIQIrZRDK1Gcoq67HKad1b4IaY0gTZIUDR/QXMY
UCyuNZBNeHh1ewBt+V9ZHWg7ygtD4iZZYtzUUx984nCNSr+Z0vinndkaEm6F9WWs09LXKwRK8bzz
EtUe3bjRZBzuyiCPvLkS4ss0Z+FnvQ/6vyTQWY8Bp4dGijLDygIv0sq+mgkdBbkg4hoU6eNQbu2w
mb0czPR1ZBsxhuxz0F4DnzcLV+9qnYZTIs2fgGMq34O56fRN79AA4v+qmPn1ker8HMvYkTyzFlS+
61pAUI0KM7iyEgV3slKe/gzCLvhr6LP2cyvU4Cc2YTjTdllV/Bi6qlb2A1Q1xW/bLP+INfCc+bZS
mLHbdPPHeDbsx8mY9I9RU2qZWwTmqHvITc7gLxVd+jOxsTNQJ9SU/RyivXJRannyPsbTfnJzVF5T
d2oxzN2EaDp3vmH3kcEvMUZOyBEV22IWovUNqAq9q5szetlyL8dfBWU6/D3NSK650prSVefYOe3S
qp2+V2YRPsmWVN/0aVJ3O2B60RfZSOJHeYiF5aJ/bD6ihD9AFk6s7IcdL4xebhzyzZBI9Xt0dOZN
a8khOJTYKbx5jqLbpnXkS4xH9I5UVJJIeBubQhoUvz71cPeRTFfS2mHbT13AlbtUgOr1zeR3hiZd
1Hlmvlc0yulu7iTOD2ybxH0sywhkymqUkBVnTX0jRXOEdF42F50XVXPyKehAJiPu1QbOZkgK/Haw
vo2/VlWqm2S6o3GVam0TbJWpb2QoDhXQNdFbYkOim0NYQE3pgsJb6YdBbZFqTF160Q7j/GPKcZx1
wWS0wuuUbIrcaTDHnz0c509Au6evIm/6z5LczCV2m7OhukRlUXujUplfbNR3J7dvMDxFg7JXP+Oq
lHlapWQwfYiU+75qbEhAcf8Nmqb20MiV8ONy7n+2rUgwnlCE7tdRId+rnSKKM3iAA4D5eKdTkyZk
K9TRKJuvnRSwMyi1Vp/EUjfBY89x8ePbDc5HhEUoW4ybpE1dYfA4OtPtig9V/X3QrkSWe7WDVuo1
0jcDHkCTdmMHjy2XNFXawsnZHQLS73v77wNzVShYffmfqwH/X+dRYPWfxeaTPOqhI8x+fZ5IHX7g
d6mA6/47mU4HEilLSZIq8v9kUorzDqQ1Odbi3cVbXVSCf1cKbOUd1VLICJwlvO4DM/93pUBXSLLA
n3O4LGVpxETekkkdTqS/lxbcCZi0pHeoz4OMW8hax4dIgIk7l3NnJqLLerjt6L+bXtglTfdl1Nsq
c/s5QdpjW9bZ3NzJWMeYD4FtJ8kFnE5numsUcB0pNDwa0Lk/wCLqL5K8aUs3m1ob3l/QyPdp6ZSf
ojC2of1Rm5vcgl6EsSkjMzDv9cgIgq1UomtVuUpR2I3uLcymUWxhudXIiMgJMlebula7B2PuwRc5
qiTfYRcsvjsyJcA7oFnJpVqNCvFJyCVxAzl9feeE9QBqW++ML0qntQKCoBMi7TJAMHfTscpujIGO
t5vGsRm5g942mlt0RUJJIrYisUWgIH2gxaAKPkJfZVtZ7RVzLyvJnOlbU0w8qkxy6kJxWwfv4HOK
fsfZxK93s7A0wa7wok8ao7VU9CrPzEoo+oVJQ0BrGsELqZyrPFWa+FxGsbzr47VgqAprjZoz/51Y
FAdxKFhyrU5WICWz7qp9qAo/MUN9+Carudq4c4tNzFVZlFP2fXaE8thXAwnAIFgCUyzG4Uzv5bhf
yBOg7X1QPcPwAXLsmjwlQmlOwrBQYk4JxL18XSpVHz0CCbx6og3zDj5eJDZ25gjTV+tiLDdFboXn
PsYBUfb8yZArHyjnSJlAqGFrHu8S0yxoAWUBh0oET9T0yzgo1du0SAGopFELJ1APpACaHHep9GoM
Te1JVrLaV0ZJNd00rdT5qxb2wvnEkrf1cJeNFLCxZba7av6htBqMRp3TO/qADeIUfDd6+mWw8dR2
MN7WvQD9yI4Hhk9YAUYE/GXVjpETO4JMaVSRG8d2+ddMognuJuKCfmY9HV9tloHQ5KLfo8JcX2gz
q9ACjzFgdZAmuhGcTMoFqTJZ73EEWerauHZOHjX+7G0c9MOobJmlGcpNFAzI6tqW20NdFWYUYAWt
gtuMUiBSGhYUfpM4zcWzOP/CFfFkhiT7lEPYLrT0ZSRTj5cFmnxOpqYZ+P3AzMbKV2imBhftVPT2
5VS3aK23HZXXcwy85ZJ2tBpppQDooePJFf1UwrsNejDuIjRDVw9nkwxGpHd5QFqI+3QgPikTmoBt
blacWf+1KjM/LyuvwxGlXvCy9HEOQmjoqRzPdlZznIdAqjCsjBmfpxgD0h+2XQGxUUr9++ujLVvq
eJLUtRaABHA3pBXXuBerTamAzhZC1rOUdhdNU1k7rqXaTgoy506Ak9/kpjZfRjxg7/Wh1YOSyPHg
oLdRmFpEkhC1Wr/YIEipbdUa60cEI8btXuqg7vsgmmJOgWrZOjmYGfK5d5CyLe4eaZg2matway9a
sLZ0DAL0gFtTiSjZNuZ0Z41JX9xMvSZMT6ZorN7WI+qNHJOIyiUjaRwOh/cwm8ZyF/CC83ukTZp2
aw7KFGFKGQz19FC1sjm7amBK5v1MY3P+qcV1ZSDaLcyUW3w/WPL8EaSx1D+Fcj2HHwd96G3HTSY7
SW/0IVb196DSlfq+cGj+e6EalmbiDZkWWlepbE2T6g3KYAeo42Tl9F6EJVn3aI91A2dwjsH/kVwX
sfo5kUiL+z0+ILleIWZmOdnHCL2x2AXXMiujX1kR97hEm8f5S2ercUbLyigMV09B+ehQrrtIsvdV
Rm5+1ULhi943vV0kO3Mqc/2C3xE68xZUSomgN5qmavItg0AYXKuh3mR+Sq2S0AGbWLLL95GV2Em+
Z+Va4+AjuDg6fjv3EFVdJHCltHRRNA6MTVar+ajd5YiwTvrPQjOLobmoKwxngb1pBSSzDaZTdYTK
gxZMOhY5E4z6fRjnkv3kSPC+P6qIY04/U9OgmemOYAOqb5JRwZ+Ko6KuvVgbRdRuHBTRxROZjdX6
1jRHyZPjZFlxKWkBOYlb5EmtXktjUZm1G8MJLX04YeOASWybpKmrDwJInprYRfYZY01lQI9dKYdL
tTNzB4LJAH3aCKu230dFL0nvTXniOuRKBXoGHyI6K8UduUv1M08q23kIkTWnWttVhpJ+EfjgRpzp
mdzTek3HSb4hK4zVh6lAxuGKHo4ot1qnTjYL14yNSxtSf0ypqDDC8SOmjuNFiABCuq1KHSWRRkkz
y4urPBmMy8gqmsdYzhVnU7ZDYUtkR2Fnzt/sQsIiDUH0DJOGJLNLPd1xZdKK9lrUKo3RXVXESlb5
UPAjOp12aCibTLLK2OtqKzUuR0gu2X6oOFJGL7PamC7/pQ390qo3VuLoySNAkbz7hHnJPMEtaxI5
2o8a9uSsWgQMxm2qAo/TXcEFdbbA9w9a/Rk1R11G7i/sQUT1TkALykV0wCgHt9MLZKvcbmhN0w9B
fgx+o016stfGngJ/W0E3Db1RSmX1zjYnHqpbVvWsfwPRrMR73islfz1QqH7kB0ELNTXIRWFpj8lf
I4B5e2vUJZZZlVpWxfU8UVG4MXF5iz0l1qS+9lIVf5CLIZD78XoqLSUCemcp4Q0s/jD+ZGVxmHY3
fZJXttgMQwSsymNd6OO+iuU2sL9lTRiIj0HcpksHokmyEea+BZyvd+0xcKKPotfj+MLURTV0l6D4
cZjuU/ygsYYZ6a+qtw1CCEHjIixglfclzTch+ZnQCBLuHCAs8Oc0DGr7uQMbE2OKJSnyp9zq5O7K
kvNy3EsNbewbKYjaB2o+uv59otuenTsLj49gLk/Uk5dqM9gFkg1OjONDCbxARJk2sLb1JGEwVaRi
L/Ky9kerlt1qxLru9bPhdDyEcWnRQmXkWgbC9Hi8BDkBpesnZ5sGQ3RRRKW4KC25dFE5mB7mGS/h
18c7PgaX+eGfSCGMki0LbrntHdWHpcDs+3awnW2FL4PHahy3Y9RjeNIG4trubAXgaWD7kqmVZ9K3
FXzwMPRSqlMp5y8Ss2s7yg7b+DpTZ+5mXSSiSxSjMAyaxiy4kmU6M7LZT/tsaQV4VdMYXpjkQ77F
bVikvlkWyhnopn6SD6AWR/sQmDbdLloPxw9CCVFisock+BlNoXaZdIq6N5AJP3PhOEmtLH43/Wxq
q9D7YDEej2J0IC0oCTY/IzltcCxZFMI3o6IFl8OAzvmm1rKu2IrSOeuWub7qwFtHgo8CAe8ZdOkJ
ECeYxqq02uBnzVbrvUwvEI5rVDkZt9zRh56WZtpiJNFgd4Be6NTu7QBZlC+vL7fj5U32zOiLUBjp
D+qxuJ4ez380zDqwNdweXREFXMh21QhUBTNGKsLNTc39kAqiVmta/cZ1TiVyQUZQNSeTXoSWjgdW
tXBS1VrXL+gFmokbROPU7myqaQ8FITLalQKc86zOvem1MUJJZzL549x2WevAL7inoNd/aMYs2/BZ
e1NSEUTQjdjagpiVLzJNrS9DdYjw4yNROrPGXhiLwg5926WOQ09+NVamtrOWcE3dou/nXIdkWu5o
GOkdhdG3oY1/b+FlObGg0YJd03uyTu6HyaglSCKhFfn2mGRXYSnVMVCytjpTpjzeO4fBDnBM2iyo
3bM4jp/hpMa0xosw3ImksfcJuHUv0rH9UStETDW7wMwWsKF2Ji68MCoU6UPDBaMhc62bFdqC5FfT
pW1mZO19qarD3jSnzldHWf2AAnPqLdpQzZl3uIIbMFka4RDfaPZAHofctISrZwvGLkCSBaoT70pr
TuVdnvQDib06lZmrKrm5ddCXwpFSmTF92GRZlZeemGRrcB25Sd4op7l8Gsw6cIFBEJJrKP4sx58m
7PogrEyyqi6BjOxhutRkn/qu7l1jquP2rY+cQAXeViVU4GKHB8zxaEkTKa3aiXqHTl7fbOM0r3Ei
UQZPn1BOtq1c/OjM2M7OhIjj2MQkmRcXUKISB9LS/j0eVu/rcozqQOyGdJQ/JJo6PMiFGEqv6zrJ
Xczvzo14HJMPI4LSWgT3uWwv9JXjEeVUwSOQHHBHgX+jNmim4Y1n7Qq1rT6zqL/guVE85G04Xofk
dPevh+Llnf19B10GX2gsi5jo8lJPOFhody1mtEG7m0ounWmmUC6KS/GY6Spd00Io20GqLH9M0vHM
+11pcyxDL2K33LvhV3IBXwfjICykEJxRv+u7cN5hVYsZ9Zg73xswXnsMpXJvHtrUc5Qqxj+lGy7M
1DR3qWw4vhXbkouea+93gQrq5vVnchI6WUZA+BfLgKUUtyaLl4iamUmL1YKEl6nnGB3+SmL+CsD8
XOQ8efqMpC+asZBogUery2J8tr+NuMZQDtTlLosbFciKKl/OkWj3aWJIf7ZSJK7R2BFeEqhSsXn7
JMF+L6V5BlfX5oGlHhaNPjvTjqSMRM/o6e5oWfgVQrn94/WhDpZJR4sM/cnFNgCKK66zJx63OqJw
MTI9yg7pSLHpMmV05bYpd8gopPs6M4VXqvT+VLsOscGblB3tLtOzUZX4UM2TuZ2z+rOeq5UXyqLw
nFTJb5AjiJ4KCc7z65/1+I2QcpMB01iBw8/npZy4irhtntcMZCe+EeOFcJlJqOb9RddSIgCEQXpr
VZZ4yHvZLPGongb5zFtZD09oRfXfweWY4xRe7qpsmg722GeWMW+H0ur3AIGLe6Puv6ZK1O+oIGTg
FQfnspDwdHt93scHHGfMMjBzhsHDHxyuq5WYCyxOxkjeWrpS/MikdMh9HEAAR+dgo2S31s0ehKFh
fHx93ONwu4y73KoA00EghDqzPlgVNS1DANDytottdUfRHXGNclR3WVTypsWQ7f8X4y2WYqh6KHjn
rcJ7NWkjxR5K6Xi2iCtrtocbKaGL08zJt0gZ5TPh9aXpsZ5AhYAV5AxbbXBJq5qss2t5SzPZuUV7
hqtbG3WG23Ejp+xmBvqZnOHFESnXHgxtmObqRZat5sQK2ft20OXQhymrQi1Nm40W9AgWjvo5/tdx
sPz1ArEihlFnIpBCknK8cDJd6sVYqTxQHa5bGE39w8D/8XvEbs5wFV4aavG4YjCI5CfkKhAqpM9q
MIPoLdBswszQcEvUPDdpMAbSmw6BX/MiOh70bKhJryvDLeZ+k27HyjYZRuNaGJF9bdZN5RZU6x5e
X5On8+IAXLYe9AUOwnXfJx9ME7lOQ96iM2xtnMhJXdkI6o+pqK03Zc/LrPCHwkCa2z6KPfxx/LZa
x8irBAWqLdKH1cbQO91vwsQGw82VXzaickN8Sbdvnx/X6uXN8YqoXRwP2pnRIPd2K2/tMrbgWgd6
+QiWSMv25EX5Ob+t0xAKixQkHafNggReK0SrTpf2UR+r29iSuvoWElA9uXHR2gkSqI3Qaj+L1GB0
qYLa02MSVqN2DqJ7GkxpSy19buaLMtJaN8hIVWma+07ZqrMkaM/loHGqDJQW/9ZDbMrc6HOSvf3V
Ljc9go1m0EKRV0eHhSunagwMWptWvFlKAPuQtsPVFKP4XCN86ufd9DaB5MN6gn1I9oCoCrWqdXzj
4XZYW4zaNk7MLz3qhkBqCt0zcvtttoi/RloSJZYv/RJuBMeLSBLY3CEspW1ljWRcLbJuz72JHDFL
510vOcLVpMrw37xyFzbnYkJGN5NJHg8agx9IjFlonE5T5EP7xsuintMLgZP05vWhTuM2yHXYFGBO
aWiyV1ZDaVRzJROXQBxIVS+KJe09MjLDNbLg0QNuQOco7C8EHVbowshDloyb7WpqOXIjEoAl1mgZ
ar4yt+OdHuU/0npsL16f2fKb/s7+Dm9uucguQpF4SxrrPJ/e0ZDCa5q3lRO3X+SuyDHlzYrkzMl+
OgwcZEp3dNLgmFEaOH6Azizw7SxCZSvQG4DHVFJi8iBFnbOhOd3cEJ1ZgIdohgr96kiPhhSujaWo
W1sYBUVzI/2Mx1dxjRBFtK1a/WM9Fugmv/4MT4MaxRxgPNDaqFyx2Y4nZzvSKIlEV7ZyZrMQiX7b
mQL0DznKKw9QZLOhqNZvE6c+Vxo+XZcLPghEGGwHpC/XYWW2pTYr21nZ9vogbfEP/2nTlbiWevXP
OYB08/o8XxqNmihdUWjNS7f7eJ4FlxVYa6ayHbWi5pqHeuOmnfPG07LMuqzjyTqnTbMecanrox6O
ezOFBpqxq/wlkOqgzMO5pSfnRF7vKE+dal2OZhW49L7fpqC7lH2JzMAUuHKBxcI0YTU/JUe+W3ba
TSf18r4mEd1JeQktNs/s5Jx+xAtTQ3odRQwKngsZfhVSDO7HZdQyWNWp0U6tHNlH57K+nPtw9OSq
PCd/dlzI+D05DgOYIgs5bd21gDtET7nXW0rZLUJ5YQUhz8kCw5+6PEFi0hQ34GyDPRQl4wt/O6d8
uw5py8NVFttCwCTcJtY2dSIlXwOHiotjmI0eRVyEr2gqu2nbnPNJPBkK3McvywtCKDFg9R5Hpw8A
XWjVZhDm9GefoG9+V+HSllyacZXevb4pXhoMryZOWcpucJxXkU0DJgeyWic3q4rkKrBRq3dK2rKt
I6oz+++FoQCVL/UPA7gefxyvzxFNKL029WozK1HduJkT9rIrBaWg8zjUxV9vnhjZAZuPC9Iy2rKg
npU/UK0LQJ+x90L6+FuuZvantHYWVfHinLDuOmpTyaG4AGIHIViI7+uJJRak0Dqw2g3MvvbSFOae
+4y+QT+Hu9ikJR42puXm9ekdHN2en3wMirAhFr1A66BKrjkBsa3RFc9KpG0rp7iTDJaJG5lNezEP
dJaDVFGuLLULtsDu5MCjPjhtOsORtsLAuZ3+m/xBjlC37Nux+JAVOk3HrIzeZjzFruVD0vEDpUUa
ADJv9RJGJ20LxQJOgMpgsfjeoUZf6+UErtw2L8y8ibfwX8JzHq8nL4Rfx2ugyLH4CJ6gmtpEDzXA
KsMGwAagaBrqrt4YmgdsbN7LbUPdQ2nPpAgnq3sZc0E6HqYMgOZ4vQXhKI1RWg4bfcrSnzHKhlsB
n2NfQtR469JehqJVcHAeXRTyjodC46yMjCkeNoNuSG6WZ5qHwny9LyYrPUN7Xz710SpjKMoLbFlk
jtFYW3KHZ7sonuGI16Y5bIQu6e8Tq6k8WQ6GD68v5pfeFx2Q5ZikkAfm7XiUSJtaVe2sYWNpdX85
qmm9hZbr+JMT1V6UysGNkOpzN8cXB126Loh3wuYxlxf6bGqa0XYaas3jRq1VzXeMuXZrgEP3URUH
rpIO5hZT1eKtMXCBES7IPgxzsEhZQxfjIEXAMAHwDkk49PW2zC6JStNGUfN6++aHemBwY/RJGqKs
S/9qNbVFZ1NWHrBL+WFr8ph7CXpheGrE7WOpy+Mu4Ir87fVRX9gGB0imSR5CbrDmyqqRHDVaowyb
2Oh/al2pXHfgaCj06dOZ8tfLI4HQXEh5ZFer96fnBSV2Q2PDxXJ4MZsSocURSCfQ0H9jhrw4pmKk
9O+hVhvOChZTj2IaNradVteJlRaV28Pe80yoHkDTguhO6sPEk5pyOHPBOY3zy9jwhBbqFyWcNZCv
SbAPgT4xbNrWGaDZ6MPeCcPoLrPGEYBznvawQWJhPJSQIaFd25NzJ/foCssC5xWqNMl+coLKT8tc
0JWu6MZzrZbPKdG9EChovHP8wcjjAr2GygZcZB2diudGadufCiq/jz2aXGfixEnSybPglAVLAniU
ELhs6WdbdjazlBISr1z0VnpZcYva2k2gXUNP0jbKOClnyh4nSecynklgOtwZoI8djwe8qyK69oxX
6+pWtHTXUb2OtwQTxbftTmyJH6EnBsgHUNjOEQ5fiFAMz02aBA0sw9q7rtNnzDNjQHW1OWY3Sq30
8k6Y9nhjlajiuXaZdbdQjg39jGjai4950QyFpUo5dB0ZZyUb/g9n59HkNhJs61+ECHizBUmwm2wr
29IGITfwQAFVsL/+feh3FyLZtxm6G81EaGLA8pl5Tp6DzytbroQrssps+0dJ79jWrcpuOxT+NWDi
jT3uwtdg1/Few1U9l4Ci39DMFtcYdgL56ThMpZv/oerqfKIzg5azoezsaIYP/HvIx2ErEARpt5pu
t38aOiOxZE4R/gkH1A92gz5lqMlRTcGNcfJ//OvlxmYgd6QMBoxDSfVsP6ADBXw/DDtzIFcVSyGM
ndMZjbGhacaKr4Tml8uwBhTgmBSlHFD6swuOw2a5Ar7dzir0IYRCs3yjV4RbJlZYXcaa8c8X6nqk
QImp31rEF2ffwypgKYfFH3Y2h7zbZIRX4pvs8wBuGCvU/PvnEP5ay20g8fDrzy5VZQPs93re7yRG
dfuFWPernkD5js0kzzfvL9zl7URXN3VT+q7pCuEuPV04yHyzP+vlvEvTXv4xB9uCteyNX9//yhml
gjNKnoH4FQJYq94uioOnn5H22I1utsy7gedqKz2VvhidnrfkOqb5X2tJb3V0agxckMxE/5Ms5fTM
9ALIv/9DLp5GgrbVsIzJpRQP1+H0d5REA1ZDXBAZsUy3FYyrmwY13nAm4dy9/6mLTUpTPB6e5KuU
xFduw+mnIAVbjcMdFOVzPtxOft1/yOzOu7GM1WkCU7Aru+biSiZ+MpAeJOUC1GCmT79HOlWqes7N
aIr15tHMEvcDRvHWf4lNP0rY0Ag2hai7DvMh6QO9upGrUPX7Q15n7yQmXr9O8zlXFuI05F+nP8FG
s8Yqi8GMkjptv6HgPD7oZOwvulTNvCmmHA+/Xndp1zDbKzvscmEp/rF9X3vuqHae5VNeOvZ27M5m
BLiydjc5gdwhgNvfJtVsB1eW9q2PMcY1TaUIgaPf6TgdoYuRS9mM0GDSjsWsyRFJRek5L00S6/6V
R+fisWNW8dxBVpFiIPabZzmAsLBAsRdhRlhV1NsM5vMH1u+/ak6yrUM7H8a6Rn8lGn9jM/ElLHFW
DJXdezbCyQo0xx6VFVF4yra2OU/HpfXFtjEs8dESYxfpSVHeD7SwhaVuNn/e30iXE8x4qU+shEHo
befidSmYeJIbJTSYqh1vZr2d9hrk7Ii6zzUF/MtjuvJwODIkprxf5xX52u4t2iVMK8JeTcf/TOQ/
3M7T7oqpje/TCt/Afx4a9zohKyUz3pJzvWz8WXri05EewwZAuu3o5rdTqYUV4MOVRXxjFgHliC59
7gUYNWdnomqECupW2lFLSybGckNyS24gb4Y5naP3R3Uxi2sODHOCOHzll/rrT/kr/kQsnZyDZr4o
o9F/QF3Vc0O39usnQzbPcV4M/zo0vodxBmpYWE1y45zFG8RcmfIWZUSUFuLPOuSx1ZW2llu766z4
ypJdXGt8jE3ok5byPlCNPx2c5lV2I/PciGaznj+WLYbWbgWiWZuTCDOtUJ/JHYCsGyzE35/Wi6PP
JcoDYq+SsrRJnnsUVb3WQfxnmNAgxZ0YAv3oNp6z50Jwd24g561yaB59/6OXjzXGeaszEoxhAh7e
ytPxKk0E3lIzXqPokifD1PBnyxBLwR42C/NU03dNtaDVYNhN1CPNd+hqVKfe/xEXe5ffsOq7E0yu
9eXzGEivx0TTXMECV6mza/UBMxQHO4cyxeTx/U+t9+fJq8WnMBYjnUAKCXkn43S4otdMvByAsPB+
KO7HaU6OS06z0/tfeWMpieU4G2t1EsbT2Y7VpqD2XfTLkD5O7SjN4nxTwLaMND2zj4lb2Uf6Ha5B
4m/N4ivEAo3WtyggnQ7N7b0l83xWcmKlUcioywNMjgzmKE0v74/vjRuAY48QGNET2nnnVT4/rhAY
pmJOZJXr2xYVtw1CxCgpiDa70xLzGkj81nxCgCEugzSKddr6e/66cayYhgxaKY2oawrz0VQNdfPa
iHcQSJHsjJsp7N0iv3LNvTmf4HKkA5wN+jNPP1qZM+LV0Mij0UcnpVVFF6amFux0+ryufOqN+SSb
xwiJB1/nnlt/yl/jg9o7mUOXmpFTanMTipIwI4THEnyjKdHeJo7XXalovjGjfJHPoVHIk3EuOVa5
+TK2MXHGmCSYo3f5AgnY9Pa02mFRO6ffZ8Khm/d3zRsTSlpAKRookIfqHLxKvXZxe1aZe7xMNi7G
LdHo+Wno5tU158Q3bnHGReWLUgyhxTnJT+gThrl4QUYWHY9RYYlmW09Js7VESUonqiWS/iJ2cTxe
g3feuGDoB1hfEJhAhOdnS2l3GO9mfaVHhkDnI/GW9g7R3OX/sGHIiMm1bOIL+CGnGyZAvMS1CvhM
uUgg/bQTciL9UD2aqaR5XVPX6m9vLR1+gkTARBYM6mxUBfRlrIK5W5J1z7gz/ILYjqsbaAC//32T
ECxxrfAcrLHM6ciqqTHdEemHSBj20P0Y56p3nyc5p8s2KCztSrh9efDI2Xh5eHtWYPOcq7gsnWkV
AXe0IMGLNDsodhnZ1B5JiPKgl+Bm/zq6VZOB4t2qHGpTdT8dnQL0RvOgtqM+1Z0buwSGT82l/e76
2BS//6nLE47KDEkSjKEVkDmvmApAv7bRCmqDSRw7bcjTUyQ/J9deqi3OhEm1o6QKnxArj8K4ff/b
Zy1na5mO9xU6JvR+inYAGqfjJMOmpzPrbTigtlc/CNy6ul/u6JWIPyWZ17V7hBHyJHIU/aUPLgbC
RbWZerMaPgmfhuYbc/Sca4XENxablBEMbqVa6CQCpz8K/y1sRePBiZICrj8viG8e6tT0I1pl241H
HnIloru8hV4vWDA4Yjp4OWenpsyWkaJWHQDjNEXUz0P2EvtDfUvlSt/lrSbvKyuOwzEemivX++VQ
oTcRx8I6p/WP/Px0qLC8uOFhckYa9dmPaJUWeG/7A17OhoceaVvawf/IBiH487ZY7WtQcxpasdhY
P0Dm4tJF3+j0m6mnLHTBURgzU4Eov5MgAzm0EPPyqhc/FnQij1VN32jm1O6dPkEEbgfR7JtlGj/Z
XjvtqmAxrxyCt+ZhbQFcUz5S93PdkYGObCtzGwIxu0mPjin7XTF39TFtmuVBOP6Vssw6radTQOK+
JpiuwYqDF55OAYvpC4O2Rky4sXYPK9nQiSxTt4kGI0iuMSTOPAPWUwaZhkt5tYREBeQ8Y1jQG6SP
jwcVXaNua/tiCl3Zmx8mtdRbVw5oky0FXd1VWf3UUv0FUQlvU02AfU7jNvv3z/zlw8cvIGvh6gbh
JjY8HXtVQFLsjc4EDKjUvlTBXGxokEqbK4fqckn5DluMpwEo/UL5UJfmMJQpxZ+sntNPle5lR0Ti
q2MF2y50Sv/nPw8L9JwiNwE9fPZzuUNZINiG1p0VFRNzjNSB84C8nn6lyP3GxmE0PAtrRr32jZ5O
nkDBUCwU7KKmzO1Pakox1AiKcTz2dYs48PtDunwZADXWWgvUXag85ySeuS1mkuCY8plM0x+pFjg/
aNVJltts6DW5E46aNOw0EHi4snRvjBIUluuQSs8aBZ4dD2V4ClTSXDOipT86qd1loSb7doMllP75
/UG+sU1eEV9yHYbIGTmdUd+gTDDZAy/QnFaHlJtrm1sIBxALp7vUK9IrzPk3v0ccDfNhlRE/jzil
705+TxE6coslvilzvzx4lLdv/bawt+Y82rv/w/hI24kCeeNJfk7HR0TbuZ2a7QjFQmStTWimTRF7
GwyfkZeL3WtGmJeXDVEEh5vghd6O1fnm7IPFnFp+i0d22y1eF4laeR+1bGrhC8T4A+q+9IwQaoSd
hJqQfbr1ShnslxmcUq8N6IXi6pVzsZ/4SVDAuXDZVRQPzmLFBapk50BJjmqyP0Bec97VEwyCEvnr
7T9ON59aR72SUuGHndeg0rxbMjgodgQsKB4S0U/7dJnSncoh+Q80CF/ZThe3Kd+j4ryWKzG5pIXv
dLbR0oxRUrPsSJkdjXiyAoQNl9lQ10qUFx+ClMRtwPQBsBECnWW5EybCbgJVeW/RjvGRpUQiFyeZ
Kz1fl18hHgBGXY89xszncTZSHSacZOnsjUbDHS7DgQ5fpngqJ+lfud0uNgXGC6Aw66FAm583/3Tm
Fqu01dQofx/TlPMLUMS9iesZTadCH/+Z/sm3wP/A+le6DhLWp98qPaNzGqv191lhg3nonUL2U7Pu
YksdS12L/7/C9f8aYl3OIoklUQXA+qrJdU6bGYq+KNxO+HvbnaedZS3LMW5t7Uqa/goD/h3FgA+u
dPzXZjFYa+eLNbgebNJGNdtRGw03BMMq8cekQbd3t0EuzGQIh97xxntOC1Nq0o8Q74HaUusAp94t
EdErzICbXXplOHZ1qXBwBtgPE/K4LjJgkH9ve6f6k4qk+ziKxX9EPMp6cuLCLgkZy/kzLMz+GBeu
+XGceqWHSV/7xoZ+dTMLxzxxfuWTEv2GblX9fvL16Uc6msgWttRsjyqnwLb1zLlIw6ozg+VAYYlb
qbCFMsPam2MrdL1Of05Gk26DwKTz8EFvBjXcxcKzph2eVe7vwJK0x5qpnX6Ku3L8UZlLCrruUbG4
S5DBxTOgW1p1EzsqeWjkMKqorzxtiFynzZYt3KeqodMvqdowKfTc27mjmRhPfickwrVNVe97CjO7
GAUW9J6caRl/WwmNgFvcENwGTpuVjf1m7pyisjddmRbltrTx0RWHvh5phs/dyZHFjeHkaGmFCiHe
uN6aQdFXj7Usk3SXdIkT/7Hsqc93BAKIMWZ6ZlW3SkyLv/HTqjXQ0re1rmXy7J6MnvAwa6PKGoMq
CHUfrFSLApnm021Tq2n6U4nWaamGWcGwM7p+nr8OsWcVS+j5QRfspTbQ6/T+tbsGjSdbkZoDZwxK
BKKpMHPPDhhQw2KIdEh2WZI3+1zYaltBNCjDNLGXqCftDZNmyWjjrJtdp/z4yvfPX3UCbAIyDgSX
CVX58yR6WGQz0y2b71AObg7Kkz/iAd0Q19fayDMb9enKcM+/Bw2PO4tHZu3dBhU7G69jxkgYo4J1
SKxKxNEYmFUXLVOH4HJT0wm1XdIqG29tU5jOrSdbX+1QmDKP06L3wd6bHNPZe3aeLdEQt3qM1man
+8jx2mj9JGhMF98bmXoYc9j2pN83vV7EHyEM0O5jIZjZPsxToh+AAq02RP2JPzVOwXMF93b4qhLP
aHZmO5pq63oFmbxjFZMXdhLXHfqRRiPG4KNp5Ba5yboIRy8hMgFVqLtvEvKKh8CAlgIh0jz2SZg0
nj8WcKHvDE20Tcgj6P3UB6wud12b5/VDgDqBtR+Vnho3Zm4W/2G9UTh1qLekPCH3RR48jZ4psD8b
km+sVOVuDJTm7nNDZsO952jLbhxblX0cEZ3Sj/zWKftZOMApX5JcS5Y7tczS2sdW6zUIA1QeBL26
oF2WLnjIy5Mh5fiUoZ7t72ctwHUoKCbrPmgQV/9tLUG9J8eO+20BKBLYOweQSgtzBLcoI7gOzX+h
a+QdKssFtnzmS6uSdhI3Y5am4sZHhDVD8zJPDMg96HCpMEOn2TmY5IraduiCNnmy5lyfPiKNZ/xW
hFnGkZzbSBByEUHC8TTLahejhJ5s7M71h5f3dyKp1NnRA7gAFlrZmQjLUng/i/dkmo0UYfzmgB6Q
0cpNy+nwIppfOfCp1jRoXzgc+y5CJ8L9VE7x9F+QcC08CeTM/bBoIJaGsjMhIinKLf3N4tXZT92v
04ek4QnfVYONJBxi+sLeZRyIxAo7U6fLFBm92QyrLDXrR/b4mKMyqSNaKubFUKyX3jRPg5aM4hla
rlZFjl/FzU7XRyfb1G1toTedjOiD3Q3dKuGtZh3xjo2e1pD+Groii3utyrNsV7eVP6BIivqb/xVV
Znv55mqL77yYXdn89GVqoR+HSpS89bOkTBDH0y3k1LgPzPIhmBH3+5PNcSC4iFyZzw/KLRvjgJB1
v6vqxcyjIC0DxIfA+61s40Ejk9+B2rzNXIoYobJUBOqQL6kjKu4zZ4YPE7e4ZmTL0CyhkeZJHOWU
xh5sswkken91HX/D9HFww9rWZwymeq+ZozzhdN/HZSLgSLEZMd/IrPwQy07reTkrR87PyHYFfWjq
0+JFTkbDQeFQHXruxrG+gV48FRuoV71+O9docB01Qu5nzalSH7uabholj6TZzdom7TyVfy5Mz3xZ
uiruUf7sOH1Iomht2mHXpSp9q1uZNuMOIAoHK3bf0TDaEWnjbqTJKxfWcHL8VWdrrhY4BoMYxtBN
m0x/1Gukin55i6UtN3i6N9VOpV0/4jRkBHn5TMjifJnaWhafUt3AnqQ2cv/g5H7yqytL44Pok8G4
Zfr1edsi0/iiOD/JDcbILHIOUbfVtrGzmHtk73P8A9yGTnFkkayXWFqZgyJsn215Oq12n0nk537U
Gb1KjxKlkPmHCKTFMhnmVD5MRVpmIb0O06ek9z0MgXQ1bmGfgpOqoaxvkgaloy1GvAn7OM5SXFR0
RJ7MsEQFtvxca3P83daEsh4zZSwseD7qaeRKUd04SM+bn7wln7M7iVwYdRwxNIjxW7LKzf1Y0rB1
G3Ts/j7sMmXhtUY9pqh2iz3W8ycEG50/Nn+JCDwehOBkFpKe5RwGeaHkvk545m6S1khjdzfbnbQ3
eY6a+w9vAU75OsaxrRGWu0gVHFNfy+0Dsu++F9VGYd11mifhZwiokvdp0HrWcYm1ysCqJhcDKDHa
mWG6+FOwM5veLH+DZw3Bkf+XQ5gaW73Y6V7r7Xt3TlAITLJ0snYDfmvLpqETKAitQkrxfTCQ5tpJ
6Zq/9Jjq/K9BiExu02pRybPWW90X22hpZ6jdyZr382jazSYQaXbs+6mY7zsabyYKQrwuu1IZ2i01
Bo2wbxiInsO+DYI+D2eEOyN9Zb1PG3esEODnRDf3+Vj1n9saUer/iL4sBPRpXBMH9MpGI5xy3fid
6CkuPVdu2vOofu2lXrFUqnnkfKDFp0mETRZRTCC1B9/A/mDXW01f3iKYFWAZ0MmCUA9n1x9l3fif
7dppq11becJ78u3ZInqdqO7faXWS6Ws4btht2EBJiT+QGOQ0siSJaaEsV1fWDomNxvgqC5Uf7EYY
zsfaLuyvvqMMFRo41vW3ruira4SmVxGhv0M4RGbplKb8ujLUV/zodHiBgp0XJ9ZwGAOU0SIslvX7
3iX7E6qrH/NZL4Kdsvs8C4NkilMYrfJbN9eNtZ3RCT1o/vzNBrv4A/GobMO5mofPdj/89uPRvNZd
d/Hk8VNhX5lrc/DasHOWdNtAd50n5/EwuvMsxnASMm9C7KBANcOpyHK58bNcf/D0cWoiiGnOv2pn
MFnoZK8QKaAeWewaH/4FBNt9CqoWu/pBgVt9BqRRuxa6LQKWOZfllODNcCVdvog4IfHyzsOGwMOc
NTor2+Z2bw5aK/WDVkxluTeWeF5C3L3dfgrxcDGMjeo7Tft4ZdOvm/p0V8DMJOgwAd5oFjtnDyYz
lJN0Es4Bf8Wyfva7BRH6DXWy7peFj6374HTDEiOUBAVlp/VdNe1FWvGY2pPmLE/BhHhc6Bfj8p8z
z4uzkU09qB53OJRT94sWy5/jKIdiDNU46h7iBIZ/Zwdea26roe+H4krh//X3/j2elfXKelOJp/4P
K988XTgc39CDtYQ61kSb1j2SnTHqmkMO+kzcnsVP+GJoMgSrwKYuLhf3lxjHfryjQJ4+BNpCTIlQ
cvsFlbq0QER4SKOeZjb9oE9Bqe0dx5VN2KTVPB6FVQ7fcxMl0F02a1oUz4VVX6k0vPYF/j0eCpgQ
3wGRcE9CNeO8gYUDoISv1e4BHkmuw+4QTbP1B5Kloyes3H+Anox47ZBk/kEzKerMYTeb3rIxeq+I
zdDqu8B7Lga5VGGBB9/wKc9dP4cs6qAkN419Zm6IyMsHl38TD10JBnZlZ5+XuVHJcwD7YFGuJXXq
GadL0pcJirPW5B8S6Y+3ggDvkTp/cNe1k/en70Ztw39QXysJXX6VIi81ZyyooQSjanr61cDq29js
KS8L/ACdfYe5wnjTjN7gPyXlXKafisBS/p1voMF8LWZfR3SyaJS7UE+FKUPYTkvk2e1Rg49T5RLV
URZ6cOePPhLAit6c5DkDDH6ih34UYd5aNg48yNKbj2mBEmRkJ3OMJlmHRO0Ni5c9zHk+dHWIR6JT
7qfKLF+mxKQHwsoFxHvytfo/yRgttExjEVxp6ztP+SmlIa4BLkqr3SvL+XQCEynT3tRr7eC5fTQH
WfJjdNT8h8vJeeJtT3azkfaPyEg6f2Znia8UKl+7SU7nEFUTSD9kP1xQqDacft4cMlEjdV0ch8Vq
jW0aJONdqVochUZCqWo7ZQUy1JOV2u1Hj3JsSyTjyCc0zp1pE4ui8r5ZidMkO9MjYI83w1LF1U+/
6rP72Yv9JioWUuhNMzUejjsp3DcNHxfqUXNo976pnsYgde7QYLSncLJxI6CZQ+BGENapsH/bjmaT
WU8zWjKJMly1Q908TY4gYtjL9rM5+uEsC6F9E4rUP7+1rdH1NxTfAj0NHUPRHqunsdT379/nFzRC
Vm3VnbAAdgC6+cfptNXjAjvD0fPj6CbTElrBrA6GXMYHKvTNnrpGfgzA3lfH3N9i8o0DPTXqx/s/
4nznrEQ7ihIIf9JRATvq7DcEjcC3y+2HY92BNN2WMY9byBk38BQZBqq02EW6+tY2utGKNKfRs6Od
NXoZ/fPPAP62EXXjIvAhX5xOxbQsI0bMqToWuGXi2Op6E5rduoHdp5lWRpj6mdo5SaHdD1NVhvNQ
Nlc28WuZ6O9NzExAIsXSlnBm5VSezUQXpBQXs7Q94kKR+PtVoWAJJRZK/u2ielw4snga2jtSxu6n
3SrfRILfbh4KNfXdEqJajRBEmSDNIHAnllHfZUO37YzWLVSodHNWN/6g93lEv628axa9nn7ErHFw
GMbGP9Z2jPiP5pXiIIOkQxvf71rhRojyavsYE4B/E9pjnDA54UAxUJ5gcKCzUsUI0rgkqIwfNd/9
Nem+NmzztPiatkrYV6L1Cxhs/Rb1ENgErC8EurNv5bnyS1xmmuMwar8m+q7sMC4rTHCGds72oqfK
uzqreU3U1ar6PMZpul2yqv9GhXG4hXN39eydR3Bc9PrqUIwABZErS36632YKtGM3591RMwmUN0oN
CcZYRas2ukNJdmPKbLnWCvrKkz3dYeAeTAL9h+vlcR6/cZ24+tSq/oimnE+W55TCuhkaLL5uxkIh
bGk3bTVkR6lrifZxpmdOPLbYTWyLuVTly5JScHvBFi1+zNIAPeY6KLsjmarpUertjP43uu3jFHku
rrf7HBxChYubeNm2Lorc/TZgOMKbZdXZ6DzQYVKMz2hm8OiSp6sXzW4yLY9aZH6azTBwVVOIsif/
AdWZNtm9f9wvCmXMP2Qu2D2raBq51dmOEGOs2XUyNEckD9XDnDp6AslEivLGAAH1EeMqjGTbObJd
cCVS4hfNFZMfGXk+zhucy5Q4oCitbzOMfDK0q9z0SymSZr6ZFkPLt2I2rdvBifur1O91Y5ytIT0f
JJ/BimBxZZ5uHFVDMEjHpjt6Hjv4UTa87PdZSrXbMNC/PeLz4jzoS+fEe80snfRRG+wCUzbLLRAv
xzPH+3plKtcvnv0ikNxVqZNjvMqkn/4is9NnH7vpiavTEsfJHaBo9pP1ZBjNY9/66dM4BvETmZ95
2zlOm4c60mJiZcpOX5MOTuaVEPKNo4W6AI0i0FVXhuDZ0k5pFROll3iwURinfrW4Y+gZ9bK3W/gE
iw7MfeWLFw8picRKy8VlmdtlVVA8nYKmH0oj1nR1tMYh6Taj8OppY6kqw34RiEvUYWePpvyAsaKu
dn5D2XirUQOD01OUlnNlRS4ngOHzI1wWhUTt/NeMnh0nunC7oyM9N7stF+C8rZ7Yg/vTS8ZMbCUm
H9rtlW1wuTFJgYnc6RZlLi6EyIq8RKRS8xV3bFnITypojce8dFsZTlgd5WER50t2oPF7eOxq2dfP
lhrNHmqbmadfiL3qK+/pRWBBMM01twoLIfGDF9HpmtgJukVoFhd3BSleV/B6LsWyQVVYWiAhihQq
FInXfDEzjEi2mOsYIAHaUllXWH2vUdTJ+XBeu8OoEKyAFFSV0x8inS5YUKHK7/LYnlrU3JtRji+N
05jBpqYZHPBy9jplY1dNzh3WEix3u9SGusNBvVfH0e+Uk27hS6WxsYET5+tlqPWB0RkbrC91/w8K
kxOV+iRu7jyBcQQ1gASZUDce5u73lWU+T1e4c1aFJgC+1fyIFs3T0WCk0epWU1p3WuNpzYdC9uOj
bmFpccR82/LFRsSe8RDQ31fCDUWPmGr8UlVItDiTtX//x7w2uZ1MLT9m7UEx4KXTHnauzqoPARhz
L+0jIJWNNkw9T7jn6PSIrRxZH0uETzkSOqmxzQEPnNCSRYnbdRmPncSnHfMfBJ+MPIalodzkhWCJ
Z0AOie9EmZXm1nZwVHGsen3yP5ggehvsOFxND0esKbWjiuv2m+n3zQdNAcwiIhWo7k6LM71swtic
K1yIusL6OGWqkmHaTxO2TUFtPSo8fbR92edzckd1sjv4KaDQDqg4URtrwMhqR9Nx5r5Usp/rCA2s
6R7Yu272qhjaJII9KKbPJmXYL2oAcN8qgL1fmrfo3l0j7dTAprLxf/kZOhOHCufN31U8c+XC3qZb
DpUoq9o3SO1Oe9fTxLFsHNB8VZn2XuKq1t6AtpTm1ovRyV+93+ghvBOuJwkJJGlg5JbOHBy1Vcp+
P7aecVuIoMF6qLeH+co7bV6cYp44i6YAZJ44keBap9ut0mcHpouW3pmdUPntqPJaGCQkMKlCZJ7y
29Qc4+zQkyrnWkhyn5oi7DpvQnTfU4QyQxHfQQFS5q7xVZNLUJg6/jMshRzukU705s+6VvrdT5LD
XkULnoTiFoZC8RHbI6Pes846UYzjdkuxnSSWPeGk5YCQOMXEJuZq0i6dMMZbzcd6ygywf73yuJzX
N9deecwDXvsiKKmfF6l6tCHaRAXB0Rur8Y+AbLJ3cWR6WQw7ftI1CCfhYI3YBk54tF+5Q1+ptqcH
DBY6hW7udMrpuJ6dTn/gzVhBVa5/HKs4ppilcBqSGzQO6p9e2uTJZxKa0qPEHhg/Ek852WdJHOn+
dPwRc76M4uywcTXT+EH+r1QXoqg0P1pj4g3GwciLOf9MYoAOcFj6SJlPG2A17Qs7a6GE68RV8hC3
qZ7hHY3TwLhdumGMMrstgi+JkQaPfrxYcqNaTmaHKwcFLg30onmARdEgRjl17c/JmBpQrCv3zjrs
s2mh5YV+fChLxGLn07Kgfmm6QneOU4+3APEtUF/wYDhtv5uqpZWR5bXD3sEUt9injla92BoHvAkh
S7SLoCot8+BP26VudtDTNMvCGnEE7VvQtaAeeYWFVOQRMptbQ7T6lG8qLJX6D1Pnt0rbNSDqPKS1
SatoaGAEbIaOn9vt3u5Wg814nAL3u1Ph6fTRaCe/ufcLvCW3nswlK+j4M+jzlGf2bWdpdfsRpmJt
PRVwmIY7hTQVrgXptIjNaGSzs4Nj0mRjiE+xsTV7f6n3Xb2KKIECM622N3jPXUXy8BB4Rf4B0+o2
7sPJnRFb8qVo469NruerrN7cjkgY+IWdv7ixRbYjOTnaZ9Xay9FSNQZtIVdbcINhKD8WPyzc0EKE
vrv/sqzwQepEpiVf3l/Hy6eZTjHCdNQTqRpdPmZ11a36NXl61zaZ3f8OhtH8DifaH/aoHiSC/j/0
3thgMX5UYUAqs6GSDaeDEDZ3RpKbGnwwhfe3hCMHMTkURWbM+yVpnGlr53TFAM8F2ZdZE2P24CR+
4930OGxfs+GwLl9lQCi65SGxw7Gmk/D0nGalDv+3741jKWRWoe3T+T+oXScYhUo0YX8ZqCimoTLi
ZQdfa852My0U427wOMnbHn+rpAu7eJbm/dwNhfHYebgMPeedsj4nsFbXIn0FoPC9yZzB+5ikBQ+d
o4+txZu6pMOLkKWX/mpTBDfrNfcIdgFtzcEmUDlvr58s08egrbBBl01eRSIlFLxC+nnjmuQ30Z3j
IneEy+YaFP8FwsA4wje9Cuajq8W+PCDF2D9Zmm3191wepn60uwGqSzD0mbzPlb5k19or18Dn7E5A
O5hoc/VIgLp8dlWOgKg0Xw/GsXd1mdwXSk/uO7tXw8YoYz3dzbiFVUfYTksXvb+NL79M+LPWUgiG
ACTPEx5rHIHcZZffodIPu6vsuk1XzPPnXJrS3JSBN201MJqn9796gRG+lsy91RGb3rK17no648rR
O0v1sX80kmroAEj8xEpuYsRJkHixxrp56Vv4w5vRGkWxoTaqOVztmmZEla5MX27LfpbjsZ3zae/T
HGeH+pLkw3Mt6tK8Zd+OFVaDKFQn/z5f9DjBAV0J9eRH61b6a6voRuHnaTZox3LKfGMPdKtXobfQ
w/ShcSA9S9cZvhj92vT4/pSte/B0i0AARdkJTu0raLz+/V8frsa1Ftsv6R1AqRi39CL2NzaqvO6e
LoblRhWT8fX9L6657tkXURhjcUBG+fNcO4HehWbSVJ7d+SnKbZ8WCwLJZ71PIO6FBL/OcM3C6/IY
wsmgqseVqpN1GWcXUTINfZvmGXsRcRg7YnSjvR2IneMnwmg/e/T12BChVDL92dPuJJ/fH/AbU7xC
Af+PsvPYjRzJougXBUBvtmR6pVyVTKk2RLmmN0EG7dfPYa1aqYYSMw00ejEAlWSY9+67Zo1tA1kz
L41kabbcDI6lfyOJkj5N0eJwcLu59tjrhn1rFNEyBJ8/8S9h/f07xmCQi9FeZ8dA6hc/2fJ8AoY0
IjyHUXdBaYl5Gh7TocTCTGh1K78VsUq7MJ/aFMoQ8x0VEsWZeA9jQ4zljrJ9bnM6Qeh2X8thhvdh
aHPpXEP//uOys6FWQuMGekTLYV/gy5oY3cZ32vgs/YiCO5jFkC+/4MD2d2IGSgjaMl2g0VWmG+RF
0txj6+Cv5CwV6fdJ1agq3sHmEersKKCpwDHKRNz5VeGkYTvXXncQk2n/FJEuSMfu+QjVLnbLIb4y
5vx43GE3AvUd5TUnHpPC97uo6mWzdCJPzvWk66cMk1AovlqaiEOaFLrqAgELuFhjqavm2njyr5XL
xce2uWNpgHmJjE0uPnZp2kSETpl7MxZj84DCffhme1VHJSadymgDtxljTq1FkTFpdSqKHLb5aKX8
W69JTyFF5jxkMy4VM5S3ljII3+8fi0Xq3XMG4WR5gWPdz9tOpH79JuVsHmwnH+KImXiytvYqBqje
+h7z43Bayirf1JCkum034oV9lnrZV79aKZq0vU9I5+7abSKGrIqDmQxD4Yfj4FTueTLdxn4a4EIf
mbs01q4rmUUFBtlr5IyjtusCmB/VD/ZqT21j+yQdx/kkvo+mFk/FziI6Fij38530Hx/Whjasu2iq
0Dhdkk5yOGBrGx6fPc6qcoN3Pb2NlyyazjTaGvdL53ibHAwx//8fvEo2wLxXVJzP+n5FMeylmYph
oaOL7XOaEBjV7UAurPBFS1dZltmZ0eO1zu4/uiu88+mukIRDVwa/eP9cNympw4doufGQ5LhuCC3P
aXczY/siqAtv+KNNTRYF5Izq/imyvOW2VVWltlE3WiJwegue05hm3k2Wzd52oLxzV2xNj3aLD1cy
XDS/hImnMV5+jfIcKLvryrm7pfTWvUMEAjDfJP6cOTfDbA/qRzHDBL4TLujtl0Va+Y9hIieZuKcx
dkI7guQ2bnsPjqmz6aw8qoYN2Oo1Ps/fK+L9FlspR1Sy3CDMSI2L61kZpXDNSvNvbHaMfiR8yW03
psqr+Yus6uqFrUJJUGax/0RnU7/BPxy8CXunbOlc6Bt2Uu2rKhO/JxwQr2nB/+OvY++bBFLgrLgO
ky7RvKEVdhJ5xXkq+iXCvzJrxuRo6Sldkr/knruP9bq7HRNMnJ+NZiKANoDDn0oIFHqfPPklYPIG
iDa1fgwk+qbXgm4+7iJAWEobDQ8TbuHL6kat3pqTWTbnwR6zk+Zlkdy0La0O3kKKhbLHygTrBmvs
s6q9ghd8vH3XhhhFxxqhiefPxdE8zmrJB6il0MM77x+EISOE8jY9tDmGk4HuNKm1+/zM+CBah4OH
azyjU54Ll/lypmW4aFvIASvP9uRkFN9FlDoHPxq9fZtWjzoBgP/koP8B/Jf5yWlHrCvk6NePGrOv
5vj5H/MRrIKMtfrU8N4dqq2LletmbtORXA5w6yzaGOaegbaoNUT5GsfwckKpEqZDmEwU8XxKa7f6
kdW6Jforf8YHHtD65UHxqM1xtfuIOOfx5DVG0alztgxiTkNjaLRhQ2nq4fo+25NuPdgMCO57WCYi
hMFqF4/9Igf0Nmk5i0VAm5i8BFK31qXeV1mPg+UEixcp8dwVwooeOQxFcuyWYmkOK8cueSAvXTrX
KnXnw4LiLoDRDiOHYelaxr4/IQtozvg4pd05rrw8+56ZZlJ9cZLBg4Wa+cbJcue0hk3GsQ05gXnf
ZmiKdHzBlCnfpY6A0M/Vpcs8FMDjFZQoULSQo919i3S3rL4SzVJ90dKZ+6Yoluh7lA+kScuaC25T
N6X3TNRCjZGMPnPrZKYVuXscYouMNE1sc6yCMY5ljSe7zlMzFEk0mWaoZZ4u1EYhCisPUR+V3m4Z
DTv+7qC0GjYWudX2Nq/1mrFrlNBaL0aHkof4zr68i+3CJD+99q3v0Uie5ElNhtN9EcWE6XheOSow
kpYwYugYRnpQdpu2CNlgCh57tocM9NFSKmi0OPW3pJeMxtGBGhAdkkln9GYXBqUdDAEX+yTlL8sP
wgNtoEuMQZq4CbBZMpywcHKvzAOozIV4daDtQfBMzBbW0ef75cNRhSPg2jlSOuNPDPvi/dfFW86x
UZrEZ+FUev8zsQcvxI5wRJI29mLj9wSnxzjym1dQ5Y/TXx7MDcPIwKUV46x6/2CVNMxGPCc+kw4/
umFti+TQOaMh/4GlnXanVOqNe2hhudXhzIn20x4r5424vbwlo2XK/fkttmmjfECegTl2MKZ11YMb
w3U+xZaOiUSgII79TLjJromWP7IZXHy8GLPB8zNgyF0W8saUL2ZpVNnZF4Avez2b3Q05Rtada7bR
meENxFf8OCKwwGIs9iUAThJamW4GgIoubHm4qlfQl4/HMH/TKqXVmDpCgr30kYhp7lRblOWZNU8Y
Ojb2FtkBet265y6OUxGi2qBcQFlg7rpYtj8rN/Lf4P2jmRdmPfYvny+tD0exSyFJYtDqZEIbejnf
B1J2OqUi46zBGWJXJ8V26WvRB2Jxu28wEdpj2zHDxxvhkKUq+vL54/+yV94VMTyfZghGmgOpAmLT
+xU2wRuhMBD+2RigAv+Z16nYI4tylDumZFW9QdzXrLyvPMFhJUBoG2OFP1fwTtuwssdal1D6/drM
wOXM1Hgm41b4R8IPwN7CxnBSPQ8//5s/nrVkTqxBGkwqKYYvP2FtuompMj4Ych/xjDrJPnFfjNTD
raP2lmeqKz4+H7ACpNJ/M6cBYZhvXKb4whowGtGP9tmdrOrU57X71SvU3AYGzotf8eGY8gCDPXFf
DYl7ZSr7sZFjcIip3MoUgILETfn+A2GGBBVv8c0zi9ar8qPo9OZFWRqOtiEpFOgnlGsmNjPFZk5L
Y2unXWZHwTS3aG3cTB+8AJ6I3QcUHBq2lIgUfibKm+vbphjz9tHSsm7e18Zc6AEzysoIWzhOj6Mc
JuYFEADNJPSE3y/5Vu/ydP6qacLyfuV6m/+x8ipFgmakA/nJpTknoQGt+CltZncK5jm13S0OPX22
QQOl/JtKw38J3eHQEfYUWDGTzrC2DGlnG045oW9mTaviN6Ov2/OYJTIegwJpptmHMWz+x8nUC+/K
Wro82YGc+N/a1lAFYpB4UQg69pQT0ly2p8jO7YPw9eR3zQDgkBqz2DYG9rflkLx+vn7/45kw93Cw
Bf7lcPxgApkn9Rh1Yjzh/6gd0qkZwkgzqpBUpfGgU2cEqekOV9bR+kP+vc/Z4n9JwzrlFsDzpTtG
kzUQYj3ZHyqm3E+2G7l5kDBQUUGnMeW48lovt+jfp3GkrPsT+cLlhekqXzDV1PpDgwgbXKtKNeQx
ndtsZn1K+Or+YF6j03x4rfzCFfCAuoCBPVYZ7zdKbAyjlBD1D33h268E7BAa1HhxXt1ZU6YQuIm2
eCoVxdOVrpwRzOXL5Vig+tOZPK7WRJfAdk8Q8ui01XJqRz+7cyak7RsxVoYTlH7iGUGqKvNEmoid
hZZsiukBbWb8T9eb0E2qLK/c55ZO6akyZPfHqf3x2ZzQBB5EZjg49TldlZ59F1vXt7oci2kXMcWO
zqUZA78MRpSfzTYp45dEWsmfKV0lL27ljC8mZL0BAr/RHubF9fqAjyH+SZpo0m9lZ0bJHCA/a+Q9
hUd/rjzRLlXQLSgZN13X993TnCL+2qEObWwENcWiGXuaYUsnQ1Ozyx/kl+lIlxl6fyfAZO7uIIpg
t9KqeTBCKibzoZ+qoX6ulR0Dds16jwCpNDtbO1hmVf9JSLi815Ol/15NugMwxSd8hjKQJlx+6fSP
GvVGfCntNpdULKY0tn5TD5D/LOblxH7ZFlHE7rirIzt2d4unJzvDTLzo5KOLBDqC6oRIf/CH4qlm
HpHdt7rSxoPZ2+3d6NhavZVun9iH0V5UskeRPkVh1k6u2KatzMvbtsijo2UPGED6mSP7x9mREzb0
tV8nSVBMTb6Ll66LN+gBmwxmIQTiTaqV4/OoorK6t1Id8WJdLTHQhjc4N7Nlyyi0+94+2j6kefgI
Xa2CuZ6GG0XxMeCtvXjfK5oEFz6WnPJNpvt1v4mpot4opy0tyEbVzYHtJtPPXlCOBKljjX+8Udfs
uyE3QYFUYRhffKIi47uKU32+bVps0IIatywMXJZJa4NyVuYNxogLsJXm4a+Swir/7iDRfxyTBRou
p/aM0gUztSTsa7wX4PGY/s7FB8Ha6+R0ZJuxYHh6mLwu34l2GKwgZqUZ2FQQiryTJgrOA5bL0FSm
YuzjQAee/T3MsfylaY2dbZHY6sWD5UJqP9OwWfpeDLbUb/1ImjKUveO9LL29NEd/cNIz9MuxR2dQ
mPo5x/3mlzslyE8XdLAJDM6h6VhrQFdfoao1w59eTnFzg2cx0nGEwuX3dJm8+J/KiZL80UaMPdGK
OXkOMdR3ow1SUSc6mLFsaG76vHqVEDmj/QhuEoUzSsCH3mTYvbVMCA4kfaCU2mbx4pRByR4g9sOS
XbeBllyjSa69wTpCHkOuGeu9pn9h4wrzK24ks4sdHkP0sIAG8Stx8rHYxMPKRWF4ZBnB0hdKPU9Z
ZbxiAlVND92YocCvC01/SpO+j8NI94SzmV1Olm8kooydHkC9cvyTES/Wb4px1oNXWlobuvlSPi5L
6jyX2DXkm9UR8Fkb1ZQ/G0OhIRO13KkLihhW0rGOU3PeoZYsWhF6Vj3qOitgyIYNEii/+sFEt/vh
K2f5jihW+62lJXD7kPS+/K66vK0Dre28vb8KWje5GcEoiPQxwl/CpGrYTPDK8sBZBv6Plq/iFup+
bKUMajvtS5GTIxGoSdnnUSt1au6pt+WmQ/9b3ch2Mok2h6m48ZbOhC3kYjIRchL391Mnq+Veau1S
vomuFWserMZGy+wBbjL7oW3OWP9H/VaTbmSH2uQ4x85AEHXyRen0gTmV4w+QmgY+s/BpV+Fi+Dd6
b03tdkFSY++iqrHBzXR8YOEyLNG3LmU6GUoD34ZAV379bbDmRoZDOrbfZr9h00aY576aaey/Zf1g
WbeuQevF4MzuT6KNoj2jJrHqmrq+PJAEhR9XUACQnZrFIJ8Bd6OMjOdGNAa+dshIwkFXTfZFT6rZ
OtXc4QmpZ1F/lDY9wmOTaqoxAiAzeGNu7KW3vkVO5wlVuXESS85Eu8K3w9liiTe8+AUZd5u+Kynm
o04fBSdybb6hGZDI/v2sK/dMqzJ34812ooXJBMsPSVMnIiD5Vi80hGNDVX/1S663VystjOqh6Tu3
O7Veq88h8FZT3kvOHUEQQhP/iTpbX9BhSQPXBVXq1rQxR8UEAKYUNgTQqKT3zY8N/1WKVafLLKl0
aezpkjYzqw2gI0bdcsSWwBsZmVjmtFnxihqPlh7PpvuZvqm+I2l+GG8gJKFrD8vVZS0L6rTq1Buy
5yY94nLRnQvPz/Mz09/pVGpJoX0Z/Mli9m5VepBKQ/Sb2VHwtRZtkEdTZzS4kXiYlcdmGFQWjpU5
+jjkR87XKW79Z4sJqXVo69lNXqNay8aHuGu1Nw6Q+qcyE3G7pKlZnBK0/O03QFp/3OK8wWEk/mqa
vQbM+skxI12eerw595KBcrrVYEPqP5C5CwARQ9ZgSZF2FH2pD4jfyXttsd3DmoMRMJZHEPXcdGn2
MHuWhp08Wbk6L8Ycu3eLqsb2D7HN7p+kqOt6502NpQ7aotTvuYuLHEyoYSrGJs9ESw6XGOqNshb+
G3cPaCF0ne3PXqX41zpeYf3xYb1GWBNMiY4jGCzHzeTEtv6rSRy9OvuLTxBmoKM1KV4jyTo9Wouh
J/8AKRlWkE9R9ToVduUd4nRp49AryuFAQJflHVE/2y8FnGciSspZ0+ebSu+SG9eeJ3vbVq0wD7Nw
pRWO8NeLG0CY8Qe+ongPZrbQxE0inSK+sXoXy18/Ti33TCOh7VNEFsWuhhWoPWuT5mOxQZdGvECt
lTuKx7r6GXNOxFBcpcVI3UU8FU6VMp098gtSWtfP6YRTByeGEbAS+9qabDeoEFGWd5xQ5CVocUyg
46Cq4ViSFo35ZZ10ytk0utCafWx55Yswszr6TetoRbuyMrnwid7JdnoMF3BjpBWhnu4yzdmOGhEy
eoxePwsGndzN22quUz8UY9z2Wx17iH7jKGW/Tv44xyHIoVMHkEDdbDvWfvFT4vGs7wp/UMZepYW7
86xkoIzx6ogKzZf+fjKFDxFzdrufboZ+AUuGWOv/cWs30Y+1InTzwGgyVqcBvk0GH2TRDRU45ZLd
EsRV2Ed4g+mmiFYtilgmswUMqZwZFM/tbFrPxsQv22nnEuQydyD59cJNv9O8FdS6yTjd53Anu9BG
qdNv0sobvDtoGF1yjzFK1n+dB1HhDu0vlHRoIfy9UJ1bVRuMQGbChyR+yvYUND7O1UQVxbr7EKk2
b26Bzt3xS5Gp7KXJIX0dJr/F0IkKw5Cb0Wzmb6IeQLuDxiFdOxwYNzcH0WmDu2nTwhZbRigyrOHb
N5uhsqeBlhpWGT5+lYIMX8hEjL8wGaETZdhlWlsWd+HuPaOcj0tvVB1Nm1k63/PcytttJLMx56Ri
aLiZDLdzDhLO9k2MyikOEfB2t6npdM6d2/RphAnSJO3mpqYBJMdS1D4OGNRlNLsi05fdUljmEmgj
Lg23jd027UBOsJBZWFMcl2fI83XGmi2Ec3R7u18r7llUjzJheVI8WlK4G+mlkpOZOcocCNF2TwQs
2/lGr70K0yMmFvbWnKr+3lkyMf8aF1EzEi6z8Si1vDXh7KEPRm0MMb8LCQuJjIfGH7vHRYv7nARh
/FkAXzsfaDRI0bpp56XUk+8Og6f2GPX+zLkVVbXxBbY9vi4QyKk9fY4uuMswoxLSHQBu4T3U0nCO
Bc7n5o4btS83XuYX5UYh3o43VTwWByeCeHubaIP902DYiAeL8t1kL6BJH1LTJz0ha/McOxZwVO08
LqMwQxiMmGqCqOjlrkyp10ISHqInHo2Zj5LzUoOfts64ZxFJe5cQvaCFUeeb+f1cdKjJEKiXyNsa
AhKNYRr8O0hZlEtWklT6S7kUGisEG4H8lETtnDxPed8x39bs5uDERaptcV6gwdMxM7TCOscpf2PX
tTYSoeMasK8DW8K15CSTfhUOGIGUlCIqH396goIkKJRnT9vY9wvEGXpsNwGeKd18pB4xSCD1pP6w
SHgSgeMINyKlrlS4/dLR+yyFrjK2+G3ZoZ3DIrqtfByttrzlwjsmGoK7QDWL80RaCdVnTTJsjAil
7HATU4591ns1mSQal1PKYYXadCy8JXmyhi7a+VT5MVS80W9f3MgYshNE//QJDqY7b4tZny1EfPih
2IHR9Fm9ndKKLN+h7dvi0CH9swOqDNdjZqrjk4OFWqSmoMOwLQmjKVdOWKaO/RYtM5nKkbEIbyt7
ReVszxUzymBQi7JpIkWqE1rJGVEDlthFfp5SiN+3wjGgkRqoig/osj1Urp6zUOdCOFWA38mk8d1K
vGOHoY2+OV4/FYEDHXWzFHSFASipK8NmnCr3FCfgRtt8Gobvc2/Bvx9MY+q2VCARbx9AzHlJOiSO
WL2MA0F5Er81YU544+oMRf60nCB5FHCNqPaXyuvsTZaaNb2URd3f4WDsgJ6OqYmFoC/nW7cDK9qP
mNd9T8yFYCWt9Dwk/qLO1WMXtepUWmSgbZIRA7VDrgyD4Rw+uRusy2V6Kms3romeyjEA2g8LGl9c
/eeai8xM+wIGDM4r3hNuv0N7Gum/fsgl1v9pUkcSg+FZrbU3e77txEVWbv3JRklX9abACqgxUymT
ACLLVGPahcY1MLqmz3H+mZhaAvFrO4Z4xXKq3GFSO3epm2lDU2OPoVXI+nkuZW+h/waVn7elzDlJ
NXuxXrGnKtCTDBA3tnqKBG8jQY/DXoPj9lrn/IhdSSCC89UwRtE9S4FKGu+iEvO9eMHcFfZB6rmB
lSIJCA1iCZfvUedM0x2X8Kg2nNylfRzgf9H52tpKe8kFhiwTDkkwl72lyE9w7accezxOsTiE0Of0
+5zBVRdkmYVd0oJZJ4ZisszL6m7EVnCkSHQwbafR0RBpx0ilbvu87R5jMXTZ3oFXgz8at9NpdIoG
Y6GinNm0UHPlftGBwHZJWWnNbc7m+dGmHBS460AG32USpk0WKJnm6TYyYVvc+Y5U7gsXre4+x6lO
uR/EhWx/6JHdZQ9y8if97HUtVwAMWLncTn1BpPw4z6W2hdPt/+Rk5R6r8KltAgmWQJMmZ2Hhpyb1
ZVv0QqY7UrS0V7xlLS1se0KDaMmQaQTWPMZ/nDhTGn2cIzAzhzVA0POVUcwH0Ay8jskQvImVEUwU
4nu8jghuH+t4vT/Uqms37mjXy87Lu5TdqrB1vwLSfUAkYUGiylil/yt/+tK9oOXeTani02NpkfAz
5U629Utl7DCt/tk2zN0/x3j/coDe4a08b41LYtbE1sXw5f2v60t/7P1qcQ4tUkxKhl7Ocd+HVpWW
fL9Mt8bQ7RdnuXfSuTm1uWicc4EbRvMgyxYCjFz0+DsTGSPdtKUQGGEqEzlV5jNn2BhOZr959GQ/
cOuY02AuFrs6OmOdPVWkC+VbDjLfP6ReZTyOM8dUkJMwVJ+r1nfGg58WZfLsAzXZya5S0QyyBjRo
Rb9S/Lz0H0nrI6yBAVirZQyl1qviF524O5dAdMBhm5IrK9kUSFsKtMBppMBryv6XEUkjvdEEAdQ7
nGbc+DWHf9IfsadvNhJTsfiIV9sgQ3JqiQIDcNSN88hEeEvoD/4GrTQHJ8QWbqgl4h+TtsfGQd86
VTMwBTopDu0nN/Pzaxlhl/MdD5kxyLFPiDkKf4a877+VbZZEpFiWe6xQLmwQks+/mjlO9k4ny9sG
pHEOGjjqhxx+8J8r6+QSOebR4MVoZyC+oka8YGIsYPJdahfOUfDDTgrHvG2KCeNXt5bDr88fdfEr
V5Lp6i3M+Bqp4orCvf+V3uh3Y960/i2jPPnVAtHEqA1ZzkFiHl/tCrC69hC5QI0h3l/OtVCRi+2+
Pn6VMJPzse5BVELvH691sxf3URPdFtS6OrBHH43hUHvlA5YOYAz/74+FzgrDxV4fyatdhwX/YjBL
OBN6FdXGbQMWEM59kWxdKyl3vsjSg+3l9RE8hCagyK9Riy41tvxQPCroZlbrIciff6fi/3q0A1k8
7pPFuHVUnN20k0yPRgFBAKIxhNVEjuWmwSv2VqFPPDgznIYRxcs1zt7FecdfgcfO+g+BIIhH/o4V
//VXVImGP0U2WGeGBdp91xfZY5Ta9Cg5+YlG7wN2fP7GL8YvACwQqj3YERyvcF0v2cXImdi3swKE
KvMFzVD2NpJicwTfi0IwDbzglsw7fP7MD2tqDU5fLVQhjOPqYlxcIanyRJx0UXY71iK9ifvJ+Uld
9h0v7fLKCPjD6+RJmEtjWIwbAa/24jifzQhUddTy24VSrg1nPWrwxqvG2QnsNO6/z5qtrt4h78+G
VUPno5TBeJXwVuQ/F2u4b4auxX8tv6W/rY5L3IudKkbMGyN+9tP//yb5aZiwI85xETK+3y9D4uGM
kzn5LU6bOGowhflhMsH6iQfCcC0l7b++moV/ELM6mjbr8nfV5BOXcE9y9mbjb9sWsXvkaf0RElF2
xej8vz4bZzoMC04fMMGLz0aLSVxbVBYcOs267HvtNh2zbG9DNK7B8HV1TQj6cRvAD+DE4Zm+TWLF
hQ6UAhkfiY6PRt+TvdiQXl88dD4R3MpMsftrTCrjuXHnKxPXj8fOSkyATUcCAsRk0NP3X5Dk3aJA
8MMX9IfkB22+tcU/ZZ2qZZ7aNfPs0pj7KJvKzALIZ2b1gol1tP18Ha0v9F9lz981i3YEYixidjRG
6wf517HTF7Y9zEvKC0eL/KDx5u1E/oboN2jH1kMLS++6YG5gxjHGljLfff74D98b5QCEQp1dAzfb
uLSmWdzJF14xzveWKmqGauAyeNz1ViaREVA/4ZRR4HbhbT5/7KXECHYYJOC1muWppIz+ZR3962cr
lSKWW6nsbp5KDwdVKfKvpinnaApli8fmEGRJgje9cmf9i06er37D2LIsEJ2Wjh7OkZf91vKMaeAw
1KOPcG9lAJ5cGI/z2Y1ScFSEx/3PK3/3eum++1z4Ea7+0/Av2fjIYd5/LoQWeWwOsr9LEQVu6nnu
Q+xnMEurk8r0wrpTeYieOoJ9rYuvaV77e9iMjQpHqUktZIKRPCnSu66sokupCvwiFDmsY5+qbCW9
XCyjxVZ+VIthuBvSuUfJDJMxCQHGnfu4SRUR5JZqEfwl4CGBN0VypxrH6tA9tx4WYmnTTI+5Lda/
MEXqfK9PmdCvnJgfVrqz1verwyAj79WG5v2rS+veqjWV5XcaxpNemJiG2Gm46t1hbxqZmzobiUv1
o95r9uRvtd3eSey6/38vXedv2qRDADUmpryp93+EZwPdZEWr7pxSzkGfGOlPO5MaMIVf6U8zffSG
Qd/y+vmy+fjTISNRLlu0OJQ6H3zT7b5tB+Gou7rtevgB0XB0EMetc7w8cOniaxTFSPka77Fx3OHK
mf4fT4cIia8MI22Km7/E93/ttTpyxqnX/P4uBuR/ttWo9bt1PmzsAQK1+MdQJ+oB+nMToyEpiHDM
5Kza/0++xQJdPZFsCMwkucOgu7gv6xhkgRtA3QFRRDtPJDJgGc+/PUQNTAhF+/b5K/9wsHFbUufg
FIIHkEn5/P5Dt/SKBWmE2X3HvCle2V1WGvpV3jwgrK7/OBGqmf3nj7xUEKy/ER4PlZxHBcmvvLxR
vKzu46mv7mPKXBiANZkXAq/QQZgCr6EIy2bHRNC5mRpmzttyEnjqUfq2qJl627BfbANGx9nMezOd
A2mhkJ+uHBTrn/Du/GIY41FKYIfIIcELf/9a5npEDSTH9N4AvmQy080IkKq2j17yCDuC3edv5OPK
I0aJt8zFwvrDROj903h8Zk+jbO4hNGF6DGqV8G/7NUag8FUq780wsRk3k8E5MZCBbPf54y9dRPgg
FEx0bj7bjmCVS5pRmyGvb70xuSd2LLvPh5XD7WSiTh8mJ1ozpidr7l+QaerVBg5J1twlA9oGSOFa
/NYhtY0OJCJ4LxxojOFgN/jxZu5px3aFVtKBdPNs65vBwyUqaCYGuvBMagPRa27UD/z2iiqUuZAO
ZYxZyF3FOr/Fhi57LGEjwx5METIobzH8vYSJAKYzwbvYdBIfzG1UmwX4dmOu4T0FBsGvTheJr8yi
jOwxwZLhJ0SPKHnKEpy7MRbGmOW86PbCOYL9yRNjguiFLAHfPAHoztnWLdyo+AOk0jU3uT435jMA
G4ReYuNbcwNAGEebbjEGeSoV8o4dwwEaH/SDstlBorenU4biw7qRxGW9TWbXpKE9uUt3FGTnYomF
AKW9ZwmR7jZh1lgG66AtCVwRd+6XYtSaRPz/q4t2FfUA8SveevG9X11cJlUL9yq9t5UaT3NbT09Y
s4znyMt7dp/VyT8il/a8yVodgaaZFO7/faWBRkA2p4XjL+Bke/8XIL/q2d1UMaA9/ZdW4CeaJCXK
ELwzopBhDJEeQrPurJT0CKQ118jZH/cXuxiIHVEIq4hu5P3zCXFABVsY0V1kJ2lLCjaRfYHvjTj0
GF6+tPCw2sWxvmVeL2979MvFxmcymF95DZecaPYZDRdnLH8HR59+6WRS2A6zId9I79NqWdwAdlKq
ffVaszuPcFc9fNrhj9MDuN+qRYlTVdXFN0Y9sfdl4fJ3XousabInPSpr580ulGvcZEUnbHHtPOB1
vD/8IKHzD6jVanpyKQ7opFzoLwZ5rw8RCwZ1URsmJVdTIAg1QQ7oa/Wvz4+gS/r8+mpWSAM9AlPY
j4KEtBwqkMWhusd7Vx+3gtSjp9TrqnYLVrlOTGEiA6ZiXpVmz0viYyJuVGK8HXWcYcnuMuPcfvv8
b7p0R6bXYbfwDvAFBWTC6+T9srGXyjHEWOoPLYCkf9cgVVEPM3YxBqZFGXYsQ5es87TK8pNHVEW2
uHXzZu4DRS5PEuB1nBRPDAPqMdTUoOO4z7Qh3w74hOcvjT+NzV5hjew/TU0/x9sal/C7Vp+16cvc
L+W0ayIz1q4UOcZaub37uDg00EiYoMfsSeCk9z/KlD1StMoyH+BJLEcNe5tfGDhV5lfXiOK9qaSf
vTKaYV/6CRY2J58khgLhXK9eTUcyx030KD07VmFZrwT8yLM7Alfs20L14qxX+VA++3aazl9KdzBE
2EKCfi0imNxXIJr/kXZeS3IjSRb9IphBi9fUJbMEiyzyBUYJGdBABPD1e8B96USWZRp3x2x6xnp6
CCAyhIf79XPP76X0ydLcZ1qkhriHLyMlugYouYi8P+pohdAHBlapNi4uG9HLIFv60AXFtPiAsECu
Ubc09jMAtox/RKHI2VyeKmcbzN9LOSvaN8jOEUqdDmoSp/jriEEdCypmxoFeoehxSuryNiSBv86K
XHytaWLAnoZi1qdJ+smVeGX+1U5+VV6AZ+M3RC72PDswhKBWpBeoI2B0+geoVtu/hNugg5cUWl/1
Lr5G+/hg/En2kiEjk4ztMQHz6Tdb9M02tpNhgCES64cuh9sResVORy60gg9lBSvlZyHALy8sn9CC
ew/kS65Ra88vyHMjP97qc34Qc8jlhU4ps7ao6kzHzJxA0fR1jdmSVqhZqBYg3kH/YagbfUC2UeIf
XNzR14fREKgdYSHtY0c2vihtstIHx+0GG3U11e2NEeQpZV2n9SQFYsO5opk/3+14a2Iu+ui5Js8Z
ztOxM9ow7PphJH/aVtQwcnP4waEhpi0WFNNj2E0/PV4y2+hD4221di4wprJ41kpXy9eXp+75zEH3
ZtL3zY2P/IK+CMbtBMQeCkMGsLK9XZz6v+yyMz/pQRE9AlWrrlEYzqoF8PNJ46KldHQKE8uMxpR4
ujJpEzmyhzd/cP6eniqUE3s/MaPXuJ+c1aQC1ofXN8775U89S6H5MPJYoMQB5OzoPD8ddfL0Dbnr
wT1O7dB9hhvXJusxQvSzDRNDe7La/E9SBtcasT4YYJuKLgJmIjDDXqYKU89QQdU6HjQJIYaVlsTZ
boBz8BVnwfShr5M/l7/y7OqCGQNhPN3HIIbJvyz2otYbmlZqsXOcKGcfRG2qT33X9Ot0KMx/3vZO
H7UY0AnKkuaXqXN0CxEmuLM1dbnWnbLbxHUsaSfwkn0WiHyrLJUeUwty2uVvPY+o4LKxfkjWg13l
Irs4oiNM70QaBvpR2bWf3diiqtpDE8KqW6Eibg5+kdjx1k198bPoZOkQKFjGdAMa3X4cKBf9sHA7
eK4DJfo1YJ5kV2QxjInLb3k+70gQQzdgi6I5gVLb6bzTBmCFRJ7msdJQEPi66jc6jdifZDiq/sHU
pnwfRi0Ck8uPPZ94uFCh1TAgi7NTB4uVTQ1ANSlh+VHp6G5D36vWbWx7zyW9NQeyC9HN5ef9hUif
HkJ8HPnDeWebjekXP0bQUuysqsE7juyrxj4jlrBWYYZd/Ip23Ny7jTu96xkAV90YPWYNuy5qA40T
Oek8ZDB1oa1p3QqHfQZt5sjVScl7a5rdfe3R1n9XZuKPe68rukNv6GOIE0JZZyu4xB6OiKGp0w9m
WnmwnbhBO/u+Mwb1jv55MEge2bhCmaKAqSZCb4o2rak5aPZ7x96Hjd/H7wV8mFeygE3xbTRa8zMq
OY2dYXYGXYHXlzdxN4zhbQN/7F3IunhGstWH95K7MZpJjVIj9j6yc35fHtXz5TxbU7OD2DO6Bs+T
08njgKyjbc3wjh1FsngTCjAU24JWYkqdPTrYaytqnozLH5ECA7kPUs/+GW+yiywN1YnuHOmqmTDY
K2nxjjMsUZAcOfoeL6R22mMm1yNvdSnab62B7fqmSkvtECee2X2TpSAESUvYLLPZk7vpMbhEDh2o
eNo1gO3J5bWCYO3yQC17mpnrFNt1gnaw1sQjy0KhqJpC0fXeHcMo8nhRYcYbJPX2EWOhxvkU2b22
NnOlmX8ElqTbjJqV/2TUXVGv3CK2DHxJGrTyFRmCtab35YD/FWTv/js2eniFmX6RvzLi8CCv7A/n
0SP1ZDLT1HcDOHzLIzjKkt6tByJZlsSEDVoZr/TCs27bsgTlGWjBplD1t2DQsx1nyD/XVxk2JpcH
Fh0OCzn70wnWTnTjZrLvjiMn57MRhPE39OfeViaJvZ/GvvnctMMgr3zzB9PMQ3BL1zsJebyLFglm
rcu1afC88tgqWYYb3RLhxqt861Ahjt4oeoe6G7ZHcRBRaV1zD/5gZyQKAT3vQ87FM2bx8NIuncR3
8uYoAK0d9FqVyRqrM+JWco/vNKFl3y/PzQ9OACw5OaQQZHg0/S7iPRQapSvGdDiWtdUOGxVCbroR
vYg2SRXLdTxUEVcFkb1dfuwHg4yxBNwzFEpsIEueUAfwZvJj+MQ+t6P8nRfAucHzEJtuZNRi6dqQ
bHEeCkQ+5asXjt2VvevD5/t4PvGBc1XDPJ1afaMVpEHK/uhrZpuh/pj6dW/RrrgfgybMmXHuqNMu
0vrJvtRmAv3l7/9o2GddCg3O1C/5z9PnWxIKTG5kwxHUPu3k0F8SoFT+ED5bBbB/A/gvKW+lJT8v
P/eD+TUHmaQO2IwY+sVzqW4FQzUGfPdUyxtTJi4ec/QI/DDDhN0UIua1EOODzY+GY3QEc6HUh5e7
eCRW4lbN7JVH5XuJui2UVfxhj8+tTeZhDHqHU272K5vrhnsjD8KfsvEGbdPUagjXJoJMG3K7mYE6
ojei3I6RS99B0Hi0otn0okf7zvbTtwZvBPfKb/RXIHd64PDmc/aH9DcX2CW/RpqpWZYjPVepkchn
c6x5Z2iaEQV8K6zuVZSlT3FETno90fsQbzXEpu1mon+muWvjGKPONDZKcCRK17JN3SkdxEtAIXid
+HUV0CksSmBe0AYsmkBKM3uvelrk1mWuvD+0rhhf0Iix/tBNUoWExFBiVQPA9Coz9+xgtZmFREfk
75iUy+KWwjCvsjytOzJV00PDofQWcft8wCARWJw1DlfCsfNaJ4cgiw+oDTwDAs/FLtcZeaYFejMc
Db/O8okmfJU6lFlE8Quyt0PviZPYKJbpb7C/xX0i71hCcbB1oiJON2bhuHi/0Kf/xSyNPnk23Mn9
8a/rhJ97jjUs0yQBuEw0asJMU4WB6dEMYgO3uMiOVzatMbcD1+NdlupSvxLenO8IPJFkNDVglidB
+emO0KgqQMIvp2NnN+lK2rl5GyntU+hX7E8lGuGfBRvR/vJnzn/o6QwnT2LNops5x8lV+/ShQKGa
0A2lfhxGESMcD7pvgBXeRTqab5efdL7xnD5pcc7QIipg5Xf6ESvPcYOdytwl1cTvfq4fpPKaT5cf
dx64OIRbpF2413KpX8amGTp4I28q/VgBVdt5gwxnaETg5D/a1iMczsxWUcmy7NZZlaDBsnWiMiTG
V2KJD8bXNjE4QJjBNfBMY9TTNuqNcegcPWNsphX1eRPtX6Rv20h1V1bVByM8B+Kz0pd6HXy209/S
jn1QALLkdjLk0x4ZxWivbCcvaPPEfZkrj/hHZiphrWNzfoLXm4s3Z8EKLSB2geaFjvZaK15SL4v3
9BiqfA1yJtrQQXMtWPlgOOfMFAESKYRZI3b6iU3U0pwJZADqCJZiW1tAJXrSczsYV+jYQvvKNXWe
k4vVAaWGyIgbMtXWvwSs/5TdsyY2g6HBsrZM2GCEZgXpnhRrY17JfM+/zPI5BkckRBysY6iFnX6W
FlcTQqHMPMoOX2UDQia3AUfC4k2qme2n36AuTTeu6MgdX14nH0waVgj3KQAZs4hrMWmGyLJUTWb2
mAFQuo2HJLyxQtQmfS36TSHMq1LReWs/+1ZCNxIjuKdC3zn91qQmt+hTRj1GyKPpTgIwDKAdFgM9
2/dGmMKl1jLzGQyU+aCFdbBOGpCbudnQOXP50z/YcB2OdZI0CFog0i4OIe7YWFun0jhyIuevU2Nk
vwqC/4PNtivpgRb2tDE007/mxvLRJCY57dFqS9oNxNbpCPQSaI1e48BCpdfaB3K2zNbmHYjuWO/H
5W/88Fk4xc5JRdK0zuIbyT/ZWcn/fnQQV3/DhqF5NVIHEfRgONcAKB8+a9ZOcNVFj7bEOpVaSpOn
4rsqS6hfQxgNxZor7WB/L3su81fWzEe/nkXhy53zOpQq5on9n7VppHYwNTiYHdPODQ72aMVbOy3a
XdDq01cK/LQTNFPy9u/DiSoEDZDBFEZac/rQsrL7HkM340hTI2FHlOm3wqxzoO4e5tBX5udH44nf
HbhIxONwQRa7Qtf61RiSPTuW2ZRWdzqYm63l43kKsit3rgznR/sApd//ZRJSslgEAqX0eylpnz9C
VEiDTRaGdNVQZDO/1bXUNv2QDPG/Bzzk2udtj/Bj/glPB3OKRWyXWm4dPc2vN4lXYhBden66MVIq
uUZjeTumtHEFg/nBqCIdI3Gl/5WzLAUluPn0QC5s9p+kMr9ybOfGd1Ip7YFDzrafL8+XD0YVwBiH
MTAtkJP+Yqn7XA6CaXRJryZNfiOL4XfVSmfT5STImZ8ZJq+XH/jBquCB3hxAgtukgHM6pp5Px2BC
SuvoWpXe/4RbjVkqKUin3zOnQ7LfZtmaG+g00fRv6Oc5GGC5EQugrLSwsVusDVqL054uaOuo4Vvz
hGJLZHsPT3p/j1At+8YFSRbrScj/S9zj0uiE1Rw5k3ljPf1mN8q6ImYPP06am22a1hP0jydT+IBT
Y33U+7xsNpdH+aM5RFDHzQVYt0su8fSJEWQk3Wot7F47XXtKLMhSG1yl02yXuZPIrgzsByU5nsE6
mRUaqDOWtk7KqHRyhbp4mhoug34cCHfjiY6sQaFNtwRoyW4wsmIlaTW61SwvSh7jSotuSacYL5e/
/Fwg51MeQ3I0JwTnLORiU/Ih/matQYt7Ern81uXQWTZm0Cp5KZtJ3XGqdDdtOlYP/ejKcO3RX75x
K9X8QitJyjrNtXKN3256pWx5HkGRYiavAaqOUM1dmk0ZcBN6z+map5D+j9lPrCKsQKB1j+qHdDD9
lK/Z3HadjDX9+lfGZJ7ZpyENk4/LLGU7m1W3hPOhXMtiyCEdk776bWgjqvvYce7rIvb2sZGJl6Ip
hm2HywJcaFgw0sFJ4fI7nK97HzY2kn+i49lfbrHRkBlvlFn46omAJu3XKkH3psiOPHeGmwYrmvfB
9NS6eS2GOt/gfPIGpIY9+hnhjy2ODcDzOazXSj6N+Mb8nvygu6EPqNXekOxzBDt25EX/fFKhKp2V
IoRu6AGXuXR7hJYsutg/isjYx01mmuAq6Lqmpc1/weAn/H55aM8X+3yNxN4KwzrOAH2xr8W4kXRh
r0Pv7rry9zAMDulRN/wi9VC9Xn7U+eoiEYmoh/gJ8Con7eJZtog4bIuseXR6Md3A5Slu+rr0sm2A
x9OtjTfaEQaRvo0xoYbKIyPzzbG6mDZlx0jeY2ssfyaZUXZXZvi8qE8mOF0W6E3Zefidkcybp/ud
2YR1Z5CveRS9Wf9WgQ41TFDKKA+Xv/9sNsGJprDDzsps5iBZzKYugAllhP34SCeHL/d2QS+ya3dc
0Z02Kn6DM3B3/78nLrazMHU76AtqfOzpzmjXmm/nhzDq2vsEOcw+Scz95ectJxPrk03CRF+AvACe
/uKsqt1Wo5EpocWysLMbjmXrobRCiHDZP7cD/n0UuFdI7fwF88vTHy2vxVhElRAPiRdS4rJFKZH1
5eU7wlmcq/3O/W6UZTGuMyOyrqyZ5XY0P5veMSq75LepZiyGtW8dZcrezx+UoiSV5LVL65/wV5Hb
0/ueKN/6jZev//Xy4C6nz9+nztsfk9SYEcKnX5wVtR1UWpw/gDrX78zS/2LYbYzOZrqXosquLNYP
v5GznyYSbgNkJBZPSzUQwE4nHlxd0gcXUSwy8Z4WVbitDIxGW9qLb6fatfrN5c9cCovmUhyRuk+f
HBHITEk9ffKosweETuo+FxRW0O6VU9Bmjyatpj4ge6et5V5q0RDdQFEaaqAL5tgPEJvD/IcWsIlv
PeXE2SqUkT0MW6657QSGvoimfD3YVeRu3DStq3TlI0MwjSsrYBnN8PZzbziWLHP35Hw1Xbz9gDaO
25L73AaueIKpG6TbkYse6fw0fpioRn3TembNBCbAPVQITV+QTsj3yjbT9splYPEbzu/CKzBHfRCa
CNQWv2FPCyOuBXb8UkTgKFYRYLl1nCvjm2xi7zVWyttSR8n/7QTjqSDRbP5FwEwHy7L2VKQdLtJy
GJ59WYS/wj4Wn0LNn6YfWL615SYfbDneX5kz85z4zxb+v8/EkAUxHB1b/OV01AtR1Jbd6/rzONeo
byoVj8VdZZeFL1ZFmM+GY5bI3H3YRtQkAGKAc/iqgc+eAJOBZNrSz6oDSrj8Woss7fxW1JaJJEka
wIddjkQ12WGuhlY969lEn1g+uvDuvBsKL7azhhFU3IbK7vBwTOjNOsTjjBC5/AbLI5cqL9sjps1/
S8109ixuoRlGlB1dAsZzURtRAsGFOtK+qQDtv1sy1J9msFgBHXMARtTGYxu/hZkuxW1hZoEO2D4G
Fk8XQeKITcT9RLevrPa/xZf//HK8oEEHDKAShBZEPkuRFgJfuLV65z5HEoxFeuv2bgDdQNRxNYJ3
0YV2bzfjoG6m2A9iXAf7yQMb2JAyedbpgB92TeNkPp0zCqDKzHXLi1ezsKL2LoT6cjOVWDL/aTC5
AlBYazYm9e0oRTu7eEhoLujjKVCORWjS2GfYTfcqlIi7GvJGlfj0NVSgjjYYnhoHQ4xkLZUxBuIY
4vADJjOIUvROlT+Mz34NeKhaaV3cbZsBo+xtmkeOdlvOTdrrvp/kJ4xOEmubDwRcJrruEYZtj87W
fq4yQF7jKtdS6T4VrRqdTTHW3rR247DqDyYI2D34P1174a3yd0JW31+hL03ytZNLFL70MY/iFkjm
46RhzvgUllBPrjkQLfe2+beaq1pU07gN8JstLoaVVuqFYXfGs6zlcF8EoVCreBwBVaeVIdaFneLd
muVZIncRe/jGpLVmXEWxt3MSPRg/XZ7b8+51OnPolLMR6FgBmAVe7HTNd6VEQFna9Us3hUdJveMQ
aHm5lnkLJKgIsz8+dqsHlPTlld3mwwdTL6VLjCWO5ur0wZq0KxOEWvOiAjs+6GmKIKdoqy1/Wzyl
PkKGFjt5sWrcTBwuf/NS+8tPgFKfT5675OdWhsV6jkENJ7oa45dKenFAJw73k5WqRmwmCHlIsnZh
bn1KBsPDgqdKXiS5jC95kF67FZ6PgUVDMFUH0kxzEWE+ev6Tn9RAdjUIj/qX3mOm26Fh/oXjAGQc
m71u18n3VHfnBk9X+3xlCP4qi09/+PnnJrvOUKDr+ytN/M+z9SSnKzRo8xdpBx4doejXQCirAtpg
DrLOKgD3YcElVlOg9GoVB3YxvSpFj+OqG6EGx5tEU6m8l9pguoepwXj32WTTUX8Uuvox/Q1yJ5AP
kIxqcy9TIeN9B9SyXMPqC3HfqXp6A/04M8cVd3/qbDHZdfO5yYrmrpRRCeayZS1suyHRH4SfmuNa
6LrS1oY+lWBfgAhXwDLDoXkIp9gmrcK5OOyCqNGAhYY10LFPhEflk2uNMJDYh8JnEty1u1fKaIvt
0KOw3tUz5n2P3N6u11PndjP8m3vcz4mUhVhHuFKG4DCdnCXaNZL/L67S7hOIPnFfpHhc7EcRIAst
Tc0khTAxYN1tA8zT21TmgE7FG2jMXovWhEfm2LlXv8aan7ZPReh34k4qJ7XWs/1BFoFjAvpUrGPo
jMl9q4TKdl6j/BedCKNceRTSvmRFqlJw8+mkvjqucL6BGIME5sq+faJLqHD3Pb516dolNBHrWA6y
2XUmbGdf0GzyWdqQiTP87eYg22q0uW2nIISrYOEgMjXmVCP5x7Yx1wEFpvRXI/OOxrcMgHWxj0Za
Fb/5eP+6T42ZZdOTl7Ya/k5l7BBBj4EHvo64xFoTS1lTfahloT+k7INpjX/K1NgQe+jeWE/0entr
VVZW95XsvMT03HbzO6PECfu3JBn4VOCU/JkSsPJXJK6GYhMVIBE2pqjkVh9yM4dLhtVspqhyYtcC
TLyl3SOm8VLPJ/8W9Fc47h3pl99gUnfmSvpT+oVO7zzYjChHgUbmVgG8borMZtzjG6Kn76WFp+8e
ZihAhEGro3iLS0tLlyw0oHDdjJKcydaBiZbfjJbK9RtYiMMP8voROnfPKauRrWvw31rpTtZ9T3UT
OboZazU9493giQOISxPOuWsPd1BYPPu1GzEKX+moiIxkY4vAHZE64KfxvTUJNh5DRefNjQb8kaut
BpB87/X4lG8MQHfirsiSzvlE7iSiH7DWnXY1qNj8OU1jxuKSVaDfSVP4ToZjawKpLIwRT20Vvjh7
4Unb+KTVkzZFOzeJ6e0LygLm0xxaENdgcPWmtMrHNMZwKyyy2tApd6nfwo97FKDWK23rxGODoiXN
2ucB4GL+ZE79iDojE1p4JW23tEvhHgwuAt0DVh5E35RWTndJcjyGDkZAfxGgnTHpSfOARnzsLcgy
DMkzYTk0MqzT232Kh9+nvorzHJmC7r2NYSHoZhLOld3zfN+mFZBrMzsjb0dV9PSNhK+3GLdYzjOz
bQIK3fuqpxXSZQXBjoWUuo/DUQyP6LcgAWxa+GXxv59hQEIMIAXw9Wft+OLgdlsYpCiPk5dC6UQQ
DTnXY0uRCBF5Hb5ag24fHLRqB7ebvGfwD+1W6xLtykVtkargIGXVUBdFADqrIZflPJU2Kg+MUrzk
jjCgxRUJ4ITbqWnG8M0xGte7Eokvbu9/n4cUiJBhForB0jgd+FzABrXxrHohoRE/l4YX/+7CAtNL
y81ppCLNcOXy8UG0xkQhoOb2zj7vL4FJQ9VN3IqK8gVFSFEcaM2Bet17JcS4uiy9DZZwvv+IOfbn
Aj7pfogSGoZjrk8PDc22T5dP7fN5xxLAn4diPMc2M+/08ysYiACKjOpFNmX+re2q+p41QZNUOtHt
q6ZJrUXEgpVK66/EifMffRouUDMiZz4LOcidnI28xwGaq7p8gYiYAvy09I2STv9doReFswZBSUCb
fbn8vR88lBwNdQS0n1wCly0AquzqAj5d9xLmkblp+9LfwvrW70e9jN/KHs+wiqzklS89G2TOW+6a
M/UHmoO3LI/RuJ1LBxLlC8r/fidEnnzyU7/8GXgt4mUqY65xN0m8qIsOFeiVm9wHDzdtzFextWCY
Acac/sJa65Ypzj3pq/DSfKKN16kP2hQ7e6PCE8ULErSAHqkOfYPEur6yuhY37XmjBaUws4fmEh0w
tNOHZ2mH4hTTxVfbof2l1XR+WWKNe13l9brAV/xQaJl1tBDV32pJavxbsozFzeFHrme+8DP+y4Rg
XpmYI4hSe/aNUKW73Bni8T5JaXra2LY5bgw63PgBqjK4dsE/31aQF1LrBQnGZgrX4fTDc6RJQMsh
yg99HT1VSUogpNEHkK1UUu16LrTXhHzL5lw+Fn4V9w8IEUyzsyMEJjQBY1vS1ZnAHAW1j0x8Hbt+
PBwigitj345OvpusSlo7un0KjSM8jIPuC+eNVt1XPnDcfdRFJah0O7fSR5JFxGUhbNhX3txMVhxf
YsIypEQY/2uk4Flkq2xUSbmmA3u0WrgEDeH8lQl8tmQpbaHVnvMQyBSRJSyGMhNereWT+ZJmSf5i
CU876L41hVuztp1Dmg3h/UCJ8spTz35AhElzVQ3zV3LKoPROn4oNVB3qkW2/1CHu8XfjYIn7sBbl
1izrIDvIRut/Xt6azk4+OuIo9iBO0tElcACfPjHW2Ix6FY0vvdLEp7bWyhcvMdJ9nBPRX37U+ZCy
GJgtNDubSGGX5dQoilH/yCB6reKq+VJK86tMfPeu4GIvVn1IL4irVem/Xs+JnKkzcT3F1hZlwmJE
G2l0bdTV4UvSWtEd90Sc/QzY+0qGzqNbe95dXRBqgkYdr4FszoeWJ7t0IbMiZznSYjVOEDlVlvfx
a0lW5gBcJU9WxtBEx7AxGvPKAY+Onl/q5GSDXcd0JcUK2YByy+JxGDXa3NsS74WIqm6eCyDZNdv8
lAm5DUxht791T4bDJxpNaGACYytIOBL2pytqp/C7VnP0EFNf7Ixi55qV9suv6yzZtUkinqQfiHBn
9ZgNQS1O4VMY5JfiW7r9WitfoZXo8CHru7i9JduF02vnOZAm1raJwZ2UNB88cQMw+p9Ggk35Y+Zg
jMfNLrMNdezSzsdPWrMq+9BLzJBWdMDUnyuRiDfoR3G+9pNZuj+FQzRto16vfxrEyhhOuymckzFt
rYFic5E9tg12CxuCeR1KVFw0v/2WEupqBCLSPThdq31NHXvoHwF3t5/jptTeffxRfuaTYaXbSNED
6zoitNfREDvdvW71zoutxPRTkn97jUVD+1Q2jAGsR6WwRk6QYeK7Bkr0QVpmAp1bz8f0thNp+dKH
Ro+nddFODt1wcLeqIEn822gsh2LVd1jzrBGXSLGlC2+KDt444h4x2y9/xoNIC/Z91FZ/ZOpjYuPm
IXip3Ics/lqQLdB+N3BPyidMC9MNkXKpdk6QlvpdSILlHj+1HO+PSev+8G8bdeHkyZ+BO0hrCz4g
KVaka4Y3TYKF/VI2VXGLigQIa+h0FnBSfF3SzRgb/VeLQwSGHqZR7YrUXTvMPoCttarSMeEuwN93
NybdwT3I6Kws3ccRwnu60vXRDJ58bmhq5+vl2Nzb5EuSN7jGot6E3DDVuqUKlx+UIghdAVsfvLVD
L9ChwdHBWJNrLAEMlX1q751EiP6hHsnXrEEzG8NnXEWy8NbH984cthONHBOWqqCyq2/CNDGPcuqo
+Nx7Y5htxmjo98Pox9arKjHuXllm3qS7lBgb0Avvaa3QvHIp1swQjk1Slv47JbDA/YlaSSEckkX3
Vkd2kK47M/VSmOYuholjBwT9XiC1KG+KOEy+9ygS3B0mO9pcgLN6CLpDJdOfNHTHXyKrr7+JHNvj
Fb4RxU4GceA8pknkP2Bg5hVbrDVC753Ed1ltSNqNOEebVQjgh/kfo+EIxuTLEPbOLzb/rn3uHake
ew2r200VC8oFPZtbvxJuRz0sKWmKxBO205+ybgIaRcOl6774Ien++7wDNiObIdAPRKHsIuQhMln3
UALiGqcxyHbJ0W4spXZBB7HnrRwUfj4rk4ZtueJVRxo7XUHxaO3EdBTBzZF5ideM2w+HKmGysW4y
obae1/JGbTJZzkMaN917U8j+52TVxq/cYHKvcXy21T1yrfYbDFeV3BfhkJY3CgT8xkFC5oL9TpV3
k7XCETcU4DX6tcsieXd6HO5/0Sfa2aQhehxizT41f9bg28NDVgFkXmHKDRwD2amXbIyYiuCN0pwc
f6BcCvs5DurKXaMnkN3PsB3hug9dHU2vaY807lAAEiNGc1wt29cZECGgzJXzWTEfnXXlc1ocMKhQ
FBbLJmtXAvrSLq0SdMt6BQFxg3DZUuwNXhRv9AGszI0W9+msTQoLmxE0U2h2qTBDsoZ5Ymw6NOWP
OISAWNqkdIEkO+Ijl+SknVfvaIpx8u6dUJb9Svdw3Po68eePW1zjwDoTQDhvnRX2/cMQksJbC8Mv
mr3C+ggbpsh0P8uwdgqu8U3z0DOquEbUY6+yO6uKsZ8wBxIjK1szUrFTjlNtUxyj83VmFwJ7pYY7
+Uvg9jUbc5BCnFqrGjryxigzNJlFOQZb/gCz3rslOpFsTORvZJvFG/0ebX+gE7WzwSeMnjpEeN+0
Kz0pcXAqPHymKjj7zqNuJd5ALNXk5nq0Kiu+HZGXJfRndfQDbWpVleZeo7/Vf45RVP2BmZhCvMlL
7beGjdJw1/eBU29rVMTXpJrnWXUuyXSHIILnejqbpp6GRF5Jj1SVOeGrU+IlTSLTxcKgoG0WAp+m
ReVOlon7Jiff+2STZIUwY8nyqGWxfU2oep4yml+FrlBiM7Jn+rKq4TlVRz/ZEL7SeyCx5rGLR59u
qnWiFzk+5nmR7Eyj0Ggj1MOvkJXydYKW9Fs8IoarZlLXlSjjgxeC8kEJ0XOZXz4CtNOxGS2ykb60
MYRoIudeJyP3FTvG2F4nGDjE6zRqE9SBLjcOQCDjLVQHzqgsmMIvjlnpPzpcsff/GlXSdDL/UHNt
laufffpGtsXbYGNuvVCIj+7b2EmrjW77xZNyxvYFS5UM14uyv9Y4ex6p81jARKgxSeNw1zt97NS0
wmwjab1AqCN2muJ4x57uw+qYxKPrlq///pVcRsgD+6Snzq5ZYGfHwjJbC6sVt/0GIA2CaBohfvMF
ed7eKdpDXev5v+ZpKJ/Tf47ElYspiaNFfrCshtxIhzh/dXruA6soqO2dVYrhiBt7F6wgQGJHSGFr
5cDpKq9cF+YRPI1nkYWBFQKQzOWSBtrTEU4Ec9wRg//Sy8qhuGJTSlEmznSN5cTtps/s5NBOJCzX
lcH8kjI0r2XNPngFWlwAUXIrc8AxLGY71fpGDRgGvgK+1FajzEAMYOIB5juqg4rqNIaakS7hhNEd
PqzzzBmu6GHPpxkqNFoH6XPS2QWCRR6FHI4+ZPT6v3LPsPbU8ySuTa1h32IlV7y0ZlO8XZ5ofzUA
i2H3WN3z9ZfmI0qqp8PuwS6HDzjUWC3GsbppZYGlTA3IapNNCAjylVO17p8oC5Ij5QVNu42AFW6M
Qm8ou/eYXG/dLM2cdZ5wjm6d2ha/Da9pqLzJELCsE3Stvk+TRt57+BkHVybN+R0TSd18eUZD7PJf
FpegyPVaWo3j5lUYqMKJ1vsAg0rDX2mujmOWDfx2w3aBscHlYTufKVzXwUaS+KEOi6rxdNSCRtcY
uK56tSCjcbEJmlLsO1RhNRwdTAlXXtdJc50Mo3yXWV9DNZqgJl95i/PZQuIANjspBG70Z5AKbCcy
AOJG+Tq1hvGj5rnJmsZ2b93HJdAFNek3lz/77IFwVknfskXQFecYy0wbJNpUC1Rovhq9nTzUUh83
MrGdW4p/9a2V+sOV/MjZMGOjDh0JchoH83xKnw5zFgbQZIw4p+qjgwts6ab4jouU/GbHE75G6fA+
Oq11KHsdMn1S4qn0b99Ld6VtEp+gjJ0fby2WYzCaoZP3efOMvUoV32YhrQ5PXlX47QES80SyqnJi
98oesJzTPJRhnj0kZkcVCHinH11Es6dI7vtPmTCnX13HrXnf8nfNvalzBG1dJZp+Z0lRN6+XP3eZ
xWX7nTnfCO/o1iWnuBhuvW8Qq2lUKBCwBD/CTrgw3SfD3qZmIOlQxlbsa+76mr1uXZyKrkyus5oF
zWqsYJi4TOcZjTXPhv+U9tHqNY3mONFzWdTquwLFu6VBXVRrEFHZ1xyo6D6wI+0ZB4R0hT9i/1b1
wwQw2ouu5a7OgsIZAT5Tcgl+2BPp7D99F0xC7BaVQ/5siGS89SuDPr3ITA8hnVd3FhpIF9JREOEn
S2SwD6FWfh6aKbQOl3+RD97jfyg7rx25jW4LPxEB5nBLdu4ZTVD2DSFLI+ZULManPx/1Awdq9qAb
Bgz7wraqq1hx7RUWhf5iZ8CpqFOUuPwdaaIZHYFJ9svUq+VREAj0wSTTmHcg5KSfInO1H445th8N
4lfeACjxMyysO2fE9bSwwbUw0uCCDDi3Ltl5mbsE//XWS9dTVg3skiCwDa8E9bNQoRhvYpOg+cB0
ktL2F1dzfXt7EK4XxKKEgzgNLx68y1ktiI6ozXRs1PFFEs73kmljsZudjlg0wuj2hO8qR4bo3smy
DOzf5yLmbCjjF8PGxT8KMuXlwIeKZfR1EXUvrZw7j8it0qv9gYzBI8hOur/dw/W+ujTD2HL3ooyw
LIHLxjBi1wUSZu3FVXOScbBtAKso2vB3MqrhLkItfOfcXG+sfxqERgJXjFQTzo/LBttiJIzYgsxl
zrN3wBG3fLSJiJ0+QPXoj8zj7AvVc2sLhuuwwuY8du981Pe6zK7OPQs9EXyq1QlqVpNWCUznX2Zd
j8IdmFc/fYi6SCOnN9G0Y05tMr9Tkr+ayAyzhY4chJ8+M5sue53AaSnabFJfrKhL1MCSc3sAWunM
gDxvx3gARSq+gQiGRWBWYfzr9kd+Z8yXs4QtHbAFkfeq9YoHe0E+tvFCGBqJAA1e218x/1N3mcQm
5MDple7LGJRqjEn2DstJuTPkV1MaU5qlUoThNKsYR+DL7lNsqNVJ0fWXmYqZ3GD7q5hHPKYU3I7C
KLkzxf5QtS9WEJi1hrYElwlU7VDmL5tr41IHQ/K8l5KMgWnTNL1lzxtZmcMDNVBZ7bs2C8ncDmNJ
vmaCpAouUTYq/0JgMQwQ6743Dl0JwyxKvCTbdSS/54bfmzGEqaAx67Y4y3ZSa2drVURfUV1MrQBf
PB5ptYPHcq238RZ313lqfUzzKi0PuKzBw8VAFkicWAHyqdrRTazNaC1vDumZ8inpx1TeYUX/wf7X
Y8GVfrEK5UKDymw1Fn0iK6pJ9ks+jUBOffWSGuZo+gTLm5uqC3lNxAS9nrukrrbtKBGI1Hb5o3Pj
iUxlrd8vMp17P2r53qsftTCUuWFQOlzqJpc/Kjb13oqNbH7RSsDufaJEwnvoFL3otCB3S2XPgNeg
jL3WeNta6oVCDq6lJ68pGZjKnelytcmjcMBNFSYwN0x0fcvk/evwh28XI7Kr5hddL+N841RxuEmm
ceoDDFwschpBx9KMJIbbi/K9Zj0VxQFXDp1n0Gqbz+vI6UycVl6cKlGto2ILG5Z6FYNaN03dKw8t
VKxd20h5p1D1zmJcBEHgy6ATFMiW/fGv/o7C0mO4hOoLBLjsty3ceRMLFOUQljy1udPLPwyL1adG
FEyDPK9hkK69zjjsSm+ee/UFk1PxPYKcgCUUF31U7E0eb6BAzOkZ4v6wibva0bdNhAeMqZWpOGqw
ix9c4Uz9M0GJ9rdezwzdbxS8vZfQRHUjbJlO26GmGvGxg5odBzIWibOpXKc5JLj89D6JcaW3MYck
tw+T6BfWu0a2lD/Fhoc3y+1P+s4uD1a1FMY0yo9gNpcjq6WG0QmMi17q1Iu2OFXagW002AkKw6gP
QMx56eMA7/xW0GAdbrf9h366HmhICH8GeblCLvPtr8+KJ4mXtW2o4+gGpQbU1FvMeHE178VxgiJt
fGz7dNiPTm2ojzyfy0ePN1xO2r2lnqN4dqdtRAaGtY0VxSoe07YfnkixdO95iL5z/HLILGAHNVqK
RqvNmfzZOSTIVnsRk6N+0cswTYOsHbuAcMK83AhXJB9vD81qwi8EIAqWyDS44JOmtnZ/0w2BR7EX
2UfLy70vRG5GtZ9Ibsyg/Pbn222teve/tijPLG4NC2F6ddIVXgg/dyCGDylavRu6pCI7uQQVGLph
b2MRdmfKrXaR/7WHFzZQnaXiN7JazKqbIkOYNOtYUisyfEJc2rMLnIbfiSo2sMrSLCBxUNxp9rqb
RAvwZENBDViIkuJysnWlUNUSFcnRSeL4W68JuHxzBxvaaNXALVvtzjaiXTUIYYBDHc4cY0qFfXVi
JEVpSW7i5WkUPa6uNeFP5KLOjroHDu5eqdvOj6kF6yRy6vY8ofTcUe2qDmpdKZs+HrJ9NkTxeVCt
8SHttMHwveKuKdvVjwQIYkfHCGH5IOimL0dF0cy5FNSRj1MVafMnPU41NqBCfRtGMXcf8im75955
PbV5szMcXGWBy1E+XbZIgKxbQLZOjpnQ8g9cPTSx45BT/1ESmVTb23N7tb0x15bGIBotSlr+uZ7b
VSUh702kECplZZBD5hGqoOvjxsXzdcMkq7dlC9PT95TiHh7yTkdNbtCoQCCt8GpYfX8rGdywoHhG
xusY+iCo6inSauPRJJnj5+1uLn/UXxvp0s0F1sKFaSEaoTS4HNM8tGbF6IV9QAs5EHlbpaM/Ykmc
3rl3vNMODu5E4zhcAricrbqkeS2CwCpxDxGVdvNrr/aDdSqEqXb3BGHXm4SO1Sd1PN47pBVcuQMl
+tgJR3UPvD3CJ5Mi2quKrCr2i7KeyS3OKVV6RBy93B7I62+2qOcxY+TBg5PVWgSmpm5MvY9XnlNA
69o5E8yVXW+E7SOZT9X4+t9bgwjIhYKHDkO6mp2EYhaVl4YK+JibysdJbUJfmo2IP0xF989/bYvp
wUuGa9tiYLV+zjmN1eRUwL3jINX25zAW4babxczT2ZnU5//a1uLHolMdRMfNM311qSiiXHEjZ4hP
LurUyu9HSwaGkkqxkQjA7sHL11sYi3yxEv/zWoTTuZ78c08UUxoe69wzD7k3tc9qOjUbkAh3o+tF
e+cy+k57xiKn4sIEBoik+rI9AlDMccYE/lg21hf8G7VnVWjtiVU+BChk+v3twVy9hP8cl8u5DC2M
2CUG9LK5TCLnVdCnsl8qkEXJgPGxIcXTuCO/O1SV6ZAUct5EnYdFN5kju9vNr4HGP+2DbtI2DF2u
JKv9moS+EEfI3D1SM4+/4y2XnyPo6N/Vwiy+owyWB4u8mCwwrNJ9IAtr2uNHbZ6K2VTv/JTrPcFl
xBdAnZ3BBma7HAlvTkxboax47HMTKsGQ6BtkZRCHwzIEIgij/Fnp9La/s+ld7wk0y5OHWht3B9wE
L5uNylBdprHJ/OqTvRY11pHAUNMHZLbvbD/v9RB2Li+rZYdFq3fZVNolIbb/hXmcGqH+bpFxfw1T
QD54RfY8+viozY9UD+76Utt/KJuXJ8ifiLX/b3nVyaLSEKK0bX1i9x9eC6u0+2Mt7D4KtKIZEM4J
L/MwvpTC+lBVBeVqp0BU0kjDkUe17MfwbMjE4tjp9QHLLQMmmEB8gzZvB7w0E7BVpsW0LfBmeXVK
vfrh1pb5PUodY9gY6qR+YvGOLTqpaFJ814oG7ZhEFtQ4FdvlYjv3YdF81VsbRfRQKMJ9JioyyrdI
+2oL16+mFJvJhBn7bdH99YGJ9ArVvV45+Q6ylgrtSNRz/6XlAxsfWU5aS7p9QlyPKiYolmWWh58r
s1wKByVklG2ladGXstKUCCpQ0n2ojbIsA40Ok8toa/WzGdrOUUnHEa5bYufONunN5iMOqvYPRy+c
j9IM4bGxohWoqZHxG9F69a9q9a0SzDgzVb5iwq/265y0LV9C8zjyM02546GbNdu00pLuFHVt/DzM
hW5/cO2Cc1egrH1yEjV6VSc3+15yWHxHiTWpvoNq6ZRCVIsD3m9jFUQlRtyftSXuxh+ywfyGY4+I
sbPT5mYbTaE09oTsjLjujspPgeJC3w5KQwYa1CQ5+Px/3bl2C/dxAO/wfKOv8vqcOJMXon3IjP7R
6b2m8dO2kPajG9ZVGnCXU8Ln2o51+zFGoItYrlTqj11DlO++6LP4UVAmFr6KGu1nFmGNo5VQDolA
j5SfhFBUCQY1Rv49ylMXec8gBJCnktdZ/GDlBLM8465mKv9iIzyf2iJyvX8Hj2yFHaKoptj0vdIj
am3q0Tspdas+oDUCJiPYrSn8CFYiqfcEpTRPpZNBky70Ojd3ml0RPS5Urdpb5Hx6S8amawV90zdJ
MBMlle2HIW5HjHqjRP1Za31aP2IF0LTbBuTK/t16SRQHFhEN3VNVSAMSplFYv2uqQjnem5V4cNoB
srlPlAYhLSE+vhnCpblC+ZcP2Yb7d9h9UXMxTlpgokh8kDxe2g4lodYM48acRuWtaLz5xXSFnH/g
boQT8bYIu+JfnsWp/K5PofKjHiSrp7EEJFq/DqcqD1LAeGq5FON0KvGV6LCDqYxYjT42seGUm0yZ
+vzsTGVFrTWz1Sljg0kyNZDz3EJLirNM+chq7MVrrlf9aUBnSjBQ3ArnZyZ1xdmVc++IXWaMcvJ8
Xm/x1ywllBoGOiQ5n8ls/VShHjSHXA7iYajixW0f/tVHaRMrdxhdJI2p6DTnhB1K3QRVMuVvokka
c+P2daNsKdQ0Pb+tzeXXMfMGeYJDUxycTBJnPkxW5Z6jihjQQzlr3gw70kRXXmeznM5515jtLyex
kvZXr5h1/RxndUyaWq+FfX1wJTBoYBadOJaV7Jp9OfXD5FeIpwtf8QbofKFUrPoBnyUzf8qGMc/8
1jCmX1j+eOMmT0CP/XaYEsXv29Spt4ys3j6HZme6Gy2xtK9CDOVzYim2u4sEnE9/0uGxgSRlKJ6x
2ug+ljZ1GgW6qif8uG676BGAdcTvm/yI9EEzsB19Y/rH7jmLVOfRjaqw9u2+SrwjjLTocxnPmu0P
TsR/4BkDbH/HjtB9VkyVncmKOQkTXM4HS9bPBQ57SlCUEpfCtlVEts3DboTPKhv1i0cQldiQxd73
mPuPXe7nTlIcXQMYaCPTvMJjjDg4JwBH1s19M9eu+dA0kf1PWYzuEw8AKH4tpogwQXKzJ6KwZxz+
FUM6Inqtu6gPxh42Y4AaOkuC0iYm1hdO00a72hJdBBItkiGI3KkHLouH9E2Bg/F7QAH672ir8Sdb
GI0VLPfbyq81D1vJLmX3MTJvOqcyil9nu7ItH5c7No48jr0vREQY+VEnC77ZF6k1H1Omae1rYRV+
HaO8gazhdsk/Y+aoj04Dd3ijzHX3GOuZGwUxnMB+63bKePS8tvqWKyi8/WHSayLxpCK/RBCDfgNB
tk5Q2W3TbENkgMCEo5P8ykwFnraonMpbEPicTcgrcyXe17057+Zak96eamk+bSRRslowdiofaSZv
+AlWiZuAwOnTCy7jRGxCTezyJy/Oxi/SiPKXNIHVi5uC3VRPJDsr5othKt60sBWjsD2OZHv/lpPZ
T1thZE32ko+zdZ7kQGFKUabynzqU43c1bqxsp5bC03eQzsRDDGHCoWAHM7GdMlvzB9IeeGUJYUV7
zCbsB6fEAdV3xqr8lLeR8gZQoTXHEfr0APaLosk3WyXj4q25eQDV3S4CA4PyfNdUEQzVUNblGBAm
49QHo2dw/SxJhkc9bEyTA8csHntrgDcY1irONY3lneyMA2Jjo1AujthODe3R4K4pt6Cv+F6JylPA
RdMuy4I8bZsHI+lzEWSL0hWyMuhqYLXYafoIy6zh0arSguQKw2g2qVq2CKvawpS4PtvJQ+5FHmxs
bCCMB7Orwl+pCDWOODdObN8eCpkiojHaV7cwnR5kLMnT7Yhvy1sHvey7JBHG3MI9kAfu0GoJRgNT
ASUuwS0F7nOdP2Vqjo+/ksEFJ3UB+noy9N0rjua55QNaaE9TVTvcsyhffvcynZirMsf1yscczslQ
D5Rh6Y8tVxhOnJKUjwlyteKbmSYdtiFP++mYSTkE4zzIR6m44ocC7Sp7MNShfdMIAIVlU0EN/kgg
eRrxTUv3q4E3UBtoQ9G/EQ49ZkeCiLTyoKOEj878F4YX1BC2Hb/VYxICxiRLz27cDr8cpBGwPu3G
kl+wF8vqbdQKtQtEXhjawSbyVKCBmKbqMTE1SSrx7MpXC6JvQgfxi9y0Rui62PKFIjzCI68/TF1t
1yfs27TUl1S2jbcRqDXZQ9CEpg4jud96VQvnu7Kz/q3nPJG7ithryGb4Z5uPVjbYqg8lO/rmme0g
/MZu9BSWI9eTwIpwm/F1cIr4OBL5ku4V1YVFLtBJJOdOm6Aew4UKy0OeDdj2e1CK97nTGl+SuJmr
LT4RAoS+m7iXeRh4fmySdmz2ycg1ckvtxebRyT0Nor4yWs6hwADwVSHYx9hF6EbcoJ4d9zmNNG0K
cJXRHmsCAKNTixRt9I1JM7NDl0XuW+xBAgeCEr29K8YyrYIiRifC+erqYgN3m6/ukUouTziOFP2G
WnQZf22w3hV+FXbaXi3nVN3YExe8DUDR0h+C6Be7C1srHkMlNcN9U+MfDQs+TNIjJmM6C3HQxsEH
dajcoJwSG61CocTVq41eZzjFTHr8gcsm/OTMsSJ8XYm0boNGv/pVJVb2qo0WV0FSck33NOijjT4l
ZwFkEH/Oam7zhbIQmAXxO9ab29aLlMV6kJxZ3ypnrnR5Q3Swb1JHbsTO6Zj0GztBa7NMalw4tDyK
tqXpxurHZCSx8Nmbtaz1kYWQUah6kjrAhHvVIokd3c04t9mTjaW8OBeFLjct9YMCt5FKsn7bGp7Z
J0t2Xrtx45pf4MxW8bmE4m98UmstHOBZl5IFAGXe2yEmqKi1Gm2sHXmIdoQBYWQgxyfcIzFr0y38
IHwU90XMBh7Xu0j2YogwHldFHYQWgCNsbh0iv48LRvu1csUogLndPtpofZ6SOEzJ1du2Tae8ZF5V
GP+4MX+yXycY7KHnaWxlUwOOKs+yNjWuBuxc6B9ETbNNpxfVY1uNLdeUIldemwq7HBfHguRsNR2R
9a6SO3sFfwrNx9ogGYNMkWX1oEMdIHzM7FXD17yKL1dpw4TcB+gBA4RS1sOj2RZcZ4A1UuWZmzVX
LwtzbucjdC/lO6nQRvjPPDTig3S0Uu6VljrRnTKrfY0wUnA3cVPDhgBsZe2LN0DwbRRKw0d4AU76
YKCzMDZYQsTOJsR0afL12KUkBYux0U9hzJ7g10OvH0i8F/quk32PswsXhM9ZFGPvELGfOj5QTvIL
uI8hsTXcxVURk9CsR4n9yfQ6s3wY4Sz9pNRR7vQpnuJHx8oYSYk8RgEp5kIUuJq0i9eayEP9rI9D
MT7gFJLBuTLzfkeAdJYGuVqVTy5+HNBQFeFF4z9ZXZtLqoBr/samBcmDVsTuZxVEc3qomtH6akvY
VD6BnMpvjK14kXl2qCQ7ac4K7ga6WydnFkwjucQLt2XPH2S+M6tcuMTN26W7bzom5ilB+DMfp5gQ
6B0a6/mM5ape7rRJi7VtPNnZ58kjPuxzreBYsOF9Bh5tdpmRslXL8A74t2AUKyRhKZHhLaYuVY+1
CSpkkrqP0MUcp7lv9/VQes1GGRX11I15nfDcTsd+exujukb5mTSUh0kVBKACI7qETXBEQHNSDdaR
Goq+Sbo42g+WomxigvVOujaN+1bAecLYqriD4L4D2FANhxikq0RGYyC2alkbnSwbqWV5UrrwcqL0
R16rPbVaD6JVA2YTzvpcbP57f6G6Iy0GCFuG+bJVQ8dzc3lkH1usvpQfee4Z8a7XvSwYdGeoNry5
osDshizfxdPs3bPuf2+4wXUJq2bNo7xYdRqVzyyxKaHTSAV3JZSlsztOw3MzSKfEG02EPyM07Af8
b9xif7vr12gopXlqscQGwviGeH/Z9XIEb+EVRIwF7maOnzbYqAbc5pvK96Bjpz752EUwwi55spPe
fszL9F4a6TUeCOtzMbmGX+eAzK7w5qrrDa+NXetI7J2+K6YmOlaxeMgc8oFud/YaeyXpHuL0orVx
Ee6vQ5paZ6hbfVbtYwfw0+9IhFJKVq7L6xrP9Lx5wO8lyUi9E5Gz85osbV7g5cp4N2ep+zD0Wn+v
ePtHoH+xvGFyYz6Hyyv3WMDY1QewIQRoZOjCe68ba68LTnrf5Gqwt3NvPo/E2KWnGID82ckbmZ87
Fe3c2SxtczoXs443HmIdEAItEVsF0t69j/POglzUSbh5UIHgp65KD/jblW0nI/MY9e1p7nP5Udca
PQg7xWSbnn63vXLPyvWdDQ9lMfi8zqzAbXS1HJRQG3GPzOzjmGiwNCSHIsLfKagx2fkUhvd0J9eT
wkZ8z8KnUrUE26xlRrDsa0oCoXW0IVce9GROn5UZ96NNLuzpiy5QgTgcGmc96UJChEOHxxlkVPOk
Jsr8dnuGvrMVMBe4UkIdIV/nD5XrLwYH7zXdk0jXjrKZ+4OoO32Xju6iJvVg9xdcx/5pO/3fNA5x
Rv/vTcONULHYYyqy71/uBFpN/BXfxT4a0fLgAlfYcYcXO+xNuayOYdl9cxims5Mp/e520+99AjZA
lF5/iP0QsS7bNghyjQpnso9URjDvwzzG8fuuCOtN7SrImbMY7+0B3FPzNQkRwIctglWj5Dr7ISd7
aLxzbbqa9cx0TiBSSfEYh7i4/Pu/PkMy2E1YoTo62nEZPzY62HBQKp71QHa79qAQZxQI104Ot4fh
auIvrQKXL8QBm31wtRUAbhZt0fXuEXm98wzjHI6ejrj3B2L7yvULvJvvtHi19ZLXwMLGcQJ0jef6
ausdEZGF7qhbx9SZ9ACacREfkkkN/ZhT954J9dXcdmC5QcZc7Mwxu17X+SgqtQPMo/ikeKX5OuAG
9ZAViV6gTslHSm2R83OSldjHY/fp9sBedxOrEghofFJUbZywl58zol6AeKFKT560T9BwwzenKL2d
oQ3IaW83dT1zaApcdPFI5CutS7We2/IL3C495XUPyG2n/S7mgbXBREB/m81q22Mhds+K5Z2RXYg4
MGMoe7N9rD4jGQYtRZ0sO2EoheeJsCP9A8S+5hxHUT4fW/S/HcDUlMaHCNNI+7/uHFSKmT6Q1TH1
gKi//Ly/VoulNjr7pZme1EHaLEpXq7E/a0nfEbjEHFJUz9ThyfjdKpHdf7w94Nd9d00YQRxQZCBC
KF8dUJyUgz67bXIMI9GeEh07UB/HROo1yFVOKpYjRziCQxM0JL39vt322jB6cb6AUUs+AS8oWO3r
2xPyRGOqC+gw6lROn3ETE+Ve1eTIczaFANai1yTNsGwo2rcI6MMvg25RdEY5QmyAtLu62JgSk4Yo
mMuuyX9o7ljrZwSPkbrPCmEc7C4bv93+0de7DLdrEzIm6x5C1VpGVZeDAqBq1hx34YMN8vNtqmO5
0y3xqx8985516/XaozmyoKjwL/xvZ32s9CPl2cauj3nU6FsTtPq31OdsJ0ssGf3bXbtefLRFeY6p
iDKP2vLlRFRRo6Vj1dTHyEza16yTyeyrChYMvtRwfdsObq9+SpK75ivX5xcjCj2DjZugL64Qq/Oi
Qw7MTbLXjsIr+vEEVK1vpVH2jwnH5ncMhYdHMVnYYeB5XYTkJCvtm6ggmQewBaM7fIqrEWcRQLhB
L00pBRL8akXUkwJ6JRvjSELm9JWM8eHJNCLDOxae2Zf/zehbdZFwwFwCViVTl7fwashNtxlw+oZN
AWKI2+iQSaEdEiaee1R0SIDYuokMoVKTT/kdqdrVRMbQjhOFO4nH6CPWu/zajayapASsOM72mOu+
ztp5NEoKfpXeP9m1cyez7npYaQ7KAo5CLrNrnecbKeiAACr7o0jtYVPLKX0WbKb7ccjvvUev5jE9
4zi20UnAI2VXveyZZWLplcxlf9QTNd0Xph5u0wxKSBGBH5PpqX8otEj+5y/JBZ87AJxwhJ3c9y8b
hQriSNJY+qPXlYO7wYkg74M+VymfUQ0mviGam+YtbYoxP95etldbOMEN7J7wpnlfLImwly3XQGCO
i27/CAso/GpiMPoCBq5bWyPs1fY0JY5DXHdYKGhavTDRd7ebvx7tP1Qcbgeo65mYq453RSEUbpbm
sY8qr/Gl6sR+bubVSQ6ZvsUX5K0h4OnOVnU9myCPOewXcIRh7a7fVWRiKilkOOtY4f54yjWrxxkU
tEEExOe54eF2F6+WChJlKJ9wfAgk5IBevsBfJzQ+MFRZNEec66YeCt9NasqCeGRRlLXL4Q24nBH+
z00ukkpIVljj831Xr7ikjF2clgZ5hmWlUT4ecgqaecoFAZL+GJ3qqJF3emnSi4unNHaHSECWhz32
VDCsLnuZelkZMpG6s4rXMBE20pHdsZZUYd9u922tqFk2OghTeFShXKFBdXWoCfgURDmo4zltYFof
MeOxyyABD09+Re1of3QtnNS9YB6HBC/ZMnG/q8zf4pEiVfpM6XtIflalM9i+alfOENz+ddcfG+tf
rqDQ67me8KK4HAaldfqRzAr1XBc82H1dw9pZh5zx4nbTcCja6fl2e1fLl1g0XknsiIs3NjjaZXsZ
8jzVGD0q4vk4OqfWmc0PsrF+j5oW76PQ1rqXtDHUQ9oP96SLyx99+cURwS928BbOj9de4Fo8kBMi
HeOMyKu3cSbCu0I+WmNoFw91Ptxza7meYEtX4c8CTlBdc1Y9naWRudglVWfDrYT5RXEqNd+R32DV
d2by9ZACSJD/RGopObDYflwOqVtaFLsxqDvn3GiSaSvrqscWSe2yr6TPuuNR4eEmXgpHKfqfdmhW
329/0uWA+XtckYCbJjvxHzSUU2GZYn/tFyrnmsR/Izy1qt7swnDSNqB31TYxSEea2sbZ9C5Wip2h
hEFKtMD2dvPrGbw0j8of6StOplxgluH5q/k0zNuhwoHlpBtZua9KHhGZVow06sZfe0Fe9e321sO9
KN6BuamQsFoWIPayvT6JVMHJH5/HSCm+G5luBlNm6SjPu7YIQlGlPwZsu/am0ufRncfT+vT50/YC
PnPcm3g5rLaSbGwUFDu0ja489RMRNyfKaFSlnXr+Joei/DLGYvx6u8PvDDDPVA/McTlucbK57DB7
G2EBuUjOScgu5yfw4l7NoWlmyiDY6aRwNKI758FaTM61AjyPMxakl3oUYOdlmzA80Wli2nYOsz7e
tnUcHocmk8+Gk8iNTSzKQcB6C7osLLVASEiPTmd7d0b7nS+9QM2QqdUlX+iaEKrBkaHieTbiyPjq
Uet9UqqxOLu9CcnRCtPx5DnKsLE89DO3x/zPM3i1qNiseC8uYiQIqavdo4UFps2GTM8xFen8kMEi
IGw9oiDql/D/P4scTiD1WzHCMKjn+VhPMesrixTIF3LofyaR0KddN8HQg/WNbLUYyPEht/FMBSz9
gbD0v6oGFlAagSCbEPIE7vmreSK0OWONq+Ks4R/fP6VU+1IfRgoFbsiF9V44Xti+FqaCJ8Xt0bpe
FrxOkc8QxYQBEX4Ul7PFNtLWTbMqPxskf+xEU5JSrCgQInGZS+W+rZq8P6WmQKt+u+GrtxzXpOWd
ysPmj4BrLfiXGSybSKdlXvMgvdVA4dhvolrnLRNFKvQkp/g3GjPYDHrRJL4tdBuektv+0vqouPPo
ePfXcHkDHaUCyJxdjUPrjNZgWkp2Llyezb5WzPNJ9j1eeFZX158bYDN5njLBZQMaxD+pE6f9BtgB
TpkGJeH22FytHqqn/LXIGykKcAu6/CjKOOWxp8voIemt/Iuez+kReyDDr0zIBX6f1eNBlyQaIA2S
d7boqx0L2cpiTsaNEmdQbIoum25mrelM0IOTk1XFN70T4U4xDWgQptGfYSLeU+ZcdZWJT3gVV2V1
8YP6I0b76wjSYpz6SmPKTkPcVKRCDNaT1VTa48xvZArYIWwP+TUkL/HeF7+a+bS8SCE0cDw2qLXt
y2gnZStMLz+1IxXlbTa5In0xrG4aoSPy/Jy1SnUC7rrItt14LLFXJQgn3jklgoVJFZBl7KnDNE9k
fel9TZVRnffZ3FXYaRkiB8sPYdrc297f+9VU1nByIvAL74rl6vTXeNVz6AhCU/PT5DWTfYriQbdf
odO56rKNOe3Pgn0rDlwMI+s7Vb33mub+xyIBOwd7WV2WatIbwkpGOU+KQv3AtymSwNDG6bOC53FK
NlD/O1Lj6c6EvF6ZfCcg14WUDPiHgd9lj4sQBrlwyT4q1MXd0xiyau9OZfoaV0OJ5RKY194WTpJA
L9LxaiOfBna6Yto/bcHZd3tlvvtrPLR5XF6A2a6QSEunCujOdn7CeDYGh1n0SH1HII+pcCz7FK30
ZKdF3vxFzYZU9yH2tikmJs2cPhmxeU9g/t7y8bg+Yse+3GPXDyS7HrpeLdQCf9rhLbFb7FORRfpF
FcLyJefD8x0dVaYa61Djbw/FcoxeHLOUK6lecZ2CQMPjc3XMktDDbc4xq5MS4wNvx1o1+c3g/Gu2
VfT5vzdFPQHsHfgJcuPq7pY3M0E7GSKPYdKmT20TfUkn0T0aoR3euTy81ylQdiC2P/qhdeHamuzG
VUidPEWKqu9mO3KOQEGoLYs6GrLd7W6tbdl41i7VCxzx+BukhLX9TBPyL3Tm80lB1nA08PglFSxv
k5eJULbqUzuK6vsEI8T92PW2/GwoBhGYKmjj3oOSbg5+LbXomyK92TybOapsuPF4jvqJJ5q3we6d
zx3xbtou1VpD/Xj7x78z89iClnII9VNev8blsvTaNocLrdUnaMZG7acOwdhHYIfow6AITQs0bM4/
TrgN1TCwC3f4j+ArQ8frkDo+5xQq0rWfJwKCOe7srD7JpkifSCC0n9u5Hb5r6nDPnum6pzSEYs7F
tXP5IKurgVKJ3mynsj9F1IQ2maRErZSwSATWw4+KYsePqpw/d3p079W9fgYvTvVsNNzPeKDxblnt
9U3Zqw6WLfKEbCh5ILOHmhPWGuadobza12FpQCtdageaTfdW/ZNuYidQALvT7OTadpTwpctIzHsk
ekoghWgPY9R8vT17rh6+SPIIqKGwYwIqQMe5nD1262RObVv1SehqAndQ5s0WA1bzE8lni6ks6SXP
VS2shGCBiLtwJnL56/ZPeKfb3DnoL/JS6jNriXVbEV0Bq987Rg6CqCoa0Ldo+jyfU3dBkyoKIH7e
lf3hdrPXH9XmsoO7KJ3mIF0DkmqZpdbABff0f6Sd127bTLiur4gAezmlJMu27NiOHYfJCZHkT9h7
59WvZ7yAvSxKEGFvIEcJkNEMp3zlLQX45dBVeil50pCz314e5vShQpCfdiGFTxJPsJCLZ1OKyq6c
gW7ehg4VtG+QWIBLoudcFK/17CijO0VxhGEi2v3RTdBoUneF+WL+YgNTLNrrsgMV8vXybzr96LYg
Xws5KJQFT6otdTk5kOyk/jbtzBEZZqMCO6on4w2XTI45kTMmf/3YH3ZU1cobraUycPkHnK49PwAQ
FoEtlChcRI53nYRQuooo9HCryIH2nzZJWudKqT5/+EChPkVoIFDfdGqWNr6pOdRTU1r9bS9IC6mW
voIKsxFGHss7u6U2OPBsrgYm4sI9eo+pYBEpAaVAoIB7eXGkorIF42+q4+3Epn2k1ViWGz6G3LlY
I8ADlKhKvkRWqxlbDRAm8aIioNo0Rqatb2iB6o5kJdEXI5LC27zX/QkYdopGO/LAMZFe0mAclymj
L2/yMLEBo4PB7FyQ8rpOFNaA7bKsOn6W4VJhpJe1yqEVJADgU6PdZ1jo+elDVvdh+ZzYkwMk2Jyk
eWP1bfcSOOjNuRGRdfmMDF2tb4ohinSkmDEgfOA82dd5NCXKT6UmFf4790qTbEZJG/QdpnKDeSdz
iypuPaLs4/ZKBecpMnEW3aVF17LJpKL93vpB+QqxAY3Xyii0X9RQGqRf8ZWdVBfAnJJvUekzEQWv
aJtSkO7SfTmWbf6dEFT6mys59HrR9w/hPo4GIul2K39v+mz8h5CQcwcHc7ApuiutvQWrPzv7Xu5I
YgJD6e+cMVIRWZL9+pseT8lL0lvxCC7WR4sdaqXRb30Hffo9VunJC1h/0Boh2o8IjCPXQhWHunf4
HfMJX93HnR6Pf5MYpP9uHHGc24Bqg3qrU/P+lTbGICH1bWnSvWmn/XOMXWr1A4eO/lF40PrbWjdK
1e2tOZgfSrtU4SKptTU8qmWIHC6NlOgZaTRQxIHpp8kOHlZl30AfpddexRkduSYaQiopqPjX/1ik
jKivzMN808W2IDdklv3TT9NuTTn4BANAcUQHrCMqlaI4/Hbhvct8EJ8YTULN+tbWBvkVmguEPYgq
tuPGWaN5qpLKE/5r8GPutdQaVR8NQ01ssLKTH1LDCapN7bedcCOjuXGVtcz+Jg5nlG5dk4ym2g6O
Vs5r97CITRfHkl9LO4i4lYx+CQMQsor9JEfNrYUN7dYEOtiDL4uL6yLsum9+ZI1fST0LqvZ19qWh
hX8tUQK5bZPa/mlk0jx9NGxnGYFvILeKxgcXsbgj3y0jFHTE4FWzvu3oTm1iHyNPd5IGY4sC2bTy
1p3WIpk6NyBlV4ZDn2QRWgCBQ3UY59RbjjcfiucH4kahN84fULL9Y6bkuBfalJ0Rgc++hmMVXvkp
HmsfjerBBaC2jgwaWwfAgojw3s3ZIW/ser+hxdlM5l4f6/4+q5tol2qFsjKUmNHR5xblTkoKVG7I
IYjsj4dSqRkRcQzoCNRq9ZQmqAG6fTBxM6A3VimbHp8c7/KrdhLICK05UTg0yMopFy1e+rTMLXA3
anWrK6HxBGOsuMnkWLpXi2z+i7Z9QBGjTNb2tfhfjyYqhFNRiKHzSDkfLMjxROMe4T8Hxt4hhGgQ
uDFkj58z2KNqP5tx+wdsIRxJIzKaeqPo+vR7gDAbbqe5lSIvnnx55c09WXdKvgQ5VERg+bDCIvZ4
94nntG0Iqizj0ASzdjOjtXrVprq0VdROiCTThr286OI7LqYPOIHG8RumGBuixXi9adV6HeqHukdB
k/dg+BOnaq1czXSYi51sN/FTEEZljO5BAi3t8ugnnxz6l2iiyEjVg/JbSvTouHiPCl4UB9/gEHf0
v4GD1cOhNowGNbTCzh51p5DWhCzOLDIq3OQkAhGi8fWPJ21Uo2b3na0eiolgEnOKqH5NCRT/pGGQ
y68x8g1fL0/0JGQEFSwDWsAJGEQjeujHIyIdl/eS4ysHK5rUV6QXYIfMiooBmaX9oaXuAHmBzbZP
El3d6zTLyhXwy5nv7FgIehoU27i/l8rpwdAk9OY05VBHQeFlKNM/SxT3EIQppGuMUeSb1Ayqe1Cc
7Zrj3UktgtCR70vriNIoAJzlVYKhENUXRzkkUyvELQN1flFrdJHdgCrlCirldJ7EqUhEik4VuK4l
yEfvo8afB1k5VLUffDcKaLQbCGda4E7+OP+gxq1vUMpF3Sxw8mANsnr6UIgw+d3wi7miej4UHS/B
gatCFLulYpdUcqu6IRH2NudWvZacMv9bzan8DNBAHW5GdYxXPva5FRc8HFAH/KEXsNhtGUCUfGTF
x863NrjF4H+QqZJ8LYR81qRTz6y4UB2mjPuWAy/VeYPMzGSzguAewnrVIBzYBW9EFtzQizSj7ajq
2NlIyRzdp37RreHJTo8yMHCqdtBMSFVOqThxOBVgIsyDNPu1tAnUMZm2Uxeh0lHishOWqrFSPj47
IopybFnKRmRHx4trG0PnFJROD1qelbsUMCZaDbjNP5VObe6gN6jXl++OM1+T9J4KEy8yrbXl19Q7
xZeHdMAMTkmdgzbjH7nLpMSXd0beViuDnfmawLppOYKsF8XhRWpp4kcJ8tZSDwlyjA+jlpjPsU0P
Se3nyk3kHH2H1kgiaKi+tZL6ncyT0ApwDBYu3MoQjMRPe/f0Db3eqnU2F4e4CPTmSk5G7GuAERit
a2lzLu8uL+vJd6TwzY7lSAqEN1ya4+HQd+wIbeSKmSblFshWdANuMTlEaB3fpNqYf3RlMSrjGkS/
FV9jUJ+L6Zl1bAWQZOuDAb3zqqw4mfBH2k0IkmCHd5HyPZHC6JuS9trT5ZmeLiyaRkIqSzQpgQws
Ygqnl4zeUKf6gJmd+iRjnf2QSFmyiStr1YTg5EVnlkhWIzpGpknjetF3CzNudifS6wPdN/vGCNrk
tuY13xgV1nIzjPfKVeNqrQJ95luiMSgwNkJZjQ97/C0hkmZZHoxAoXEdCzYIvkgvNSoGz32YGbtJ
srqVwOX0orfYOcDXxTzhHi0P5RziDilJSnuQfD39WmmRX/8xZTR0SObMnCofygd6/IosefajyXyk
aXms8BZ1bTsqaOx89AtrFHWpRJGlaNSRF8mQrqYcrdCeDjWCS/CsBEwhmP4Qtq3dt6f1OAscoqB2
8ZCLbGixjYs268IaHaxDQA0hu1FnEPpxL/vVXh2EgWo+UiTfjlpg7arZlOoXeSaciVyj0KfJBc9R
xt8uT16MeBTC8ouQLsCPB+4XF6XY/u/ujRIGsB4G0Xwoxzaw4VAoTYqICinSYTYyNd+EoNCiTRDm
UYtmuVHbL5d/wOmep/3BrQWOEP0j6uvHP2DKbOHmB6lIr5PgdbS1Lt/QgUE+eK4iVb+KQLwNP43W
1laLCeKSejd3Hj0w5IIRSLdfNPMWG58LqzXIF4KHDsex+ZBafALrkHQN+AJXynW1yjfZUATJrxEP
ym4XBHMRf1WCNHGelbi2O2dbGgYUfTE1S1m50ZebRVgkUfsnzEa7n9+4tIwdxRB67w8PAQpFegO1
QSJxdKOwbaxru5CGB9BcMCmpzI+BqexmDOXC1J0rqypupDZsO5D4QzavHd/FlmG12DIESNwYBA0n
Om/+jCeSUjgKhKK6n9yBCnZzHaZdj/6taQ2HfjKme0PJjPqq7CdYk5c3zOm6cEkJT3eyeJHGL52T
GpqrCuui3lW2Vu6xa8S2s3Tg9f7pcyvYq3CB0itnSpMkc1NlyEuIAjH+NU7rjxtFK1dpm+KCeL+P
WBDsI8BqCEQZrZPFPsrTRPJDKdbuMIOMrqERV5MbIoa9psm6yINYeIQiaZTg38Qtwit/fFTS1pkQ
kyqtOyuVRoyiOguXzd5IUDZKcwBmuz7LCxOL+7nFGhWXyGhTjY2Vfey+/N+fIVoXVBzeYG3HP6Oj
r11phWTfJQZiEm4m8aNdhK+aHqUgtO9WhjvdbsxadPp4oxwWd/EoOimie/5o2neotyN1k+AmcaNL
fnmDqEiyqdJo3FqSYqKKE/Zr5hnnxjaIjpkr7DLAbMdTjboqK8c+te8kMv34Jqd0RRvKH9SbMKkD
6RreUeC4YTTlzwLatYaLWdyNYqWBGUBQFEBJGgniAnt3OetjGfcTCemdhF8mxmB9vuXGMq5mSWk2
OMRI102IXcLl83VmznDpYEfT5uRpMBYBj8KFbyRy69yRjsfVFufuFtWqrpy2Juadh6AZmqdg0o0n
vDaVNbHyczMm2wV9Bf6N23mx4AG684TVzJhjWu5QwUmvp9jX7uFtfG/ysN9RQbdXJrzswCukegIr
STgimv4gm4+XGaRbMM7o/tzLSaChKRbrjf1bk33lpTD0LCXT7p3MjZS+N19yNPIDb6xLGpT0YaLH
zE6NZ9Pv0vQrsvtIe6ZGMBmWO41WHnyHdubjkDbLs9JtHLkU+qJCT/LyJzu5GCj8CUo/GBDwU7zi
xxMYwzktdSk07zsrVmCQlEpjoXWnKp28sWItK1/aTJNbWjb+SCsIrHY7ypum0xBCvPxLlptHJJFU
3uiUcyOaJzbnhYMTWUAV/H5qLafbBo40w8BDrAVxICS8hn1ZWUNzjYS4nP1Uo9IZV28ncQu+v42p
h8Ewp7dIHoSd0hLSBXUs94emku+c3KSj2slRGVzPMdg1N+4qS9r6wZwc4kmWgxuqmso3lO64RNxJ
awLjdSgGGNubxKHf9aXGF9mGCZ4X1rxp5MrxEUMLUZhDHaJS84esooe5YUCzeSkx1TN3qQKsdEN5
JdSeMn+Yjf049qNnlEo33lg4e8goG9Zdvw+MrOh3gR5qSDSpcvDQEACHV7CH0cBsUweBd0zp06Z2
sdBV5Yr2VWYjA9rlIqGDUohnaMfiOcg7vpTkY23p0m5Lkq1kNPiWub1mjM1OH4ZUeUrlYLypA1Rd
HhStUeudqoWavkUtv7N+xMM8v8ghsC6EaaA9X1/eEcsTrcpgYh0eR8IFapXLsntRgpLEgCm8C5RY
Vq4Mta8egkqTvjT+pG6NDEHYa0KttZrhIqkBciwK7yLaNoGN0bw/PhLItw1ZY5TOnY3e5qaQkuam
yQvmmE+j+ZRoRvrB/gIjEg6R14vriTDgTaT23WWdO7EmJWrs3HW5YWOHTVGjQ75tSzxWNisH/iQG
YjBguiBemJzNeRPTfzdYMtI8auoyvAcUNisICEVAvUJarZo70/ibqFjJhb2t4qmtXaIJPD6tdpKT
bWSE4UGc4nTl5J8uOL8IGBBNVrEGy2gVuV+aw8EQ3Od2bfyeAiX9RgJLI7oRmE7k3taK74vEXKw3
oRC6OdDqqbcsRdaJhcYIRFJwXxhae1AZ9oqGX3RrDqOxEnKeDEULB8EWIXROoYx+/vFqd2Hvk4WY
6l0N4O9Lp0bjF0hs0aatkDq9fFxOh6KcK1qbQn6c+Grx5Ne9LaGFoKDmN+EPNDmxEm80p3buuccm
aWWwk9tayANQ6yT9kSGUL3eRrCJqktPdOASSFe2gCAODV4rhFiL9vK/60tgr0jBuut5YK2svXywS
TepxCn0qUKxUb0VI/W7/9lONAVjUmofUiZBKbRt8h/rWRwsDPeM2caUSPYhBUju31sPxh5NP1uPl
hX7ruR69E9RaaCQDAdEAIZ3EOVWQmDhfKzWpCqTwTTNr1t04hJq/LTNfe5wKNFXdalLKkAQLZecN
3PdMumIhKZNjgp6a0ovSmWV9n6m9Qtyfdjjp1HqhGniBG/TP3bw1ndeWXDp3NcAmr37gaL21uTyR
ZfZB5grQBAoadSNgLcuS6jjUXYnbdncvh4ilbNNGc9K7oMIN69flgU5OOAPhg4qiApU/gTY9/mag
LnCMUoPmnhJJe9s1lvJQJ5Fyizuv869DTnT34fF4wwUSnQtVAMUW4/WNUitm2Nxj/VhsUt3PfvEg
q5ObaNljVhbmykt1cvRAEYKWErgkKDOnekVSbPTEpO29PVfTbROZ6NWOZjL/Iv3rXi7P7eRVFGPx
KoLq4wrjAj+eG2AYJ7Ybu72Xq1q9V+JRusJFwT8g0K5eNZ0x/lPDcVrZKSeDCl0O0KYGjC9Mbd/A
Fe8OnZDaHZyiku8Da56x9DWSnQnydK90JRg7cD7Wpk+KZMW74WR/ilEJTiln0vynznY8VdSc1Qxv
YPkeM2dQhZIRTT9AGoY3l1f05OtxVxL6Cd4C0AZqJ8fDlDTKdE0ylHvrTa5YzfXswM1nPqlIP390
ZzIWrX0hoMOsyMiPx9JlwuhIipT7MdLzW84AwkFlOt8a0Zuwq5mXrx+fnCgc4hRhCvT94rkv5Yhi
WNyr96gIOjJ1fQWtBTR3Q0TUgmFtnyz19Fk8isGE0fCJLShpy/rsZOdVYk1G8mX2AwSh45oa8XZ0
4o6erxCInKtKc1wnNurXojQTDxQQ4pZQ1k0EAx1Y9BIlR3mjBmP7VQOuVG4yxDEfkC1NB8xUDUv6
2VPuRRPQL8r0TzNmbMWpttL+J/Gpn+VXaVdaFYT4LntF/t3+Wo8aoTAaWHAA3HSKyu8AY6V5jZ3+
Rtc9ehTo8opSIEw9Mu+TKMavwxFQQ6DcI48oNw6pEnZtw8YkZ8OuSwtthCoHR3+g4BZA+ggC/THW
ShVlXp0Uh0YlmkK3NdKwKi7FyGFvlNiwRjfLkga5/4Ya9sau0LJ8LYYsC/NdTSt9uMvSfhyazRRU
KLa6RqQW3dcCjezxBwG/Em39ph2lldtucZvTshFiDnBrgRWLrFfEBu8ugyZR6wC8q/89yCsHimnd
qyNx8kyBo3ek/meZkBavxBtnx4TsSsMT9QHw7sdjqkwjKKZE+m5UGaKilpqgD1vaj1OIAmnATbG/
fGwWUYaYI7RxILACLQZCQtwZ7+aow+DDvduWvlsNdBiGnm+VmuJoN5fXzdQ7L7kW4fCQSAOq9sXY
fzBufBtfxOgcJlDh5IrH45e4Dfq21QReq0zxddNN7QGQuuJWeuV/1AtPzJUisS3UQSiYLS0ejVqz
YGd30vcO3bL8i0VI958JfUx/8ictjNzKdrJ0l1uV0IFuSj1beVzOfFvEWIjkqIRSGFxyxvxgRKsi
Vfi2pTLssTrUcmT+Ctw/xra7VZjxWmFwceO/rS6zFZgnVpe6w/HqBljZKGnkp55qxNrP1B7mxzmc
9V954uT/Xd5IZ4eCFAcTD54apY3joUwLzi5ReOx1kWCJygAucSVoOxq6o5xWK4JoYlu8u4T+d2Kw
0UVLSgH6snxewDSMbR2HXjp3Wv21KI1MfjThcg3f6jkSCG6n77M/vqI0ezTOHX2l5XnuU1JiVunR
0x2BlXI827LxAXOlduyVgT4FlLLn8J8+ZfqLpQFSvcrMMVxTPjy7wPTN37CdNKJEEPH+pNrkugq8
FQ+xxWncmAhSp5uSZZ4foAkrKyHJudGwi6P/Q9zPpl2cSwDZtTZGVeJVzchrgzNmMFsPWWZn6u9o
ALf38d3DDQDMGtC7DGDueHK+6viFEkSxp7VZMj9N1Vz7h6hwjP/Qwlyjyp2f2/8NJv793UryYpbh
IFuxV0DWzFH9lyWqxk0xX1c4ra5VHs+NBpIDDgfZI/XOxVYx4mjWeymLvLxM/PbrGCPWsZmpgGhP
autgbHR5Jc+dDKQa8XamRC04U8eTy9qqkKZ6ijwVx7jMNcopdxEyV0Bwa4EZ74PBdnDKU7O++U9G
16D9xMlApgFIFkUe0LyLsL0c0MwLSivxmqa2fjXWZO2VeEh2SExpT1Eu08K9POGz60tAi9QcjYCT
qLaFrx6plZ14JKoyBlpAD0xUpMN+2ABWtqLPDCcEA2GCc80tpSFpL/ZtiUitZ4YaQqeN4KRT+LSy
TWsP9QoWaJEYiGsOKTcYxiA6RN990diB7dbg5xGnntMNdnWQp2jWDsPQrGGszlxnbFEZqCTJFpmr
+Pd3J4JqcdDXlZZ5fobwwZUS6Qaw+wh+xpWBue18i82Snuwuf7izg0K4FVwxmilLSvOghVbVo2ju
dYh52m486sAXpI4wD1/sRDNBMNb5Wkf7zG7hykYKkaublvoSjxrQGzBA5SSeZNRhAYF9gCeAqUDl
lxBjUUJYq8GdOY8iTJZhTosqxBJHrrRBE09Rn3hzVuRf9RkU1maMZrPbGBXX0L0j4cexD/2BMzK2
82Sv7Nez42tUmNlKNKuWz8Y8mi3A4zL1CrnMqiujbKedhYiUdp/Oc4LXw6hqUecGpS/bmxr9Fvv1
8mc+t+KqRuVFvNRCwfR4bzmSH7egV3KvwlntDkeu/JuZaLQJYrn9dXmoc8dFQD1Fb4OlXrJ8Jb3l
Qurm3Mv9QBm3GR2WYNcgsryypmenBBADtBxkBeKP4ykVNTUBnSa2F4S28bsDkOmaTYeFRZwPn7hv
OB7i6xGgs2cXcRVqPmbZqU7m4XYTMII1etgKIY1N6SS9urx+Z+eFxBttAZRRT7rnQZcNXZfrqVcl
RqLcJMnQ7NG0Vc29Uof5y+XBxLu3COGErhvoM0JiwTI7XsR5VkKnMMrMS/rYvBbAQNeWA2HFlOuW
243j31rXxo+VQN4uVFaSguabrLC+uFARIZ2LLjUzj2xcv0spSP43GUA04MRjuri9PMNzFxw5HL19
7nDB4TyeYTbqY6rI7PwY7IG1x3YFElCk1JRS5VkNMD7J5a77xDfU5LesjtIgeeTxoE6ah1IEk9iz
5Rq/tdEpErfQJvuAubuxEoWf2y/UeajPsdkAVi5WE/yIiQyRn3m0Aod8Y9oFvnrGkF1JihZ+IntC
3swEPwLnXGhhHE+M0t9UQi7PvayRzO4uQp3mpxqmdUW5QO6+DhW2QR//fu9HXCxlpFuA8FIz97Su
MTJsBqs0g8BR1zslq0P7lnRxDWh3bsuI1j5EYwHhXIoexlXbN9g0FR6eWOAMQ2f8gmEE1jk9/kU3
kxLnz5+Yo6jxc4+90QeOV9XAp6xUsKn1QivM9jahjasVpeQ6k57d8WTMn7g6wf/+v/EW19lgBFmq
B3nhdRbGm5thrutExKf5r1Qp7RWcutgSyytGqEkJUgBGvsuG29Tw4YKmLjxLzuoM6BVVp01T2Gut
mnNfjXcbdATdW5RxFslSOXZOF1BU8GpZd75j6/VYA9i8LVCsuQOYttJGPDcr6pyC6IHaB0HM8Seb
W8G3yfsCw8c+Vndpm4e/qjRcDZXOzkpoUkHnANmzLH+hp1ABCIyZlW0k2RXIKcdF+0wq3FFRg3Jr
Ws1aZrY25OJhzYM8jiOuLC+26uApKyr/OZ6b7lrpx695VWufuL8ISd6iayDa2iI0Ib505k7Vc6+G
fqBvLcxKr9BFrKtno1YTe3v5qJ39bgKsBM1RoJUWkwslSsbo0LD1fcN6jGFZ125SlcbKE3cu4GPD
08agQcNNsjxhY5/4zWTkHngk0z/YOOR1e+y0K4AlWnbXQqOFTOiHhXyfz+WaXNW5L/h+9MXmlK1G
hCs2odGsyU9BkQTNVZaBhXQTyxnlrVOG9cqVcm5dxYKCzUUqFoTP8XnIazOVs1jJvbHL4mGvSsoA
X7uXrU+NQ4ZEM0oHrrpY2AqAUDgRxHvQMaXyjxMpQ/noUCZZ6zmfXUOabEJpjFLwkiNBiDcVc9Rx
8Kook/bYs97qI65SaW59CYvCzz/xztFDFKEsHXp7eX3hm+tLRJ6Fp4/wEino+8V2Qqj9uq7azoRA
4NQrR+Fc7AcqlhgT1Av4DLEC7/LNus0HbUiT0pub2N5J4zBdpwD4sFHIw/1s1cV3BzezlUHPHox3
gy7CMUwckrJqpMKTpKG+tYu52eTo9vzDw03bk4A3T2UXp/CleG4vn/yz0zUR0AA4B/Jjec8UgQn0
KcVm0sfBbcQ8yrfdcrARNiSw2GIfiJsEXNi1Z+nswaCJSp4CyVbRFvFLmQxllTvQ8Tqbkv5e6hLL
3s2NLm8+Mb134yy+pjPLZO6xSdAyVDuz6qM/mJEptjvp2Fbsoiat7pOgXZN0Er9++bgjcQ6fFYCz
wP0e76FIx1lQnkX+MGfSuI8BoMtXlTaW2h0q1ca0cq2eHU5osNDfFhHaYjHJGppOmGR7upGo0u++
SbrkXu6M0sT9sm7j+MflRT338aDXkV2CvTilD7U64t5O2OaendYUtBQF7uimqnH/2l8e6Nxtw2NE
qYkqxamfl6mg8jDGJH0o2UW/20IN5mu8GJv8CuI/LFmUSLvrTwyJniE9RIASAAqOP92sTpqMhXDm
FU2ZhQ+OUWrZv75Q2uY2aHt7ACAaafXKY78USX7L/fh6Av5JPYSk7HhUFEYr0KiW9D2u58D4hbeW
WlwRTWXKX8DyxbxFVDxV910PSf4BfWjFijdKjQ4IHsu60HKwitGq93UFovhuIuD7dnlVzu0wkCOa
6MSRny6LcA2aUF3V+OywMpif88mZ8RmL0+kGeTLn+fJY5z469xBAYd4YeOWL3YwleI/68pSSfA89
xdkUJ+YnGzHhO2R4M5Ve32xR7P/EPYiGMI1NjhBVmsUXIOdu80iTUg/Dy6neyiFGBM9qq8e+K1Mn
h38f/7TtOTNXZnvuLAklIQP+Ac3rpZZQ2FKyrTSuCnrFqfOK9xLs+o0ij/W4MtK5dQUQq4s2H3Sh
JSwgH+tWissp8xobq9mtGvnTPyVK5UOLjOxPo1GmldN7bmqwrdk3guhO0He8qdGDsLJ2ijhKUtaO
T2GLJfi+LmwMYy/vmHO7U3SCMJSA0EL9+3ggXmxjTnLS7zZJtRDxmDrqrm156pqrJhS6DZeHO7uQ
gKm4IIjLobYfD5eVfVT0Zlp4Ocbu+wihxQOc2MB2ozaCzBGH4+h/ZilRWxadaApoS5RYDZEa+KqU
ewq4o2A3Fz69Cr1Li7+fmJqg9BFGUhs6UViGL5GnLSm3KbVYcKhdWKWbqNbxx1bbMTS3mHVma3BY
EQQvX0sK38gdU7aETLb4fGgrFMk0aATJmKtvDTlGR8g352ZrzfaUbFCylu9G2fevszgpH6kNlr8v
z/pcDIT8BaxMUkmebLGR34V8QDx4U6jne3KU4J7tt7JSXiVYe/+s4lKVXLkxq3grRZb5enngczsJ
bRXcXij601pcpAfxhKN0TMnBgw8m70gRVN01+xa6PK3a5hsG1OMHha3eXhrkH7jmqIwJsY3jucpl
CYaxlTIP67QhvkockP63klR2eDejx1dvwrr1CzpyaZd8JrRGrB3dGvxV6ecs7tgqLY1BKchSZq2r
fgRGnFkHB2QB6BEUy36M2DxjWq4pcbDSqzp3QQBfF1RBjethWe2UzalBqKqhzh8PQ7+DedSMB9vk
4vuKs3IMvuLyd10CvP93lWEvkCBx0XJqj1e5bITHbBJT7Ydl82qM4Y0+qNT65W4M7kKrTn7WcR/e
xrJVv6pJHtwhkpg9K91kPF3+JadbW9h4A7N480aBknj8QzD2hvwgq7kn+U11lWqSdbDbLA7dqo79
2i192ghu44zN4+VxT3c2475V0nhukEBUj8ftwUZEvWWHnmb15V4F/hnvOLhGu0mjbhafukxWouAz
iy7GJJN5k5iFfnQ8pmW1rWx0VuT5olUlS8r0txyiObrNKruRdrDQRpyDBzMkGYCOsQk1K6WvJuXJ
1gFdswIbOP9zgE4K+T5Kw0vAbUQ9IDcwvPKsmLBVleqi/ZNrneGWSWPuELtN76c6FNB+S568yBz4
yzTI4i2pCbjAj29JTdywYCY4AAILc7w68kxcpVROTPWjTRA0sub0GjZHOnyb7L6taXDUMSyEnlg0
3rSFVWLjlydS9UUy7ajbhnVvlGsP92mEwG8iasO/gMIguLLj31Sqc1sX9Rh6IGrNiqQMR7Irumjx
Gtjo7EDIv1AwBJevLOswtVqbRhVXoQfysbpGsGuKd1aB8M6H32km9H/jLNmOBSphforNs1eFUpu6
Q5FEw1VqpfUa4ubc+RKEb0y8MHbikjleObuW5SSxx8hrEr3CZh4WpLzHutkaroBxpvmXJJWrNard
aZWCrUyUysEmQbL1xQGrFJsQJFAjLyjgKh/mWBt/O8iZfxmR50/3sD9DSvTD3O/zqTKTz+xgZmyC
NYBAbC7bR2pkdIpWVZHX9l3xamnhcNeHbWBcjQEYDDdtQk3/gnWhOe9i6sa6q4z9AHgf30blb17K
bbW9fMmdPiusB2A5FPCp4p9Io7W6HPu+U8ZejLHXayrP0L7itp93yGqvEXTO7WBs06gmUO7i0CzW
PmxgBSpznOBzARH6fjZGNb+hQzE6axWh8yPBRwDzLejri1eae9tP2rBhVoGOrmQJ2rP9l7ZSudbf
Obd85JJCGwrMLlWX4z2M1lYDoS8BjqOmX+QxLH5Ifftnmidr7fI7NyVIXVi7i4NAmet4pNRHIScD
MO/xM4Z0p4UOMGiLDkWzcumfe26J5QRTzkLlcJkaIIgnq0AZYq9tG/m6t1N72meEsdt2qPVbIzXU
A4iHbs0v4zSChrz+btjFa5uZeV7lFrdBFIbW9NUphjT6VatGhIq6FZbRl8SGBOWqg1x1+15qg4d2
MH1zJQ07N3lcAIgugThggyG+wrswOqadbHRlGHtWOPCmIs2g3+SwPF9ARtWIX3WGL93JWjNLVx8/
hyQrgr6PbJy5LEpH6LkXRqXGXqS0/QH4IzGNag0TXiAjjJjPjCbaaaIYImL342k6mNob8TDGHgbY
6a6aRufZicqJYuIYPV+e2LnvSvtAMFqEvMYSNAKxqULqM4m90Qx9ENAqWqYu8P84FpadhrppUAd6
nMskSSM3qDtrI0MAt79e/hXnzqkBp03sMKicy9NTK10HNToPPds3AvABqAqXT0UWDZYLXRbe1eXh
zj1taLVh7IA6ISnKYn1V0w/bIeWtLik5/e0N+XXoVOk+hm/2DRh0vDLc2dm9G26xa4NKn5QZND9r
rCX1bqyA6D5hKQPQg4QXh/PLszt3SGhNEv/T1IbjvDyqTWsjMVgEntnpRXoH0dNvEsp3chvt69iR
flp+NRi7UKrN8hMb941vKZSm4OcvbkGewWksmgE8u2EOX/seMUvXkcp0a+ey/Yn4H5SnkJYX8P2T
ksw0AGCtGQvBzGGDxZxxqBBxdbMhDrehNVofbqcD8kBZ9g39CJNukdZKOiIOZiIF3qzr+bhFSz5w
ttLcBSsX/LndAk2Wwj7FCgr8i3GsoaUuLnWx17RV9BDXdSYKMVKSVfDA1U5dmda5s8B1yuEHMyvY
e4u7Juszv6vIIZAsmBFznnXjlzQV2s62h/h1HrFPWLnEz05QeB8CHFeFrcrxiBh6CfHtLPbyLOiv
0h5X3o2UFO0/yjR+u718GM4OhnOL6O/xYC7LWqUfBoUFKN8LVa3OduYkY0ChRhISUsUIVf7yaOcW
E14UqE5R56WafTy12jRxOI700CuMYtjmgitjmQEsOtOK/s0k4H///8Zb3CwK5JUp7shurKLKH4y5
/WfUfvKUV92wU4Y+XFnM89MTym5COpwY+Xh63ahIs6RJLGZimf8BkLtHiEmJNnlnTq5fGv0nLk5y
AAH8o4xE2nM8XoVATaXQcPB6M1emTSlV+Hokre/sibu1leT+XOrBhhRqLmwX1GSOB1MLpxkGagoe
LtnyDoKWdF0CUz+gEO5IaC00qMpkMvLElSr9+vhnhDhOlZFrTAjmHQ9dDE4q10j8e1Or/UC6RxZa
001y0JVRvW8DOf1+ebxzLwTVSCHvDIibOuzxeOgeNUYujdAbLLP6y89q821WJPmu/x/Ozqy3TqTp
458IiX25hbPZxFsySZzcoEwyA82+Q/Pp3x95pFcxPjLySLmaRNMHqK6urvovdmVcqPK8ixe1+nJ8
e9lre5HbBVq0QEdB1WyiFaGhVYlhAGA5zPrNPNEqClpbEQ9linjFTqxeXWwdQpC0AcZv02jvVALr
mSQHMDd2z3FbsyEtZxyOuNEM8+k/PJkOKx+bG+T5trbnuSrKPrVyBkoxVIOu94onV8kZ6XRW8l+O
d0Z4QD3gijDy2CTsYo4xEm217HlWhma5YLG6/LDrpHwUNcTyXmbO4utjjGT72894NWjQxV6ZrR6w
1U2QLq6w3MmFzNlVqoSRV3qBpzTxE+N8MzDk0jm+Xcjk/Paq11IOwfL/q26KGSxMnZRrF5fStGm/
mZXr3hNgy3kRxqRfCm6xzk6UXn1OHMQ5m1apju2BqBV5m9i9mj+XJZcrVBW99leZ9OLbuGSeLxNt
OpWTlu05s19JPwx66OOtDtrQOdZ4/uNqM5YlvctGZM92M38sIqU+jG7WzP4yjlpxnMcx+ZpplTX4
sstzb+dIXnfey/nIOmWiEIYrh2rItnkldTmJtOyy51xvkpuGW0B/WylOvjf6vvJu1yEI7GEmQIjw
bGLIbrmAsAwPqdjFUVGS6DiBW2p8eub9lwmNtnOZWdO3t2PoSioAsYCK05rv+K6bvOMOcwnHAsYT
d4K58pO8j+Qd1idp45tVj0bK28tdfZkrvgeRcaah22QwV5k1U/QSsm1cHjwIvl8R8ZF7zKorOwMR
rNUTipkWSkqbw3HUMH0YiyZ/jqqZFi/WtK1z6mfpO6kpEz9uEj3aSXNXP9865VhZjnD218vkHzGq
xIphtQL6iJhMXXwEwzO1vsJKUJ+n2qy+u02sjr7SFNZ/aHuA0KWRs1IOafZvSg93zBZXE1b+bDhY
NMx9E38Cn98csa/JLkUisFyqYvH3+7/kn4tuwhXwLIB5pF2eo1q6K0cnqZtDhlXD5T+sY666WLQ0
XpeNQH+XSWLs9ex4VT8+ZFmjj092knY7Z+K1yARRw3CeFif3pu1L9FoHDq6bgxWUhnqYOnWJP1bA
QL2dQLm6EOxU4CaI0sG+eRko0D/tvhnK4lmouXXOSmuOj5aHAv1O3roWkPSomaii78boepM08xwV
FYkh0bOdO/HnovIS7bj2sXJfSztHv+Wo7rSj7dA9fd9pSFRwAjLiYF3qIzhVL5+wSaJcZOZc3KVR
Im/jtPo8cBp3MAsj7SKymZsb/i87cbLZ8r8XpTwF4EyO5s672X/FqNaRBUz4LnZXmQNwK153yoU5
c9ewIuNkOVO3dy5tXvH/1uQmCmyX6tTe4nLGJo70lPrmbi3RT0beeRfVEIUf44jyiHJNHqjKtLfo
JmP/XhSNLEgV9KUQ8dzET5yMEq5kXd410uiOo1g0E3HVYblLqTa6nSDaBKu2ikRxQ3RQUYVY/GqK
1jWCIIot7xhrADN9Ndej1M8Ldd67+G4/HwsxkV4ntrTzCdnNDaMxtCgfi847JpGTHSNpmh8nD1FM
KxHtQ+/21c71afvpfq+3ljFMLC1O1k36wlgSdaba8Y6myDu/VNL80JWEZ6bm81HvJ4xmnH6vEb79
dL8X5X2uOkDM3LawS43i100U3Tvmbt18F0rfHOveFmfGkM1O6+LKh1trJdAUwCDXCfTLPah1Fkz0
1vSOkAutQxXrCBjqfbGDnNsUZoQH8wN0ZJkHUfgi//NyFauZ0JdE7x9+IhZzsVnZRzNRGYhpZXGy
lTQ7Vd6EG/lc7ukbvX4+VoauBXRrvaht+a86enxDM/R8v7nQQoAN9imxMSp51+Hzv+f7Y5VNlCRj
VuiRPXpHNdVQDrX16shseI8I+jr212chCmEOs723t+tsQle3NFrviLBjHAzLZNJsTuTJtfrhKHqU
VN7/VCu3joYyoCaUBV9+NX5B05pp5fEsTnoSC41I5jJ7cjDXnoqxwBrniOG8oieqkVq3fRG7x3Zx
7UsGiznxW710gE8Zkq4PgMb3Phc3k5UWzY2IUKSp9fK5VGeJhrnXstMyutVdb8vmDsGJ9PD223u1
idF8w94a5iUJa/1gL1eJM83ujSxOT82iN4Fqx20wt2V6BERa7iz1O5f/cffA3/C3phZnGnw9tDM2
ayl2rSi4p2anLm7SzzliKWdKBSy5CojF302kxB45BcTR6FxM1frKih56u7P/iYtuoNbUFN3c2RGv
8ia/iNkAsGPeMUYnm19UL7mbeRFGrmhnFjeF0ZW3MxfsA9e32geCrN1KM/J2ktm1V/7nomsy+KO2
pqqs2lqX2UmJmvbUa2104BLYB2Nq7rl3X10K8oHKDYxZ+3bKbSHTtmBLnJ3MpBIx9mjofgZNL0vG
iWlZH98fSyhbAM/k29Kq3zzYEGUDDop5dnI7gbwEbSXXZojkdvaJHlGT7bzHV1uSj7f28FaHBEwO
txzXsapq2RdldkIJQtyrpalBNy27IEVr5lSkzh7A5NrLBKPJk9EW5Sha//6P7wbELBpNnVNAmo1+
EM40H9EMKg9NTG329pt8dRIh5LkqMf3GZ1JXb3Kanph6jM94dDSRMXc/jwgVFBcrS6r2Bl9fxwhw
W45QRKSAVJzj2KAuu5N9rjws3bSVc8DwHgznunP+eFhV63EeSAflqEeT9Stqbczq5sKoH3GYqqqd
zHDlSzIDWVF8qwwjb3ezWLzAau1VKomsmsErlqKaD72zUqjSYZo8X5jtUr/3tKdiAQBBe43NYfHn
5aJItQNMcrv8JKfCCdC/7A/1pA+nBY7lIzE7HPq4TYIlq/e8WLdfl3HI/3YJgA+IFltgbB/ZxjIA
WwwLO6Oe0FO9+i48o7uHhgtFezCXzkNnrGjDNEuUdzJTV+0pWsHUbXQwwXBtu3urfYoTRckQqoXr
tljAes3PzhXGcQQRs5Nf1zj9M+P/Xgsuwip7gcftduYshNfRgU5GpMJHPTm2IzpNhyySDcYwQu8P
XpOl6UfXjqebPi1j5wMlgxef395M2yTPj6D/RBt6HURR9W+uGEaioP/vpbgRqE51iTw9fvJS6X5M
6857AsnWn3C3eK/oMCtBMuHqSHCtN/BNSLtZYuhZFE3h1KZL9kXDS9k6TKDIra+mjVRDwIR8+uvt
B91uo+2aa9z9sWd73sCCwPAcJg2Q/3+6KmPacPIQou6PSqot/Y+S1JXsTGe3mWJdFc0P2qirpAq3
5JerqkpljXqXy7BUusU9oqM2jodUIKzgu6Kb5p3EdOUhQWZS7XHI0ELZlspjzbwNnzcZGk1pn0er
jz9nJuc29hIJ1ncyFXsl0uv4oQm/zoNBxq30sk0vRUHWrXETfFG0hUzhW1oP+Lbpeu1GjVXFvowc
B/c9HZ+d8fAW9MlORcASNAESHxAxAYe9fLNxMbRWJOQU9rGmfHbbaMATtxCOdmiX8lF3GwfCMDjv
x6iL7PSEPK72OVKQy7oBB95bz29H1+usBX+YzAEHY7Xc2HbLPWylqnJM5rBJh/gbChPxbVap/wxT
pXxiUzkPhhOlHzmu9sYRr5PISlwGLMJmWpmFm7Be0qHoGqWZwoju7kkXRnyIoaV8AQCsfSiTJH2a
AEfdmdHSPeD+gJzgf3hwkhfQUlIZY4aXnyGiLd9aDp/BJJN9Wlrba/2uGREOQkzIXgI8c/IvjdHk
/wANr768vfiV4ANhAe6ZCh2y1Fa3MJmXeIhmHj5PFuU4d2Z213qzjnCIHPvDZPXdp7hW23f2E4g8
0G2MRjH+WwlMmz09476Bmg8GLkmViKM0HRk6mZsddDWrQfcafXkmZ2af337WrRnUGvBY0NHh5jVz
RP3eEH8ksExTE6sX8wSuTV2+yZVHDdJWoBluJ95jEc34mlQzNqKZ9aCslZ+GLOj57R9x9YWv5le0
TnnvWyAhrThytTtMISOL8QdK7t+TRE0Y04LO+BglovnYK8k7u6j/e3AqyvUegsTxFm2O3lW/4BM9
c+C39lnBHbxGMTqJfr3/2SgrkTQmcdLW3+wkYERlW44YLGnd3JK9HAkBTlXUOkAt3YkDo8u0Bzkr
S71TB1w5I9amInJUXPzg4m0WNmU+R5koiGKnrk/YSUePU9P+VXZFuRO517IU66A/RaXOjW5T1XFF
VAe9G+ewXvCn6hopP+tV5l6UONenk+PI4SHWW4+7F7oTOwn7ylNy1sN7Bs5MqtzWzNEyRMjNqTLU
XRS+2EBTqI9p1d4ai6btTRKuZEWHvv7aGVi9j7ZmCkaSu0uMOVeoIdfKHaQ2DonZ6zdcsYFliuIX
tgjGv/ac/mUaaf3z3YFECYusESTOtem4yQ82l/hl1JwlxHxJRidqSkjJvsCMLw5mOXjJh3IUg3pw
oEzsiVJdeXCAN2AYUarHZGGbEQcjhUufzUuoF3X6NYOeh/q+EWcjkHUpYKS4NBjaVKFd3Su4ZaRi
LPeUC357ob0sbKnhKdHWq7VGV3IT0ANO7VPeKnxqz8VxXS09SznEBpoTd6UuljKYFInBc4DAr1MG
SErG6k25aGl9oHtr60GRpti1m1muON9VPEdwTxR5dRj0yWGs9vbHWq/d29+KHcyKrQGJ8Ur6dgHn
WAhDn0O1neSza0Zm4KhNWu4sc6UwW416qAXZfKRv/eUxOVp5b+EaIkP6CylOjItaHE1j8Fb+XZGW
59ka1J0r3LVQAKNLYQbme22XvVyyz+I6TXW5hB69IRW9gXG8X1JHvUfxu3qA3GnnfoQbWX2DUof1
WI+9vafreyXfgHHBlA1QHW2IrUSaiViM0lupGlaTo/W+xH/NuvP6DPdfyPn1Yxr3ZhK4lZsfxMjG
2Ems12pEEiqJFRwav2HbU8uVSuQRcpOha8TTOUmL4bk06WP5HnSto7BhkfhWKrvo4k7jIE6TsmDU
5kSO6g9eJnfuAtc+CDqqFMlAtrnMb0olwnKutCJRw3TBF7NrPfO2qxlRa7UOssFO0FeF9fGkYDX/
EBlNfHo70q+c3dCDaS7SRF8z46ZgTiYngUWhYVosDednMSzOByY8yW1ea1oVUCMn1cGWXmG/s39B
ANA+pWWzCtuTkDdx6Cp6EmftqIV2bUyRQD1oyYf7lrMWUZjIVXoz0HHRjf59+3GvxZ5HCgQgz9oE
4cvwnw21FLrCrkqUzDggRWZ8cqWKvzr+TweQNumxnZkSGvmc73Agr1VqjNBQRFuJ9Zy0m/xnwZ2P
0qlbwpEGlAgGNRtEx82+1Zy/ci8bUj8doU5865HaW/1+KtDkONVoiLNGWrtz7l7bBOtAj6HN2v9H
auHlizBLMy6KsV7CpERla8pKM4AJmvhSraeDnNren9SxPSPn690MKQpZUWWqfmcke7DJ67+EFgMH
FPmAAeDLX1KVMk5di1+CQWPzQw52/WPOZiXoulhchJyNg6PYFSDDoaUPvghZ3Xo9jRBtiue9vH9l
N6xMaOICnuoKuH/5WxL+U+pOOt8IgciLRW/tCAFsmQ4I5tb3eqYilVKWSbOzCa9EJeJPJCQgKytL
ZlMb5IldlUzJZSg9pVMDrcU9JcjozcTHyiYNQwXstIfOjeYaqXyNvt/OQXSlDON6ypSGoTJIkq0K
jaHQoR5QkA0TqZqnOsJwuXUh9LuFo72/2gQmvjK2YG7xojef26zmdmSsxgHkKHEouxQmMDuy9icS
3p3eVdrgdzLNiqd6MIzm/Pb+v7oLwTqxDSnDmKJvvrBSVmanqHjIjhjRBKMprXtNywCsuXEtbmel
ag5Ie9cPVmFySZ7pjvtWU0HVfft3XHvhlBU2NzYUIEmALwMtV6tGs7o16E1t8stSikNcS91HJFTZ
eeT1iTa1DM0Y2iGrbwBlxmYpY0gWjNEdNeS6pD81dt4ddaFpT28/0LUQ/nOVzXvt00oB4aGpWBJF
yu1St03r93aufe3nPHouEak45ejJ3niAXy5vL73dtEgyEJ78H7h/c5JtwayUcMKa3UWGWRt5d66T
N89gA9OvqixEyimie6WPAL25M0vZHtxYWmJ4SOedS4G5yl+8/IQFE5sWJzgnRM9ygRCUMtf3DdHI
c1b09XCQtqhpk9bNp6Z3cXfF99Yzd9B02zBafwNNRKBE3G9Rnd0cZ542dZ7MNCeUbjrCcmPiaR60
NgWpkWed8050LUUjxBla0jRVKB0Zgb585NxDW7/BkwHHK5l/Loq0CQoMR0J78aYnqTQ6tGpX26nX
tkXy70XpDPOu+cyQWl4uGrtDWpvATbEWxovOq10JkLfvnU+VmbX3iCY73fG9AUVPFoF0aEJ8XgZl
L1ds6o5Pl9RuKCP0L9ShH56SWcU9fVA6cWiVrvqkeVO57JwCr+N4VVJEh4axvAPha7NsNlgYZuKU
Fsapbt1oxjAbgRhN72lIBv1QYOIVyMiZ91LRNj/wflfA1DrUZbxDbn75tJWR2+ooPGKotgd0x5zE
8w6FbVZ7JPArwcpCNPdhmiCRp6/P/0erymyHqI9xRggLh/YJPhPDqYks/aZAA+Lr21/w6lJM4EgK
gLJenWdd1ZjCm1I3tJYhuetaS4cY3NTBpMfVTrBcW4qzjBstsz/s5zdfrYNd68Bs98J6sJo7Tc2n
E1Am6+s0OulOCXllJ9CGWqe3K7rhVQXJbNdbFFF44aDE40O74PHDFCYKpyhOHrt69m7efovXIgNJ
JA/C9/oSt82ZWavQ3HRaLUxF1sO4WrKfkY6L7NurXAt77NegcdM+Qqtis78hTAISoaILXQf30EAW
XQdOxOmtmxpph+hsWFF5Hg3h7oErriRwGNb0gkCL0GTbAgadqIMIMGRGWOs9jlAJYXhrLmK6dJai
RQEgQv1c2Kr8MMgiUYLIKnbpCttTc917zNo4P9BGMNiHL7dEVRI7Xmzr4TQ0JhRd06kObV7lp7aY
R4T/7LymQkgFvuR6znTo/W/eWRVwaW/Stt3u/Il00JhmbIRO0mkftLluL7g3VUehJO0nKRTX78x4
Pry96LWgWjPr+tBIo2zn9CBnFJpRiRYa+HkcBKO+v0VfNd/eXuVVncebxaJtbQz/1pbfnhpqWbkJ
DCk9LLEWvS0ZsRztvpvOptLrRybkDsA0pb5v4iLx814u1aET3p6+/ZXQBo29YpeJsfX3vPy8uoWI
5FJ4Wjhb5mjGx0IxOjNATarQgmI25qw/jkyfYj2Aaswe2Tk5r0QX7ox0dRldIyq7RV8IYxxGu1PN
cJji+E4UrvZXXPXOKUGxsA/kMhf/GE6pHFx32OspX0lV9BPW1jxZkSN0U5hwnlSdzBozFAJu2AXF
0sEKOsiNz0Y3W3VybPpJ1eOdVHIlFwP155sjh7+yNjclWRQ3njrpvRnOKDUeI2vpPkJpc1GgMOyd
ovNK8uAOwz0Gjq3Np1l/yh+HGeotcT3VtR4qRlpWp77VJ/swtnGNmzuqndjiJFwmrIfJVErxqcF8
/Kacaq9+/25CzImPy6vmQ2+fGM+dlurI00MuGbnn98LMj65Tm8tOKF35nh64L0gwbFsw5ZvKz5WT
7namMMJeePG/Fc2o1l+spjvGnYspXTK+k9KwlprcwelUYn8MxcnbfMrFRayu0ksjHCd1+ZFPGUO8
bnkSY+3iiOFMH5bUK3Zacdcekv2CIQYNIo6FzZqmPg5WHCdGmHe2tzb/TNBCIFo1azCPXIr3gNxX
12M8SwRx+eYhX8YQwppUryPS1SI1xcGJsD8XiDgEaDHnZwqY4ebtpHglH9DYQJ+J5WgBb2dZGSdB
Oiw1trGYYqMx1muxN39LEukOR8dNtTm+RJ3HqBZPkESZTxPiyXsQzSuJmXY9ijmwuFa60dY9Cu2j
qk763A7dxnTrOtAKLak/T8XgUGK0AudxK03HUT/2XlqmfwHBQMw16PRKYr0ezdle+fv6pdD3hPZB
xNEOpoZ6+RFmD0MiWTV2WNIaz49x1Q23GV6mQWyY2VOGJN6T22XeF9co/8Pxz9qrD/U6ZzBeyX7P
wwIblOAKp3wZ54CzBOHfeKgyJ1DUqh4/TG4vxoDWG770HXj1f94OiNf5kmBHmQxiL1NrkMAvn33R
+0oTSmSGoxgr01/KYjqPxWKnfqMa+U6qep0x18VWuWFQKLAzNy+6T3VOQrO0QqcU8uimSXnKmsS5
GFP3iQIk+uJhRPdQGkl5XoYxLXcy2NXlqbbQwgSPgLL7y2dl5FVb+NCZIevJD+DJFB8mVvRxSjRE
dmRU3ycDQ4DD5OQYHZgdN+Cdcuvq2wa7tr4FSpMtstRDxtFxFofjGN/2v6Saf+z0qboR87y30a+t
ZLEIYD1GllzZXz5ru1RpYyeuGSpNcsljO/oZC1M9meOcvLObB7pjxTvgB0Pfcm2EvFyJ47YpFaO1
AJp4Xf0IHQlZwxMz/2J+LJIhnpJDu576oDHVOFygM355fwivdmYcfiagy21OE0aW5haSW2G2TEbY
5t38UU2awU8aLPDeXup15bpO6sBjMy/BRWiL+85kZgzV6FmhEiNIGSCwAfA6to1y5/L6+lhA+5iO
zm+yO59wcwwteBXVZt04Iffl5KS58xOy/GPiZ5Fq+FW07DWyrkUL/SsaZzQAyIWbLBDXnIXNwHqR
OcrZ77rVH7efyvJij2W9EzCvS2IeDv2HtQnAIbRdTGlqp+Ga44SM9+wvqIRMbehheVX8ku5stj/0
CesKv436ytw5/a69VhIMarjrGBxq6MtQdfthstQsssNWZdbtu5biBnVlWYFS5GkGRTT7++14ubog
7XRI9kxZkBB5uWBrNLpbxa4dohBX9xc3N/LWN/s8fhjbwpuOUJ72emXX3i54IMKHspvL9PqT/qhK
x2Z0jVEqNhV/3Tw2YzleEqexH6x6yC+LiNUuyF1R7vUFr52hMEmohyEvr43ml8uSNzN0aYkgpzXr
oAfTyIW1zfIPKTzig2b1Uh4nRMA+zYP6Tu8ftgcdEZCNsKYp3eAgvVxbrzAzFIlwwzJShiBZcuUo
oLyepkbFahQf1Z0wurJbID+QVD1U+NaX/HK9QVcr2tysR1PXugFe535ADq/4PhmuttPdvRJARM8q
17q+Werhl0s5M5dYs5F05hiSHrHzRKM2gtCx5NoIN8jZowVdXY/OI+UZIo9AVV6ul455ZDsRDciy
HxskKBTvfrGL+u9Fld19kY17oO5rr5JeMrx6Az4Nw5iX6wlndCJNkTbwyLI8dHPPaZwC25wNqeyB
81+NGSnvVu3ZtbbHzhB46MvF0rKou9yLvRAfC+vUF0L5q3DT5diVjTzhxd0GpmJkZFlHjgcNEeaY
kb+lfaUpa+wMX19vF37KOu0j566H5iaEbEGNbTT08docrXGoQ8nXUlraeFxEn9/YmjS+mGYTVyfk
asofbyel36fUn+Og9T2wQ8HMYasI+mHzHvTWjfVJ6bwwX3QVmmxZdv7keN2PThVj7s9mMd6YXjEc
lahSBt+qHHxQcaA384M0R/drid3bg6O4e/sYHND6vf/4aSi6UQxzNVn3FkqhWzhM3NR1VrUKAsGa
DrKnsrLMCGiP9X2QZHFhIKERqflhlNJ5ai0u+n7fypnJ4YCDKLp6U1seLMUbPqMbZxnHIQEDEHjG
wL3KyCurPdgaKoARQkrWcUGczwjm2Yy+IhVKlwvWiFy+cHSpF63OFSWYrCg1ZIBENIIPQZp6KIYF
hann2hDMaAjGgz8thZYuwdiNIrofigLMZzIamP36djmX2l2peJOn+m3seMrFTE1DkUFCByZeAphd
UjwZUc0szh/7caZSi2bFRMacWrRJPmtaP9Z3+pTmXMiWyDPiv+ji6O0/1pQ47iVSJQNDvyPla6Pv
NWPUnSuYfPgN6kvsFbd1m4/4EqRYrd/Yam1iGTa6kfZouQ341KwG4hMkIp7tBbALFQeSqSpvZMmy
5Z9BqDIffM1c0vpGtjpMK0+6rTh38dQUH6Rbj+ZDEuPhEkrwteKsm13uotGvI7boQ08uLk3tqflN
CT90/kzrcS6CUsvb6Kh70jZRTW1ldhEurd2jgeeR9BHysayT0naRe8RNRysCxj1xgzFXrHdP06Dp
yy+U2nTjTpksbb6DuptjqOhZsmjvlRkinD+6DBwfB9tOll+W0mbi5GIZldz1A1Y5pzlT1P4JZ7F8
OWc24vgHvXJX7pNWQDQIgaGN8XwDWHXxgjbPZ/cZs9pq/kdV9VnDZMPmJnjL8LLofuKJU1b1Yeon
KawjQgvCDKoG3+zO14ylyXPfTco4KXzHaIxBD2Zmaqs8fQXD6rM+oB+KfXuk9NWdl8s6OmAV2Yve
z40qVlIk4ZAQ/LDYJeM0pZr76aJD8eGfLbmoahEwAbITcRctvdPeCQXCGF7PtjRy7SCaUlsuM/Or
XOMh2Of3sbEO1wOvh5GeBBQHovkK76spbjXUzJQT7fGhyY9erozm2ZGpjk9LbaChjwmC6bn95GsS
17IJRu8CBO5QtGzKwi+7qLZvS8+B+rsAtKlu8DzpvEetFkZqB9qAt/j9GMVx9yuOlkwEyDalqA0k
djF0Hd5uHQAf02tQzLGVSCERedPEKw6YQySo3WtVwnzuMFiLVh6tdJmXY6kgL+zPg+I5PxRk31Yg
oVbdtaNMKz/Sst7zV3JQ8SXrlHk49nXd1Xce91oa2kVbZ1/owbgKjhlRX5+WhmGeHhh6Yuv3DiPN
5RCNnal/GCy7sW6k63B1OuQVYJGzLqOi+R4VDAVuy8J2l09TPjZzEiiyGzQ/nZYs/lWLdgDCo2qR
8Khf00Zd1EBXVLs7Q5kvQTgpToU/2rIsakRucoe4vqRq4ww3ELnS/G5WO10+dpbsuglsahx54dzG
1uIXGHuav7JK7+LFV9NpTH1heMoKHh0dNfoVmYUifxh1VbdfkD6e69sW/djsYyxipLogscSIGtJl
Mumzo7PoN95ieo9Rqw7qbYKEwxKmit3p+k1SSSeq/a5iWHDQ4x7xpFNh2WAjUI4v7O+J0SjxTzGM
rQUaiFHlMdGHdDhnda02J30Y9fiWj9vWP2vkIdo7bMgVoHS2mansBcTmkunvIS6z5QSRy02RoRis
cbzEE50qjhW3137Sz1fj2EdVV5UflajlHxmuiLJLq0uERDO6c/FD3TXDeK8ljTLeqHVXzF8IEMcO
jGluhsBuza4+j7Y2N5dEH9XkIvtay2/Tsp3Hv2WFZNIStn3MqMkecy296ftqwlBcinokSdUKAyA9
boX2Y0T/q7tJ3aYcTnOvRvOPsuYACVyAR4hL25W7ag0bcbu6BEy123VfFq8y0ViPGhOehRonpvod
Emdt3ZaJlLI/5TOqfs+I7SHZMLkFI4MTx0wxnL3a9urOp9MMPzqBHtE7Qb2kaRWk2P/WF868pvlL
4PXVPYOKU2V1tAck5b/PkvAZTsncoeHju2CV6gcdLRh5k7nAze4dO6GXCY0d/wbmvDPCVGg229VN
oQ5CuWFtx/6EwMokPicxu/oGrSBnvtSKLgCEW1YlhZ+bnvgAEDTquYl2bv7DQqFoCgfmHqtcep9J
6wsd/yx/lnk92TpG2+yZS2EBTag4JLNOO2eNJYfJl/Sw7fMAvKf/SE/ZrA5U6BW9yLa2arv2gaRx
O/EaQIGPkj52eSxTF6CBX1hF5fraVAn88Wqq5rsmLZbimI2uYvQ+0OJYHAoI0kpQKq7dDX4/U3b6
A2Ig1SWRQ8th0YCzDfi2OrIZhTDtS4x05uKv5lde6JVqlRwz5B2Tb5ZdefLWsOfWnI6zUTjTLTB1
1/s2dKMiPsajpw+oTHdDa1za1ok8f+56NFj8vLFrvTmo7NPy3sEa6POgAu39MCxmpJzHpRQiOQLt
FU6NIK8tlh9ZN9X5v13bqPzCis6294gTWLN8qdLEzNKg5oa8BFhuYvYZzGbPN8W60psflt4z5Anr
KaZJfxtgVBsz4Jyco0+RqRknnK+aHihZNyfnEhahfh8LmVQhuAPoqAcYGhESbNr6RnLQkr/ISuV8
7KsiP6BCAIVS6kvb+uWy5M1j2ih8KjlhVhsAp8GPV6k96988ycQnp22TkZMbFafbYRg76rF4HsJs
ltHPRnRM3RW8WZujTBylDlCjs75ZqeuK+7ou3eycd25bnocyo+BWUayAlYw82wkaJr6qQx3p9D9x
w0ZPjUOlvJ/ayHJYrVXds6y6SPOBKI+/hDug7O+6sfjeGlH8pTWkCoQxdkbtJIoh/2QYcWQ9zPky
pUdAH0Ol+1mvVt4ZaoqZnQbpNMOHOSva+KIpAyjNRnCM3hZ5OX2aDSOaH5vGVbxvUZlpwofha380
aRgrHxVEe6efTYEzkVZpoxHYyO48ygUtKH82RksLVbUYfmXQ1bIgN2vzU9dXxiPe8Ivpe6XuNSFi
rdlBrrSdG7VS0dGonblPD4XW21S+SBBT2uEJPAcyllp1JtvG1qXWu9nEm9voPtV0/QWHAq/pn7Yy
mzZwNGS8D64dDfhCm3XyKRoJyEBzlOKTqJr6V+a6fXTWvaGS35fCMfJfckFOOZBOZhPNSa2p8wGd
ZUzakolJ5XcKzMF7UrKmmr70emf1oHTjubgsSN2gSVwoafGBOqmmc91lFDMth3lDfR41zhPHm1Bv
J4aR5sFzpTn46Ka76kkQrkvhG3Hq/BuB1eIy5nEdPMdgVepzk+aUy5OsogwMwGgOj3rLyPDDoNXT
9GwqjKn8uhqm8oj3T+xdsoohAUXUEsfndLBjwzo0hW4TPpYxO0cw5Q5eidKmWtZIgx/GcVDFWTNj
xRaUd97/cXRey3HjWBh+IlYxh1uGbmXZli2HG5btkcEEkiABBjz9fr03U1vlHU+rRQLn/DGeckPa
8ZehH46Pzh3lVkZ8kq994GS64goL/TxOt+18tfXpZWxNIWPCyPl2Zm1piSKYi2hQqi/7k0C6B+hk
2ZSd8ta2cFKRzHcTbvDsJ9enjKqOW8q5Qp4dts6t6y5OuU/Yt+CmUzle+yBd65dm6QPxvU+WZKz2
2V2Da7eH7lScTRQtFzJm2v15PRcDgzSP6/QblMQMlZP0XHEi4Dj7qTo7+fc3vV+Lm2A/sjsR7MH0
PQi3+Eqx/YLURwankbnsj76psj1u909sFsleBrpPO2SZyrP3/ozNk+2QbPq+fnSntBO81kGXPHCC
IGvNoyVd4qLrlbmI7sy2Mt4zOfON+hqu2z9kXVKhticFxrhGXS22Kp2Hqejl92lxg+0i3WC2ZWJI
3yr7dKopOKPzy70/KAuNK39YCEru5h7zYNBH4vxq9yVxKTIdprMYJyoXXF4hRixxN2X6PPRXC2qK
cAI1drYj4109LU3udLEY2seoPhJPfUprRO9Mm3HYdOG9Px7uyxS2PKuHO0xZGcQnZ2a+1rjAijA8
sujpQPQX522vbFOYetkEx08/bjQ1bf7+3OJWqF8WFAHi7+KpaSzRBqJnNaZJ9CvbIIvfEegMC1km
xNc+iRHt8SMlTtmj8fqdoojn5Vuc4McZBu1x76l6gJ3xmz2494TRy8PsB4LezfTsx7x11+yN8Nzo
W89H/RUxzLr5oTbie0dzzikuEu8cKl7jYCl6fpj0Nz2hblc4BpIFA+lgaW2Y++A+sEP4WbJwgYys
Xqbuz9GhFlJ5YxDn5HycaTkv06rz9nAIdq7T7JClc5xHWkzztL2a3kMX5DUHUoahq3392E/hyYGA
oyvvACS78vSCpcmnW5n73dH2ImATnsMfQBxZe5naVAeFkPOoCkUSzlx1dka0FaRNEuZH1jdjPqYy
PqlwldxzVmJrXdfRjfPQ1+m/bFvFz7HxXTdPwib+5y6Z+MP3amWxd+RHBdkye/wR0YaRc5MikLy2
JQwdWedUcxaKIfdnEf3YNxP9a0gO3GinMeos4myTv/pkwJAyt5wDJQrxifVn7sb63nauoWJ8Qi7s
B0MbIfEEQil12DLuJ5kIvTwgGuFPdDi7yntY5SNXBFJ8jRe2k7z1j7irjn5IHCRxydAXO2ZPLLK7
6efScfTqcJgm5vO4yyUramCLJ2cj2DTfpPHWSoWnoIOCKdPJg/W8VSqEZ22KyV9km0trRq9o2U6a
Yp+WLMnJzm1eecbPJY8JmbVXev7Ea9w3N315HR3bBQe+IcmlbvUTDYeYZY/Q2B/4dln89lpZ4AF1
UCUgSPX4avxumoo9Cfu/7GcTpl5nOZe74/byPW30G3mFp9qWCswtw/ibnav3KQ1sT5qBm22fnDDs
TdmeZ2yKEX3U0054zDMeiYFtlROSQFqxzv/8tYvdqqacbyYJyZmuWnJIl8ijurVIaFnhtjzIsc4H
wV6cO0cGVWqzkfTqNV78f047BrLwVlJPCp6yYSk20rS/hHwysu8AUZpKu+dhy6Y9A1P2oBZJ3rdG
fp1H/9jz9Ji5HpqVib4Ucev9lYF7bKWZPK8rO5BGPovoYu5mlFOfTHDQVTjGTvN78vXY48LtXSdn
o0XaHplhLxkptbhYtpNntFXAngSJR2x0B/aGShgVb5wZPf6QNNHx931iy9YpDikW31i/Q4yPUR5E
NvA5nm1wEHDnIqjcO7SA9bGSLJatml9wt6ZMOKltWAq8oDM13/FthPPpamnKScf/Jc7NUSr9sy38
PlFUNZ28N6733jdrelttoz9z23m/jj7dy2zBpVW49di9mA20hdOkTr8qcS7tZQlibtwGiY/KFUIb
QJDJBj8IovYGfBPRzF4OeHDHazYGGKGVJ/N1X48g7wIVJuXo21Pwd++yIktpxpQfEC+Xo1Rq9tKz
Yhr4drgn8vXwvBrHmgw5P8czZghNKBG6qefjPa9Vv2EbFd6m8mTufEHq3yRl6Y2p+xK3q3a5nV1f
5WikM78QcZf9FwZTq/KGg+9H6zdRm8d1osc8WbbpMwOQphggoNE5P+MJT6bPOLB/Rq1Yowg4+ViK
N1cVgQ4GEqL16TD1zLPai6QdjvA1rpHw8o14/gUzPhCXJ92oLqN2bP8wMvjYbJRx/tuntY+qY1ji
t5FbWRaTaWYWbDdt/rmdnnQF/nT+kv5kplIa1rZcN9jQCkv06fqGUlnIV66XY32Z3EA9JFvcvrXd
kpp8arzu2XBLjxebout9GLTiQ44m8SboBFPPlRhlTcvxrruiO+YhYroPoBpDBvm7HjQxKai2sH2O
fzuuc54tOxUSRKK5oF8bpksI8HReABDZWibKtnNqlC0XO8GgDVem0+tCRFhuK6aLpcMcIE1buVAo
2Vd3s/Xr3Mb7wKZI4P25O21aqWPnmw1mLfvKN273OW6d0L33eWP2Ah/raP4OjosUehqW0Dx5Ckz/
vja4DO7q1tLRnDEMzCU158vbHNgO3IVQJVQVo6+AgVmTdaHONWFJn/3w+XQRyuTHSCQD4mr6a67i
WGndOTfT8H/RSSjuGUYOt0ilY4/cDQi0KGBIIZe8keq6u/kAyC7If8aUo5uQPx3Mvs10ve2nfHYc
O+pyY3gQzAiyc+/cDtVfu8xxf6V0ouvgPRAZFTfXYVawkm8tYYRBs14lGaHsX9myRz+SqEu2S7IC
CBWDNp3MwUO1/ju3RwSD4LB8Fp1IE1mOaUTwZW7TsU15ANzJu+HB/5+ajP1qWWr6z6n193efSW8u
5jnmPzVqCoeemw44/ToK47xpIF4/V4tcWiinbUqmYrOOh/NqquN/oT9zwY0Ep8hctRk78Gj8ifce
LY9T7axFR2H91b+fM63UdURn8S4QWcpiE7ivlR9N9lJHZnlf+qzHAcqT1pUDC58kKgQGp+KmBzMM
prVJqjCRyaukWYsXuNm1e+nJM1UFx/1cJVnr9AXel/OLr5z0hyuctHtIhTXeJ18pyXzjT42o8BGv
S86tooLnG2yrqF89rb1PUGB9aTFprOS9NmhEe8lLefHsRrEDr7TZi6xh+b1HDlB/Uq4Wt1DdyPvC
nZuJspbu+GPdTaRIoiZl5bGl9TmsgFfZfbI9CL4MwKVtPtMK/6dPKAmiKYxDAKuzmcEjWsEfirnx
g8LEobqn7daaQoTS/ON373wYk41z3jMP/JvmhO1mnDo75O4SHpAPSrS3mCeYmUvWDaKrdL9lourG
fUqLIVmHv1Ng57WaCSjh/rXn9jLpKPgT3jaffLXsD1e2ASlghofpYaTi1y/PlGTkcp8387OVU/w7
hgD8V3vt9FtkDgF+de0sXu7a0D8qLhemqm6VoGGrJD/lqadwr6KgdZ3KHkCAn5m1Lp+j/nwdtnWR
he7O6DO/2+TkZQ7H91AlU09ASUOIHlEh0btk2/GKdLYmZHyNE1Pw2eR0EUzZAIdryvVVk6kx5lNo
m6MynNDPt7fyGzE79VKkWMtkVcNl2EsM0vOmjuQWahDt35b0aI+y7aVVd6d/mDeEK2NThou2n9TK
DVel42TsI8ZvMpvZs/h1teQtZIXcHLgfn3ZSwde+hV0RE1ywFLpWwV7MYCRjtdAIofPMIB3Lo2No
2NUIn+d7bsa4LawO7Ys0N32XZPY9+KV2mQIrWNukTBaVlt2wkZETk5d4AUzwxSV01+Ovx50eV+KU
4n7b96wvxwN2BCZuJcJmrxvgjy6cmosJR77BkbDZKZ9U27yZKQZU59kdf0zecTAr7fHeF5JMxjnX
Zho/WdUqVdLX0H2DW3fbAlrbftQbm1EphmGJirlv07djUiq5KqvqX9nkDA+7s2jzJFiZ7tuoWWPG
e2//1kW79osOKcUBt6THs0SV1O1X3TbdfW9Vkl3SmvD9IoI6cljtdPMA2LLrnLa77EGFiMJzf7HL
Xmzu2jwiO+qXYoj9ei57LpoH1mFFNkCyBLqUKx1fxXKiMKH2fG5usFs2wbMlAJtgqNsEd9uLWx2T
suLbSq6SImH5jJnHmMS6sheOfmOenjbqTmkTzvem97fcBMb+C+oUP3DvT/aZH9w2z1HkNPtDe27s
+r6MxO+U2CQnXzZQ6OJWxf6cTohRC5P500+isIHQ0/aoScRWg/lhl9Op81Omqi4M4MR5EUuyv7sH
hk4XWu5n3cTOt1C49W8aWtaUuacHrD4tS+IO/trn2IEn92EJxEQJsNdEjwEz6VZAM47f7CLqfwcn
8JmzRfevIabRIAf4n0x+dIgeC+F6zs/ucOiv6DNWwALdtO0qh3JMCL5gOvxc1mT5F9I4N0Ve74M/
9XNGJNEW8yCW+4ZlsAq1bRn1zjmK89jMhOlMmUjaEr+4Wcs0SGETlcU9wH922aFGnGiUOY53tZX7
ErELuEtzBg+RUY5XbGYFIprDbfyU0FeIvZbMcipDj0X+1x3ZiAiplsePZJt3cTmjzNlKAKOtvnfE
MvovDmrR4SJi0F6u6zZ5mj2x+2A4sv3hGSIHGXz9SQIXsCfSZKPO7eKFg4eXK3a5KefN491I1KmY
O8+j/R7MPH6XpGm0yic7Nh+pSi1FEZ5u+WtF0oSlA1/Kvy/9Pb1r2WjSi4kaILTDa4NrFjZDc3UG
2IXrMo/z9qKxjia5P+6ggBAfG3vywiRbYRVSacE027Xsb5zRF4Re9X5Xe9oo5hDf+9odSWOvgNcM
sqts9r5MiJo5Xlvcv7w5gwS3vT3oX7A2LbSSDPvicUmIZhh44Sm+BArM7L7nIo73+drq1a9kEyp9
mWYTquI06dznIAiZexeHQ/SdM5WHMwUI4OkbdnHmQWwihwueoQQP+nI+zv2igSh3R5+5A2TV5hqa
D6BedEdH6J9Os2J341YVftcwP2Ysy+RIjBkZeRPQ9Heft7Uuj8WnD3I6DKWJPHr8Uwmvf5Ddmr3Z
yeF1RuMG/LiN9ubYCo/u9wmHw1QzolOoGnH63l3nLadlqovq34HMyJANjsHY0k2c5iEhLOe7bhpk
y166sCcgJ8mGqot3PTPWo7FA2EYFHrTB1joF1EL0jhO32wqyCnpbGuOHP0YlDrJoVJA+k6fI4O56
+/IEgTGJK6yhJx/SJKr7Z0eeq/iKrUw5d6hLuPI9G25rPs/e+TNrjYIUk+QrPNJc0envPBGrny+R
HoaXjskBcL6G3i/GNN5g/AIZdFXbzAnHfdJu6UXsNSyXEwVfsqVu/Oo4CKnGNhe3LknOYmJAd7Gf
Pt8UdefLDgAj33kNG9nndbb75/Mwep1827nz32vhy/ONtD++chKsUllB8U5/wiVY5YWPRUEy9TN1
8LpqLHw/+8PT6rlGx22uu9+sVbox3d9No+RKnC09GXm4hPGvYwo0qc9AXN3dREx6cOfu8+i+hXvK
b+Q8ZbhWaxovHMokvJwcg9p+dlspTzpgN4gjCkSWJrqOAFderkYYnadzBnnIQ0ZWTcndwT97oG/L
Uk5KU3TvQ6knP4YEBQoWpWw7Ps2H5hd6qNTXAKZdNL11a+PIwm6B6h4pmcyCy0ybTvbJbvHmXHQ8
bXNF5rmcHpuU0tA88OFQ7yI7uhtcc9DqYhrDfXpq2gGb6+1L2h/HzEbx1518+ePF4wkTzDKwedGb
jVaKkSq0jovqCBNnMWaYtFI+98d8/h1Pyb21ce3cLalfv+/gTniNtgMyLBhMmuTKLMtW1r1Y/pgN
3q+CHOt/WRRBTUWF5JCVW3yOGIx1M7xsUXzKe+EYUwAHbYVym88s1AtnWv/KffNex2ldZPGy/Bl2
s9xzokU/KE4P2SgpY/5lMdk5L94esuyuSP55Y9LfFGXP78mOZ3EWuIFWVf8WW9rmPCIqD6Th4CrD
fhqv7SKGd08fYXxx50EDFTTHrwRgNOOuGmrz3xB4/UvsLoB5PROIyUOlrPMwdHo9itQE8Zduofcj
11uUfVijoSqEWto7oaKM6tgD3KquRfJXBaEIL1z+WfhlSs7ZvzQMa0cpO9ETlOj2cR5tbezfUcJo
r5DmwSNwF7BeOMkvVLlEF+CNdMydttn+hj5Z5CvSCI6bsNPVks7ddtnHSR+XoM18+9pJAn6aiDiQ
CsZ/rNyoIUANu1hUpiwlEDlJF/3uxgYUIDW300WIs/4DjT3/TrvzFWF5NpZ9EmYg3ks2cnf62Ony
lW7rhsYPP6kWocFG17Y+TWl3vV0plw+Xgi4dqenn5orKG7qz3ZInJ5tyDtdlYI5ks9CH3QikSUN2
hV3O5vNW7+v92uLoZWfK+l/MB/IFZavLBhYv0d3CIxmwjJkALeYsepz3Q9v8I1sr3ouGZe5nQPCR
x3aWnn8ngTuh2Ou5/UgafilRZBv9GX9pkiOX6xvINzO+dBR5DhcqC5fghzrT8WOfjx6s2dUA04lu
zu/k3Aq2A3vDfyLPdZ56mS3ZjxMFUPDSBeP2o7GLGQEa5eHckTA0dAhzlmznVEG9ktvI2ZNSKoeX
P9U+fOGCNeIa1DapL8pN2uVZOcMeg7c30UeTTu5/SGDFmoOwu+6Xk6EIu07Q7t3bObhYJWW6pR/0
zvLi1EfXV+N4rM012hOY14UZ7Kmdxv7B0vhLtolAzRHyu3LgMY610lE/zV94BNn/Znn03sXV7roX
bdyppdqZfVWJCWnSHxTkmA0tjs9d43D8e3ceviUQTQXGVgawJdvTuRzK4z+nMuTi3M/i2nZp0IAN
77phRB+j9dJ4kdgLBEJjNhYDEpC+rBOPHoQhO5jgFxvzqeKa5W9IXFL8THaGrNqsHPPNRL2upW36
2Sm8zpu/xwMimnxvQ0OWiLJdmm9G1IgbsgBwNCDUImO2CbkLUqdJ1nxB248YbI/79kEsXnbkxzxH
H47exvXldDZmu9CS6YgUhYq3nhDRv4Fj9FSs4XJoah4F8hnar8hTO0c9OHl9drN5GKw9/cttMQD7
cnmK4h3APefSDetKn1xeeXYkLdjMbFUF64DyI9NdhuQoNC1zowOOcqvPQ/HSoS5ijz4VTMZM0/Ty
EE+Nje8SPH661NEizvtB9GFTtfww0WU7wnSD9InGBi1eFz03Rzd8nptj+c4+U7NvO+74RdRedM9V
o90ys0axiNrxhtSbwblfpBUyx1k9dVXdLuOXExr3T3ec2Us4B/POGLO0/zQTJXgzDOxUCAOhD85t
N/8uOQNGL+Rtr517bh+u0/ZbfiCeC3KpMvnYTZ2+V+CMpK3Add0GU2/JXTn4H+zsEqFh4MuvUyL7
rlyUB/XWr2Lw8j4WblJ4qT5+Do087rnu7SNNyi7cZtiIoeR0+iysy/+COdmxUDteWtJqcxKavDd8
8UntImeLvYnWF9iPM6t0Gi4Pfjfs7yGZ7lEx1ZQmVe1+DvBgNMw+kA86hORnOybCxKi6T77Y++1x
o5f2Xzsim8xx4ZMk68cyCPIz9Jb305/iy4qrBzUBBWXpZWSgvoVatR2biaPoQ7NbXw+5thmzuH+0
87co7eQH5yECkF4MzSc3dZvqdtPbkqsjrT9SJIGXNK0hWmljGFCLqHp5r0m9gIxlLk6vUVZHQ9nL
kbOAi5xIQb9BQMRLM4TcZ8fJHXGEy24oWcANixhD7JcNjf5TZg/uF8DqYS0wD9m2QuIBbexMmx6+
9J03/gwlAEWxh54M7mkJ0cNTMgkJqeWbeT7LtvEbODT0lRXUjx6uKz8nElMdRTIHbBpH+Hse4ypa
mnYuh1iF0AtBx85wWDKrr4otYnzRmXH3e0Ke9TX29XJtljP4vB6p21e6Ed3wNtQ9/qWOj8voIPkR
Z4dxhBsJ+9Wdbmvd84sgm/KB/phJF5HtQ+BFB5XC0yrYlEruP+FdLflwLNvR7iBZkKMP3Bc7g3vX
Y4Jh9T9Jpym0TzROrrthNOWQaP3f0fei5kOnNC+D8iPPNew+f+JkavwSijhqCpSEgVsMbp38jqKD
8IUD4ro8hMJcP/VZc0lknDwN4b785Vt1Ptz5nOdKsYO6d8GYJDBnSCghp2rBDEq/3WJQGHbT+gdJ
NQs7gnH/eUqs/bryOk1FWzvb48koflTe2Ll/SCHfn06ytZrr7rjplx1zSZj7w2CWu9hYhtlI6t4v
eFG6AZMusYJFIDdCsDQqUoAsVU8MChORTOwHdfJuoxPURvtbkN2Fcz3Xn9YhFO39iaAjLpJw2yUJ
VUlg6GltI//SOrPLBWCobS6VJQUX1nzI3OsZx1B8izesL5ZoIFX0Xr1OPKGo8aO8dpMdtmDJMkIZ
6+Oo73Z/QfFEsA4LxJwykPRd2gX37EBY1wxve1RwVu4OxnXQv4sduuCFlE8EIp4/U/nlrhZsFSzW
JLmIDndmFB+P5nvTtqnzy7I/iesEJjYUPKHT5tGqOY/7PRdktJVoVIHzDqRHSUm7NwrskByq5GIS
IM9i36N4v9u9BRV43PuWKxuVnOCZnrlOpli6vzNErR9dpP2Bj1Cv0dVjB0lu/yZ3c3fyOr5BpXam
WJw65d9UgpMaoY37pRXxjkAZy1OXhw7UypGs8kdXoy17JuRWNJdgH4/vfa+XtqCZLw4uIasZLA0t
7OZqzHJwBGRJ792vDvf1tW/Jx32innR2LqxfCRXesFnJlRkLELMDw3Pv8Kw4Tqn2bXkMtKGCYaw5
B9K05+t1HPXfNsSxuaatrkMmkLa3HDhOuDzFB7+8Qqp2+6wlak5goWgJ8my5yeodWN3xEtW2E692
gPcvYxOE5hJzRyT//GRO3rHA1sflgMJMHrosXf8EvNfAH9IHkJtjCq1yF7yWTDwpUKvYZZQFw9Py
7M1u99h5a3jpnW1/zubGI0yAK+FlonfgGxLJNa7sgIUBUWC6Bs8G6cPO2hwEn+cktKJYFEmjD7Rd
h1+jRWWvMlRnX0L1S+pxt2h8w/QXyEeB/GMDWm5c6LG0du5MpkBV6Ar03SqBcWSlCbv30whtv8lu
ivs7y0/8ggW0J7QtRhBzdXp/fsL/g9RFbTgibjqRTnFt40bjUo9FXKLy3EUe7jpk1rURe3ESrNjL
nZAoDpSJoYRIymoNiEZmaaG6WvwzdE6e1wSP0Vl2mV3+oopFC9wAbWuYjdBedrzXldc29QPhtXqu
tuBov51rzLN2IzO/nKdgbYdTvcnHRaPdQm9t+/NwQH3zmHsYoWv9a5Br8gRPfXxGinL+dytwxFcA
yg1Ag8iVtJKml9PT1oboXsZ9CyvTRt27mT1QmJ2bsHQR3Z75DLHzBZ2M+XtsKCdZDLrkUxA3W52P
DXFkN0h/fjTiSB/WZsq+Umg5vNDjMnysmWGZWptQP3Sqjz61/ra9TotnfrhzkDF0ZNv+qvhw4Pxz
NHzvFEO91ZE5cj0v4Ye0vKnItsh160UkH6WyLnMXtrsyzNzjWUkXJpG7REYJ9d2LlbH96xlw93m7
ifN1JH/olO3n7AbmmgHGyxexW6g0PKobbly1JlaX/hjnq/WS8WM+huBe11F8vxp3/LZ6q/cowtWB
RQ1ZiaJxbspsgumLVv8ZAaWpWKP3z0hP/2tGVDVklGf52JFE5AwekwVJTAhZZG3vhib7jd+OSI/u
Rj/N6uoms35FBxd/u73Q196H0XMOPvZuw/ZuDIS+pmP6JGbwbz88w5zgXfjlSA0/EfJmL1C/lywb
Po9D6sNuctcWUxZeuu1cHwXZDqNrfiFQ+JBmR4kwno8TEsWcP6XAOoiPp3Vep6/1Qkhm0c4IcfZv
7eywXpHsaQqdzttUopSLv6W3LqkqStagGNk1n6MmTtCIz3r5L46tH196b0ie7Tqo+32NVwHyuyiU
8OmEdqTdXvCp83QDGaD2TkezXqhfnEzVdP1JeM3sJUWc9tEP7Vvns8Xw+b6kmEKaSSyvkzOK/3b0
4oxWpDb8jmXofjcsFL+cxQm/jo70XiGzp0/uOsgHJZx9Ld2mDy6Cu+LJmzZZZeDQj5D6TMnm9OW/
CZklOpvpaPI0nOPKIByCfvezl1NHN6HRpitg1uGX1/vnmQ+Z1z0M0MXXFI00fBnZ6O/xeKa/Nbf+
gw9b+i+TCI6SFw+aRKHlN0DWzDnqglDieCahcvwmPM0Unyr1CFKGTV0KO7/5tXZ/RzhPKsYAuNtN
Addl1v/pLCFSUdv7lVmX8FvKu3LX71sLm0GgKyP5m+De/kRCLH+VsyT+nza7mS6OSKD3i84HztwB
8pBWVqTuWetd4NaSd1Rc8okRma50zq7kk9eHw3cu5wTmrvYfXIeATzQQZz0VWBPd67Gnw6M7osxG
N+SMsCuePP4EodN8PmJ8OUPbOS/J2B9fbLf4Rx6syr9sGIN+OVsd/Gz3habbEYLqnmHN2bCOhPUb
WQHy50F8D6JhL2w/lqYO+PtF3QKNqM3/BSCgv8SIPxGrnDHP3DEN/D0d/PgnFOBE/jNji+zek6ED
FJn56naMEFJzpgLbwLbzvokJf8w8yrbaJxU8I6acHzXyyEcf/Uauk9G+HuSENQXyPM8po31ECJk2
HHUDe2QFUjh9yuaedtcAAPFbLdb2cw/njbTUdQ7QZjGJX+asR4O/CgWRts70X2NWUa4xXu881lHG
0hC1dEh4XXNSSUuM+HPGGPlicVxoUN7NfigP3ARuBRliEKb2G80lkyk95S9bW8YDUQMPaEPX7bdr
D8jw3Fi/UXeMI174OdBu6z+wh4ER2cxxzMck1e7mgGvue9CoNUYwjp7vZ70hg7/rldjl36WZx+41
AXBfHmXn+T6rXlovFRuLjcC5nP4rGshoQJXSjxQUIzDZu1Ktw2xZo8bYI3PIzotoisNS6TvxY+29
/4DRoz/v2TI0Cr5bhyZun2NKd+6EcEJMz57pyPTLos5Bf3OoQK39Auq+tZc2UXXySad16j8LiSy6
iiKR3uOGsf+RYN3Kojmlae4atoDp0ygZFy4Igo7DvTSLJ1P7MjmxSubLyobRieuagNK1eaq2ecN2
l+FVe1MKRe7Gjadt+nOEc4hZjuDfcTUE83niVIjQKq/XYEHI0eKUszR+Tid0Q4U4NkW5oG2tcAY7
qCfcp2FCuEg3HCwMG+3kdv46o+uGT6LBFnXdIcpgjxvvZYRcSu98ueqabxL+Rv3lYPPBT3ervE3f
+zWlGt/lajfnivqs1SZPN/S7AUN7bSi2ctM1PVfKwtiT3UuStrv4apyEyzg1REu+oIRZDDjGGrg9
JZ7YBr7F3mDG+w13XQIPwqz9EKISyFhjj30vQuHXhJMPaDGrFqFf/9SEia5Lfu52dSHO/P9xdGZb
cuJKFP0i1mIeXjPJseZyDS6/sFx2mxkkkATi6+/O+9xtuyoTpIgT5+xI1598FxXW+3hZf2tCte6b
nTgdf82J27OHeLUNct+unMve/YJV7UOX2ahW25dYK296FAxx/Qtx6dE/QcmYcMeHE/MYnoFWEIZa
u75+jAVjPHyQsxscQqY1yakbi0H9i+OhnRnO4Dr+QZKhGD7HQHuMnhffRxUJVkmNamrh1Y9rT9IV
rZwtMP6+JnxUnLY1Xhms0ZhxXQSuoyh2ewyneZmCNLpzMWsUGxmPNKiPjh/Uwc9K1YnzwJDT8vVO
szPbx4KpVvpGmoVQgTtUIzzbbcya5w67cIL1cQiKc7O5SbED/W63S28J5T3NWT0XDPiTgJ5ic/hH
qx2fVlqenVTbFdOTOyvl5yYQOJGRG8eoeWLhBqfwlrrYKG57whF+WDI2TU9OZdA/dqUj2zIDeM8W
+ujEb5glZ89NWuzJxI91dyGvrpkYJxPj8128jGUJvYm2Ofrpdqn2fodNXJAMWRRBlQPxYVEw5iQB
deMDFVOmT2NJ5XMQ/Ii+l3dqDtUpsKzBDC4c6Cmlta4nBKLBF0HwS7gOz0gyt47v7G82eSpeh8CW
NACyCopWwjXRel8Y5NodcVZnzAu+z0Tj+LspIPvAGQQeDGT4wvto3DGQzxEuoeap8FJm4RJlYvqn
kygarhSbyUREqcKvjScobMqrpzLPnBhQKOc3RpNi+jfJMZovg49Ke8DZWxU8tKWVJ53opb8Hp+Bk
SOxNJs5KroO5c4aiKHIvwQS6z5YwCH8RNQ2bA5D7ZXlu8DA5xxkZsH7g/5bRziYpuhiRY6bW1UAn
jgRYyu3glL6IeUp90Dq521aLn3tNx8N/TJG5y08KRSUHZt7OGrjXKJO1Xo7cKT5Tg6lOaueOjbQm
5RhgWwPD7BaMOndGPGBqp9JZl46GbtDTXRiaTDBonVUT5jIJHauQSJT1fjgrMwcmS3TiP+KNcAiG
Wy8wDzywqjpzH8TL+7L2LFUjzcB/v42E8RKsE2GvuwVrkLlZkW2z52Ufhn9kAFVzLEcviDjmiLKO
4OeiJj5ZCeM9LwshkuhcRMBqf4xy/P9MgbXZV+atYbDtgtJF9j+kSMHySSVN0/wSXlPyrnrF4JJ8
Tlx/WkNwjOvmuCfQK8YyGyVb1E+njo/Eio9YIdJ/uQRWfIsyy3v/PKbR3MXvfhEQYt5VrE6Ic6/W
aU0bVcouvQ6iHP4ZjpJs73SmyY5RqYzCfS02dzsVa9Au9zDIyb9utFHmObEjl3cNfOYlWYxHFxS0
/bpfOtg9vBlz4M/fI2h1j4hixGQhPtYjaz6edDZObb9HBnWa+yRqnfAr2UbWdbKHSA/HQUSsW9gJ
PsTKJZNO7u4i4zAr7vsk9hAiOrfcwquTTqY7BByYnLR4GbM7i+o/XrAraIbW0h/GB+mLtr0mXLFM
cBYmHCOb2Kcl42HaFu8YD8ix5y5YWYZIKCaYys/AacvxjDCZOf7ZeFYE3vtkOHD/VEkwVp9DC64r
wIParLHaMWvcZhxMrJcadmZuYxxBjcIXtHroGIfIICr49I7LrK5zkKFOHRYWLon7QXmkbAAhtcm8
nwGh1i9DynB62HXpOmI0ZgzY7awz1dnvCTLgXKLIO1VdQQgEin0MpyZc/ANE/jgwT2mkh+1CrFoM
34QimHLwWwTOixBInfdeioG6yoVT0qT1y6qLV9Laio0CC1JFsSMgjKl59FlifdcR5m6ZE21lVJIQ
LZz1NFG2/o22WKprqAqIE46JNWOSRGbix+ZW2fSzcrAShJxrbSauTIGUgw7JVGyciHyEBc1Ny+dU
5VW6MOKk1pHxfi3Ttj3RoYsYz1PUd386aGHVcwzZov+HU1JW/4LltnZzNyv447jaMbBZSrTalaS1
ZERwk+BgkDt+2UdosLUpP8g1dM1FY00dn2I8CNVL5xG2Om5NmAyXxTaKGmgD89Rdgppaat0lRAnJ
daZb5DI2xl732wyKSwmenqLmMcssenPshHIaAuMqs+ZURa5XjnljGBCcyW4yiC9ui9XuXN3Gw0H2
k/efHbqufcGaH80GXyrv3rXHw3VtfNRR6nMywD9HnaXFH5zpenF2ncZFnUucYEmax4VIxLe7tsVm
z7YsE/0RDUArhl3lQ2/alaBJALkwyEG9T03ZRvB6o5Qma/XXOMllXxpzFFmdyq9+QmEnEul66yc2
CzMQsOD+8d4CbDXcTE5Yj1M+hFjOHoVvU0Zd1nPLkwsBDAdMKBYHAclriyO3PwerQTFnRJVKh7mi
UYw8j53f3MxizEUDhugueG/PX6fmVFAw6fOYUOM3lIBN63xt6Bu4WQnXZJ+hHqE07NEkC7XudBI2
3V/q+hKzLoxZWpWIIWxxbwOVSFAcKKyvzH10sG/wa1NxMTgdnktMV/ajxPcFmMLhus7H1InDP9wv
krORYBk81aJGxTYVFIB6F8iokMc6q335SNbSqQ+psiL8WyRuYuZ96PbhcmxAdDXUJHiWV37AMp5+
o1ix1zcEb9XsPSdEBtoRtyOAa6POx9td1g4QAZ0yxnBco6DHzYMRbKMuhjm6lculeHcSs2K0j3Td
9LAiVVL9UwXHGS7Rcu2WNzLXqT2VPiQCDOpqLaGKUyB6t+AYaUYMgrQkvieC4dtuQ7G4uegMtYSe
DC9IzD2QvAG2X5p7DDZEuRtz8wRMia77cz1qF98JyzRANKi5DexbqFhNd5tPxOKOLDF4BydpbLNS
RBLe+gVAZJpOMiJ8dlbZ2o2KJ1k46w+4EoztjsLOqDE2MiSLTgNVT5Wz+NT37NFZcBWf2rSky+Wr
XqJTH+kYByXmJT8gTDavBab40Zak65bC76J7PvfNPuq1CsQxVMZk3wRRObFyN1WK5Sdl7ds3wYLa
Lxxg4ZcIvZVbTGAoqu8bHaEAHrCWgmOIfO1Vd54/OKS+eM6bCc+IQnjKWSvUbfeqmvz5k/Jzlp/+
Qgabtb5cVct95zqkPinEkim3msR4d+F5H+Y0t1RVRGlNwgXq0EIZlb65LfmK9CSdVpc4RotmY3dU
NwAGT0W2zkfZzlb98INeLQuG0qUaQiYOAsfmhYyX9ufzTNivUbCJNj0+eQlv9oC2P288wmKCvPAD
371TPW/0zPZXiyvF+R2xXW79bkt2Kl5GDtZ6w13qetlvPtbRnuwU44EiMbk2Ze72Qq1Y7GRKH+2a
0G5/gJQRb6JYM6HPm5pk+MKZgFW1E+wipej6eQ6lceQO8EXoZIwccWZze3PhxvJ+g1M8Twc0xmQc
MDXMJg7yMFoZV59DSvHmneUJI25yLA7R+jfbysn+QQdw1R+mdbH/qomtJv8q3S7+f+4qZ9PumISG
nf/Q4Z5e5kPhDmY4Sbeeeb/nJTNJyiVVLirKvXUEI7FPMHqSaOlcVXenDpEfFoNPkP08OoadUono
rP85lsYzd3BMpXptB5FGj5N0iuF1Yq7a/JQjdq5jtWyZeHQZwcW7wAkbluzQ2te/IxT/4hJhmeYe
4Rb1csOe63rvViHbEz3mPuH7hugfv7qWmhXkSTDc/gYG2/ersWkw3WyTlnVaE1cIU84xMGF/V5Tu
1n1GURdlr+TYCO3TJ7f+kHuCE/mcFU3snSWyVnhIRk6gO8VzIU8QngLcPcKFFJxWLKDI7UrQ/Aq+
w11uZIGNHiSqtVk5lKwMg2e8OFt4jr04Q/SEcaO1Ok1phlmGWfeykd6JbFJfDQ9YHOcEB5L+wixK
+huw6RA5R5db7Rx6JjaR4s7FQSZz1nNUWL7GKHWmbyAxfaf3S8lomKpeOpSiYvGG1ck3hlf/b9VW
Msh4fBvClzsWPbJGaYdDM3D+WwLKEcH6x7hYT1gnl/oxksRt2ES9BdWx7OYyOqvwFlaGPUFvcZ3X
jWAX4fRR3yypMenrB74119IVe73AB7CU0r8Qvx7C47A5vaL46DeS/yOptfSBGmzwng1JOTsdyOC7
ZAQ4WfWDamQ8HCu56khgH8nc+DelegU8jOgvLdncx8OeuTa7LelBtXa+aCCilScax9K6D0Ps7HOO
3bIE0V0T3jDNfbZW9UBUNBiU/TcVdd0+yJYD61KtzDXuBvy/BAO5swx4ktbz8nmI0woBsSmH5qoZ
jzaAiTYOM/akSYRtGDGyOm78wezFVLGdTjNcq/ltwjVyO9/GIIk/ekv7/h+0hFS863joCHAV/poQ
uRuYm34QonHBl8T4Zz/MmAXTUdZDNn7hE7B0zxT3bv1nEa4RL5gdHQo5Yom8xlgufPPiWHDFDM+8
asuxWHb9S9rrm2/Fkx7l/5RqUpIm7hYn2WWjLGR8X40dhvqpxMtx3FRj9MnCdqkPIaSLCDDDhOni
vi0ThLssXNf+xxiGInsS7cbIcVGa33VJqd68nJVrevm5VHy8gton4uw99Q0607VDEG8PEZ99lu3b
tczCU5mk09d8IwCQ68ws/hETeMvvVCuQjVdkPqZMEXqTe6KeZs/ffSJI//0q0rBGkMfrJ6j5fYYN
zccGkmChYsMw21LYx7g4MasVhAcxSAjnqwNgqt6YR6nhnUExQ9HdqOdqecB+sGy3fxjddFwy0ib+
oJCxay8b7PTkVVPZJgebjR7Kc6EC9oFgYSXHYgY3IMgufWUfuTdHJlGOItOBxXJsZ0PMOKtCeoKm
jeYez3CAd6BB2KofiyyUzp4QqJp+r3bexBmv9ljvyzqGepBS7mAvqssF6ifLZXQUpbsVQZ7piszS
dXoIq6DL3lcxZjh5Q5G64Y7jq5L0Hz6Anh3a2BqRf0klP3JKsjSvyb2l79tAvJ54ZV1wrB1qr2FV
0hSNigz5KBOHUFlUesOWj27RpeFj6flUHpc2lCx1juXoW/GM8UZX0SuNVcB6aRanJuFbk7nBclmn
Dsr0wuc7kwe2WYLQ1NTBERKe6790/VCrl8gie78rgAneTzdl8nksoJN0d+SHgbYa14xpsYurqIjh
KSQifVy0avtrW88jsdCyDtO5PlU2XFh1OAXg9RtsubbCXTvelooyEPebntY+GjAu/hozLfgwKs+7
Lmnm1E+k4ASt4DRSyuQDQZDh5BjBVHiHI5FgXx6XFdN/xnUVcIIe60VFsKOdEtpWogTFtB0Y+yKf
pvj26cOcOg6nAyAnkz0h6vb1mdOGMRSCn+OnX6Og6v1pJ+kjG/Lp4fUnfIgkRvLXC9+1YymXd2vM
NH0HcxFdmTlQ4vIj03o1F0PgNMwb7inZ7OtyQNBM2LLkv3YF9iS1T4am3L4U/AvobyyBGjEpYPQu
eLSCcNDmkEl8pbgBK4TuA4QgrHK9a9L5eWMUhehPqinDd+Zo4JaJLTGYg6Po6rNfK9VXDzfWzXTo
ps1iX5ppw4anFlHArS/6VpfVFBIEAYdcGzViTMKwGeu0vMaLofd7FEtGRAGXfaT0PzphEpJ7Rj03
u9UQN936Y1o8OGBHlqZ7wx1dv3X/22aZyWCns6nynaMfrq1mK5Ae+US3jcFDTka3sC+dqNz+FapL
Gi+XZAtC0V1JmqjmkVBOcxxpvtv/ENBRmJhV4bxTRE8hiPiefvOWWNO+CrX8WQmFcV+W2/KKLpEm
J3cc679ViQl1t62RDhJkV3d2+t3G8RUcHZ1tnyEvxd/CwGliTRBMsR0tZXDXhuu0/KO8957LcKiZ
Yuoq8/JIE1Ei9CT9p3VGozp2TlG1FwfJ6dh3tgpIZ67zi/FuXg7Myib55aGpjuBFFjgy2IVwUy6E
lJsfE1jB4bHiFm6/DVlO16MrzyqD6OTPwfLOOZukwc6Nx9h+TMZSYexolbzuOCLN3byovt4eZ0Em
kZTiNpm9N3kzjU9obh0BUwoWLJMBwkJbSRxL/kquHK81VvnjzBUPDyMp5+SFi8f97roK1zdBn+C6
REk1nnA405gbeGA+z+hIR7vXrU/qvSL3VSD21MzTg95ufs6gbvjP+AOg+wRv1BtunQB3A6xT/+fc
p+zS6EbMZudIC9lem3QIPBDnWe8fhnlu9H2NfVG+ROw8Cz5x3arws+xD7T8VKWLGncMG0umuxmkA
GqaLe3/6RMIMowtQrO4qZrmit8dDlmG4geV6yooKWi6/rNNemq4oFE7UcoyDb+x5w+TupwYa3AUj
TtIcq2AjrxV7buY8znVnULt7S8ezY86bbh9VG/XLA+4hQBDL/5HwkKSr5xB/qNylncq2a9Y7sfpy
uC1TRbmIqImqMlT8Gyy58TQ+NyBbBt8J8zlmCkaWPIG8Ky+ti9aKzDiquh4QYbM+WQ98cWvWE4vA
KsFMb+z6rN1H4dbi+YLBhkKKN7cYzGeAYBpiOUvR7712dsI7yqjYvSsx4Ok7hwhUiDm0HVv9GUaR
dK5uhjMf+T1afaxv2Wyms4+IH/12MgkDji0J0XJRbUvSVGRj+4TTdB2ouIKkPXjRRMFAXbNwqqR4
uAC7QI5p8bnHGedU7fE309XgSm76NRSHtBvW+NihUoc/fMiHBAcbQq0ixxyiftM0r0ue0oUTIm0W
+2N1mkYdtb8EEJZK/JGPvly28RbMiJ/ZFm7MoevLcsHc0FTN81IsWZC73OjVo+3sLYCwNL9qMjqP
JX5EUngenudD3EX2VTYYq+8DBwrX3coRyVCrnfxrR36JEpmiA6l8S4hJvSDSkeAE0+QGJ+mTlsZt
jmL+PAVtcek48ogjaazxT9w99bxLOcjS883zEu5ATAiPJyElLBbqOCbUBMhEPeGYbYM/C0yJkrRo
yMY/BzurnQhyGTnjNIaPVkloxGGHo2SCC6iGCE1MUPWyhWRuJrsc2K3LFoLSpd3nZFxCyLP7ZnKV
gV7hOBn19ej94zztcCRJgnP9cC1rHKzhifBYxeQVNWw7zKstQ2RNv/9OV+uLeb+mcvwC3El4uE50
n96WGSon4yFFwSAhRrhV4GYUlbmyZbHjSy/8OQMHHw1JDK59rJzxvMFmsS+AO0hQ0VvP9t1W+IrB
0QxNaJ/GsQ3+ySAY/yMH6kanLErLRzCb7XZoak1V5Q70KLTKtIR4wmf2H5MEq9XPCO+qOZYUW5ek
rMFEq8LpgE5sdcDPBknhpln3sWqPBcaVV7zwDYEtksP3cANHEuMYtb0jv0fwSrxr+O15flufG76c
/thNU4SmAJaRPbIUKc6Vv3w9Nk6y1T9EtP4/xkU5di1cNr7mYA4Y+dK08uKiK8UMK5bqT9DF5i3h
hPvj+GFq72upkulRja585zeaw6+yb2f9HVVIQIjaqh3OXm2m8VJ1E5NROYqyODA/holSZjNhBM8S
gGcqMrYHAWEC33lV9/rFx8duzw7SNPgSr2vLex6t4ZtlxV183Ka6eNVIgUEuQqrrA6hOHIsSX6hG
LoiqNIeLjp+6ZN0FFpZpdt3ht21VVO55uKmKalpDefDZudB+t0MHSQphq5g7QtFD5Dd+7jJVxpme
YaYkZSY7E5/hD5dAN9KGspAIgeBFsgfWiY1izyRG9vlq0Mh/OXUo1osvwYQ8u25Z2Bsaig2q+LdF
lwBqkB4F5iZxse4ad2YCt8vI2jUH3dYOtjNYcNFjyYTxP/Q6J/qrwZn+nGavbn4wB8b+kTBufmQ+
CB023RaWGVYFt3wpXeucUTnTv0hP3TVzwHQRxQgrQXg9SV5KevHmGM8LQBYynx6AZRjAPdAAVj3v
uwl2HXAWAtSYZwlpPAUkW5EBC1kDHGg3Juzcq8LfG6b88p286HQqEL0tJVYLUgMyoXAfC1g5zWXM
IlzFRVBu0VVmvP7M4b30qXTNMO7VynzlimJoOioqAZvPjB7eRsFFkxPtVAIAgV0efSyZZj/C/fLw
SqXJj4V2TBwnHph/DgTVG31gBHJbYEh1j1lb9MWpmlP30otOhvdIlmQq5/aGeqG1qt5aJB9Af3QL
/h7yanqyDBiR96POI/XtsKfwQQ6JfHLZgNzt2fk1/F14cJjJGlZ8x6h4bIdgwO6wmaRncLvz6sGL
UUSUUHk7JC2Lik02J2cqAQajZmldfGaMj1hgtWzTK6cBDt6truY1h1+0YbBk8hxkJ6vk9jgk7JxW
xRJ2p/g2EY8Z2iSneBUzmNaMQEB9N7KXKwyOA19Ue2YMUtIk02t5B+nMUTJdU4Hs4n14womUPBAo
rPACEC/pfy069pr7diaye6Jq6xUbVuPir2XCdldoLxUntTQg7gLSBj8rzOAMSumZP2JYHrR+lE8s
woi5J5zz6k9K/TYd+ZkTleY25GUTcRQiyxMDL9vY5xWjdg7vSuCF7mFD6LK/wZ8w1P9mADkQn3aL
vuqgDIrCZe8pUdy0xCQh0zuXP5n0b0zeBDdNIjkysIZwgtcvnrY940yvqr0SA9FYFau1mJfLsv/o
5mw7j7Ony5+duxWwFH2gSOZYT3aYiFdgz831EgOhmH3PC3Z+YLJHsLqaaZLEJnLEe8vMyHEcUEKp
x/uG9XpiZRIp05aANNfXhqd+VfpnvXrdChloXNs8gBKWHZj7g+qdFh9kDk/I1SWCOZ0NCyofU1sn
a5701rA1pjK69l7ZN2Lav6uUkglCkQrAPQBmvOAT5xR7Dg4+rdF48acEvJQaxuxLMnnJDkhyqOB1
J3x9Fr0iGp4Wpb6SPovSP6kF9fCTM95W94AmphxEmE2Zpuj1UvNRIoz06dB+4s+o//ptzGZpbtHI
Mn+QyxM9/Dq8dYDm/s2azB9ZZNGBHPBZWrir52Fu+1zWC0ZiYkG2vA/xfyLnNAuYD7/Hn3PxIcfD
Oql7252WNlujox2nzv6ofbaCMkjNUnGVwEwrDEJ+IU/p1EekawWy7q7Z8NGiBQN9bZEkmWicxVKt
mLBSgBIl/vnmiGGHbjNZ1u4ldlor8lr5rTiula+BoHQtd2eZZot+WEUjroJnnYBZsjmnXtw25ulB
ui+FbJz00ASRvt/k5mH+3niz7zrspKSkR6kvTUD8Pi993eL6tzVe0KLwGIHu2OIicBeqZL5fCZ7T
QW3OdD+UkuDcYCjY3iYG9NXJNzQyu8RGTfSrV8Ssdi2C/1+u2PI5nUndn8iLNS/O4oSwD27DInTn
aZ0wMzGDd3awO5hNLd4a/UriW0yFZ4XOnWghhBVJujS3nqyeJ6AE/Hljys+ZjXFLTpjC636hs+tg
hxtwe4RkpMo96lGCyRTlDhZXF+EbzxI/xMmryBUdPULYYp9a4/yKZ0etWCs8WjjdgHEjaq++V2tI
ad0QDTiSYha1sSaOQHlf0yt7rAJ8X8dEAf7wArxWoIuXXzHKav3UNW6piSnDEKfmU/2knsdp8gm6
EzZqTpUbU8dqx5BBYHvXwBxhY5/ItM5kB9YMejQZu74+TWMg9IOk0tVn2S7lt2k4hFFW3fWttGYJ
DtpuIJxqpneSsCjl8A6Etiv3HWtfztDCDWp91ei3rKyj+NgHy6KPS7PIP1VGoX1ritXr0DiR2Afa
IWFH/xBA08E7u5Af3sLPDmd/d2hbG7S7tWp4iMOOi39HJ7/8zEqRDHk3DEGTA3owzLqEn56GbaxJ
AYr6vi9t967ATOCMHIb2F+7CsrsTAHA/PB92zh3IouCFOX/3AVZnY5rnl/M1TY0mVY4RB9/bZhcS
lMW6Bd0j/rT0PyaqZXIJQb0tV/x1o3zM4mi46FlgJAUSkb0Ttoakbjqi1DivGmEfw74kVl+3jOAq
Y5rgwFBBH7AUWkJhUndIOmx6EjdUV4GjF3hR9l9sTG+XY0g/b46NiJg8FD4Q7qNgK0GxBzyRXdsC
I0tOOLFdzq0J4gtURHUaOqNIHCxVhl17oTh5JFDZu4d6tA5JbsHCChJwONF9PLanmuA4MhdeOzq/
zbacPW3ixkdgZNu7VzS+81CNDKtu3POJICJ0AF7gAkb2ouov5q8uj6wVJkseu7gpnFdGU0yP0jWa
1NWNZTBfVll207HG/e3sGifLfq2yAD/RUfFB3F19MljxvJbumUgk3W82MBB5k20aMXR31iT6ScC8
Sbk9ZgwTbguqOZ914hUjvnGLjykObMLccEuGoc9FAU4b0nip9JfnZ7Qbu2Ku1Lth8Rfar6emXCsn
qV+7m0N4p4bMkU/txKKok+rYSHjZaMftSTVuAhrMSIw7m2zpZ+cZ7WK/YbSjcWR57nSvTToMf2Yo
B0+Louu+LyY4seNA44ByW4WwwXdqbuLhHoUfmBhsOyNxTbgc/osl9piP29a8tGHS/Sn4HX/MDc0O
uX4+SERLY95ggqoJwbHbmP8mFtI+oHPGAyLCBB6IIUEKL0U75HWypeIcWzxbHGtt5l2nJEuu62yD
jyit+0d2FAPT8bC0fVSuD4UrTHzwpIiY6w9L+QTzhVD5/IBrkpl5ueLgJIiuvTH3KmdIfm8LKzGu
rBhMq1M905PTZaIN5wJmHclhBxIiKBSOm0aRx9j7IUDXXQIC553ZLV9wY4eCc6Eyqzqmg4ubHyNg
7OKx7OtPA2G3OnACRg8LOft2L5eOAfZSM4M44UWl8ARiGFLV7qoIGfu0DijPh4y63z6AiSX/FvKB
6qtKHK98jZlE+Zc1YcRyJkHQfHUsyok+POS1i0aLL9j0wUr7Bx6tYLtzhDbftWTiuOsrarz9FvR1
dQU+PfX4HZb2W0RO+9zPbosJL/YhxvHd0e+0iV2Dez9yCQnRtaCOkAtb7BfcZPWv8S0nYyJLHf/W
DWLZHj+jkYemgXW4d/p2aHOWbaolB+beRweNFPPWk12KzvUi2pmxcV12L8jVS/IpE1THj86t/PRl
Ubw2eUunqK6imZyv2fG7+JRQXQRXb0NH3jM2Sqs9Gw8KMhN1uL2ahV5yDzORyOywYDnbyVSuBt3O
ztilBej2ZIf5ubOfOI88/x7vrb9e4Je4/41tnYVXP0p99yf5Vf06qq5YrnPdm4QIhOfN8F3x5T7T
lnTFmyCPUOwNPvX1MIGDfV1xAo5MG/R8yRrk9h8jQF52aQQ6OrXDDP+b0h7AEnGEBlPEFw61OHpI
Ie3WO5Pi9WRrGEsWzm2G6ZKkXZO1x9lN8YNlTGb2IVzoA5BxVm7qOnSC52lhi+B9YX28oYAA9bpn
AIai2C/Z+lLZkqVdVO3K7G1QR+AtJm8s92Pp9cuuF0WPKzsCc4c9RVYke6gHICBORfBfOKIWPLiY
rj4B7DXuqWAmkfCV++o1Wrif8rga/Y3lIaJRfyNYaEz5MkQZWLR82IceyDO+mrn2UFW2eYzyumHC
fF9JND0/6nX4M1FSB98phedlZiECCiBbaNo/4H2CeU+NMxIrSEIYy2uhsisqg0dHv/XivlYsic6J
wRVgVUcaqn3FYgcmms08fQ2hVzGqH6coIjmcyO+sHWBCTFs41QyjFGZ/8L3bX6cIaB7AQId/t550
xkO5aMt8K20L5P+RbkbO2qdLowsed2zwoFKDvIthwEydQ8M6GGB0UDcTmvUu7OYndqmg1TCzLZN9
1C4WcOnMHscJy/kEGKllrwgd1nhjDOKDOuOEKNDDNGYJrwa3x9RJxPOe3bSDRLzx/HeK9RjyfjAA
EmtbQCxBFemdz430z7MYyoHhTuMfFgSULKmgm+AULpDodq4p1DMpT83Fzd1YwYlMl7cFh8kfEO/Q
GbLaLJauwQUH5gYGl3Nko/XsURevOC5hDe8lmKaXGecqNsEOZMpOYhYKchCQ+qtqNxCiLaIVq1XC
Pm4e6i2BlJEIBxSgE5nx5zYza785ixJYUkv/2m1Wn3hi4O/AOHBeJHaZglqtkdcgy1xilJHjD6ir
OvwXZC6KhhME3bG2rfONtR6DVzRlzZNeBUP5AnKXQPjtpg9MFvBgk4ZdY8ig/rxvxU0u9og43OIh
4ELzLFj9D+FX7o+5N+NwYBaN97rVvc83Ycz6F42kf48I/kUQuJjS7Pw+0GzYQTSBQQVor4f6FkfE
Uvvta2xl973FfgU8lPkMy/D6kBRboVSBaNfGMeI5surOC9L+tVrwre66Ba8tv5qJ/1gQqme+tJht
OFA7JLm3unaObhUL9n/bm8+2byvxLHvhlwQ6a7QGXG6K/SU2g7vLRtit23t0Zm96iOUzt2YHjzAq
4aP1dmBxfYzh+qN3IWpTQI7bp+5j/H+8mX21T0ycPtWeoUagydYEIX3Hdjvt+fhDAWuO4HUKQnXH
gqRLumdnc+/RHDSI3/j+xYeZ/e03zIAmIaCJcbpkVghMPjLVv1trDKJ+c//H0XktSYprUfSLiMBK
8JrelPfVL0S1GbwTCCG+/q68bxMT09NVmSAds/fay6uUVQS9DZ0VFRyfN+VaxtjTtsR6hJ128LVZ
fMkuCRqPgy8X0LrgeePNTWl5JGamTfDUKszsJYOQYlvyPp/B2cXDhasyGjc5HAv8sXmMtNVgcfk2
fmXQv0N8fZ4rn5VS3abxnxrzLMwSgdH3IHsRf3i2YWZeU76+MN7kHxGx3gJripEX05l0L/drJ2F7
jED21r0fp/VzkXn5T69voEFRsVJrhwAesupHni7gN+mD8Br8wxQO3Ch8ENzSNk2oo2WWLN12KW5d
SNO2FEi1L7ps383ByLyvLAZ0FGSDvSMsZdGO/eVmvbaJOs8eqpDdhMbgn7M62T+Sf5TPEj/2z6lo
1s+Zc1Bvk7GWX8viqJx9U1G8YwY2X3UT+TG2r1A/xrCR3G0XGFB7s8uttSnoYl+T0UuZ3QoNKojt
Nf1+UKJWZwaBAhEfVRVdSjl2n4lloHVJ+fD+oCCEGwI7ju5+rXJ5kShYi0PdQUNg/z/pfatT+Sgi
6+j9GDX5nd8sHMnBkpY5bI6of5ypP/7YgtflgBkjcTZkJvnNHlYku8WZDQUjaBa/xA8IWtC1X9g3
6WgxwS6KFExV9lDeXy+XHmK+cInGU6HH9LlqAjAYc4DkcreAKu62XTcZIFSqcMN6YwLf52FxTXjB
Yeb8JEyeEsrvpXrgs2RlPRL5eGbrxW+A9yfTh5b0JtqrcemvHbVEt4uTAJX5LdL6NUjZow0btjse
5SJgfsztGKfxpjD7aby7IHdSwAk9iK3PEmGUPMQjcH5sQIxL1FOtUMVuSFDi7W3XAcgEC+YsvmZR
Ef9G2o7eO+jU8J+ZER0QCdKZiWDPCY7nn9WDhBJuGq9X8cONBoAQjceqQ+/GdDpAxI+Yo/WPBpS3
/qqR/yvMxyQqLICIEC2RJ5MWJ2TVPWME9AvzRNKrS5X7JSPLeP5gaSCjE3RUtpks08ANs8Tmyhny
eDmxasZq1c3KnkqCEEromlX+FmKdLa9RHgw/hRIq3se5V8NUHkT+u+dg+qEWJaKrm7okp7mmzNwt
7YRDVTGa/JskvVjTbZMPcuoulHBBfGYG3OOvTVDU8vGrSOnwbuYiav4Rx2NpaKfRb28RUOrWxUBt
a+gm+kQnv6SHVmzHPDaLsJaxjTn6fZvfBQ2K4+2tmIPQXy+Y0Cz6fxyctRrL7VowbtB17uHxD1Lz
wzo6pKj2+na5s/DME0jxPtnxfLhdY1AMgWidh5cIg8UgcPVIsj0KtBYYlzPGM2e9KvVeuSV/jvgJ
2z8WC7OQjayd+CdJgVhRlWEv2LTIrasnk1UjCSxVWv2WTFuTk5ZT/O6o2FikhgInTdB0+r/BhvjD
GmCRfDEOJF5SoGno92D5YnVMxqF7Q7Gooo3WJgFT0cqGbJxMLfJ9IsHwzYDqRkcQJKM9eUsAxjoj
RMceE4zU/T7qWrfZTXIKHlj36ImjgJErGWzIdYar8VQx/c7YsLr/HKTqPrfEWMPXweh9NMEinjLD
sPWzLwwb5zJwe3PuqrjBAA4prau3zLGK+kez6pzGXZvjL6amsBn2242H18+5I02GlwuBtPw76wni
H7+KU98V7RokgFjGiE1yWg7RdYxRXxKiVKTlZgqjnigpKE6j/0i2PWVgD+9/hb+ZC0RwQVWVqD+M
sVs2bjksLlQhzbLv3TpVQLr9KjCPHC158y9ix61OITNbgj40A/0N1KCsfcXP3tkXrxT2xaJeZUq1
zDEveCeAFfKsFgYI/Fr6ryuD95xrPJnzd1DOyfKZj+Xc3bne5Pv3OVHfHHf0P8ATsAqkV42Mjzij
BivcXgqcSbiNq//vnkr1yBChhHDUl5Xa9XEgKFUjlisbxuzp+BhrZe1pqDt15XrnqsFrZ+a/TMOI
M4qQHqE3sCnaMt366j2zZSvvTUVi6M7V/MSftS678AsXqSefJShXPm3UyExcIWOhGyIJSz9yiHeU
1tg70YUSdeEejNbZkWq8kNva+OzYefx0t2kQ8Y4/yMGZgcI1Qu6YWsPcDkgPzMisXubhHaMU4Iss
Vql+YBvQRftOM17/1ivvSM13Brb3gJyhLp7hi7EcCYWuP9BLDmIzDdY85qOBaNSu84o6FHyrPAV1
1C9X9rmD/9GN/TrvnEgJkklYeePhNqnrlf+xJ1iCs8JuMT2NBN71H10geEwYozDxiBBj89D/Nax0
kRLJBiXG6o0SeKhGZk8MpkGpQ1OC5WgDez7ENcPmqL+OKqDtahD5hM+EUaj4PQDOhd8VFUb6Hfsi
d19AGc7gvoLUvQChUfJBIz4Z72o2tUfGHm2LAB/dwhlXCdCe1WMg+Rv2ZsQiB82z75yL2RHlGwUj
Gnk4/LVy521T4mF5i6Vqwzf8XwH0QEZwuPfQQDrbEWAFZkEsyC5oc5gBbwUyCHGk3HdPqCLq+I29
HxlcHpLKYtcL6z8Zmn17ioAd3BmTeW9pUsnH0cEosK90W1yi1mXsxroiA6dSNBRLycSjT3jHXN8t
w81MIjRrs+fGYY1+mbDe4OXFKYLNYLbQeFAUTs55RQ6Z42B0QRE+BmOm5p9gHY19YIOESpME7yL4
VXksbL95p8poj8YTtQedSsQVrmvkm79IhkdzKZk0kN1WSzU3hNJbDKEUuRJDxEaG3M0Xn/nWcN92
LO67vk+n+yFxEsSAbpjPEjNagjVVsbnHfABFOk9YBU/opO6DIBne0De1P/SwMv1J+DV/tBwZZla+
X7FEKdb2PyxuaN4hV/qsj5ZlyfPz0mX5MwLsNdtN4A7GrYbqCq2EzcE9g17FTo5vqai3g1/ejqMI
I9d2cBp/F5Xh0Lykth+9Q7g29KnTgmwVXIpZLXlfrnyM4iaKD1XSMiiI4pwlRDsv4DvSZkh2Ifsk
nrqiMN1u5j52PiKmueJrmpz3DLMNPorOOYaSqyJs+YQ35ED48X1NYzcz0Qk6rnWFt8inZE16pyTz
ZVkxGE9VwWZSDSzTYiuXu8knhpoyDXI5mRtJo/sV50Lc3Xe1q97toPobvm313KeSQbFzryCih0+A
8qvwqHnb1TG2vHEfnU95tZk8+HJA5pK5OpZTlHzneSz/xaiHKQjWZP5bNaIh22HUvX8TA7avahIN
YZtk7bQocdrlg74WOYctZu8ubFFJkehlcoqRAZfWKWV4ieuadJL87PURMCHEEThI14KwhWOB++JH
olmwrzemgX1M0JtCNh3Y5+4bW2TFViAqLI+1OxREezbDnzqp3Y4+2+nRTBJkGpwyirVuH6HvvxsS
Nvo7huquYZ7Y+waiKk5vJM5V/TjbIWJ5BBnF/YCAA4UOODUt4Cwbf71b1hI2rxckvT41YuyHg3WZ
t6PLGfx6S6qr55wqfNs06EEJkwvqwCS2RDG66uBKDE67lA3Yc0QdCUAU1PE4olvVBc+hdVr7Gf4/
XKYclgKXrU/M2z3q+uVMJRTm977f9V90ps149D0RAUEYNTz2zM/HHQ6tHkMOxLRDIFpzcCSZIBuy
cu1yaMZEFeemYMgI+cRLGHby0nSbSRi5HFNWS82DR4WwXqNIzNF+SqV/i/Uo5rI7+VEePqV6Dvvv
qCAmmqwQO+oji1z5kRIaBn2tZtWJIzsGwgZHnnSCwncmQ7vk++9dK6moQjEIyu0kz0T/HFqvPoei
LhyotsG4HjyGY/2TmNfxX4Lkle2FtbHXXMcuszvt39DXTJfW3ewwp78yqGWz4XR4G55maPzk3OC1
eKr9uC8OHgXHLbikK8OvAb08xvOlcH68wMXaxpInbPYI8XRQbGdgE/WJzcP6svrZkCxHHydSSIGN
Pd/n6zABS/lgdZwraiakIU2TUmpmwmEFC0MPx6eqygPHifOEeLH3tt2Eyzohza8SzT4WoZy3bc42
AWG1CuhMdat/2TGurtGCRmubMHZPjkIHYoCWBMtHUEpKKtytbYTiBscJIM80096CrF9wEZgWOjHb
kBXkwMoqU+QJstdWLJXzmSM/vCpdy2Ur4OPYQ8ycyFB8IBmgoqQSBmS0Tp8rfqDmgAoPIvKkQRIh
He6eOeDcVxJB0vVZDZICj7Vm11IrLdjN6v6GXI6ixgGCUE9fBNWh5/CQECGGbdP3FBHcL/aIfsl3
uDDAQBflB6euiZtHbwi7n6690ULWAUTykCQ2uCudkct/Wv0FjlLZudem96z+3bhF0j+7eBcPFMw9
Pb2NRPvm9U2UXSQ77vriMig7hkWgUFMsre8+92wOkXt4wv8JvduTUsS+Ieevizq4J0GMw9MCOzR7
QRJJSmWiPWbinpf1u7XPgHoTDElWEOuDIH+1y5yGuwYlhNwtfAvV/sZODTniie480EHZlpt+UuWL
su7sHkNN4OYG+gVDFlZq4DNm38WjQ/i2dtIje2TBznDMUhkd05mhNXuQMVhfwlwtfwm2EP8GSqI7
KJA52gSfdOrjqOS8vqMjp9qIvCX9q3SfTffKc9InDhyIWGiWJzBiAajWTTBR5Z//Hwny5RrLBYn8
XaX+H2KayXZ2B7wke8DknJxNn7fOjzNi6vV9VcWPVV5EH/g8OvebvWobv5iWcxIVJVehS3Dy2kdb
L3LX6TtYZtdhYXRTPezyfIhThCC4ljeGDgBxfJP36lzA4ZVvyHNCUFjsQxnzryF2b9hRCmBg6eGU
SioNdFxHAbh0l38BPjXCpwO1qr0YT2Zmh8m/vkPlN2b3fEX1N27OioyNsZcz6Q7deK9HEJ4wbft5
vk5eTojcJg+ajBear7z9yZgLia+wH0efxqGtSORi5IpMnZ6Ir0Xz/VLhgdAKOXsacrZjUAJ3+P7A
xEx4WH6BOUhizgA3nc9KxUt7qiVS3UMImFNdciq86OQGUXpf00muT2G/ovcY5bpk5IPkfnamC0aI
vXHZUaaX4Za1/YScYF2PbhH17qMOYI43wNHYa5CpU2FkHjRVastvi/WxSvzouQ0qdbn5Y9d9d1sQ
AMoIngTgqn++ZZa2mxFIIRQmN3yH+c+74AgW7N+6OMvGt2o24/xncpqxndB8KWlfujivnb0yy+1B
931B60Al9Zb5FUnQG8OD9MMyzvG/b+KGYA/9MA2ePFPo5Jz0NGv3hIOLy0qSRXSHsJKpYMwrPn0y
xNT1MakDZ9nmYzLBgLFq3IFNqaf9yNCC2zS+OWC3tQjF8mPTdIRHzOO7TOs2kat5d+B2B48RGC82
z+RJM+7f9dbB/37r2e4RtKvhgVmiGA8dTQUCjLymcUfLWC0/k201g0XVmz+l6VP7FJFEjm97mhNy
cjhvcbVFJpqfmaR4HtK7m7SKKyd/gHkpGyZwDNTY45OhtfUja9pnAjrH+pjP7BK3hsiQi9tMgngL
M3GKVkXZdyj+O/l4c+PSLpHHGG7E4jXOU0sEmd1EwUiyyjT4c3BwDU5wiF8Evu9M5GSvRH743gVx
r+TX0NncHBQEgbdlgKe/BZguiUtZ5pyt3DLLTB6awnMuBCchV/FLWDx7tqBUU/0Ue8O2JMoTA06J
qok8jrL0Ggs1OHPVbgWeIw4BU7ffblLalHVEMj4wDrrpMqHP7jKM2CufxgKfD88HFYjJNTgwBhZN
e2AAw3YdqPiNdOaTG7mVE2jxYOgXRfBM0JsdQ93uKSuxYm+HdKRTQNyuiEG4JQJbD8DcNp6c2b14
0Nv/yL7R3fuE6dt/ZNvr+ttBZB6qTwCF90gOq6uCrrhu1xJPGaFoTWku5OqV/zyAQNkhA3V2DaQq
MpAHwbC8t+XgoGyeEudaEqIk7go3WJNLUURdDSArXP4lfq+LT46y+blJCtldyN/BJruRLMiey8Rb
bmRi1zBJjGfkowEhlgSXLz3NhUF7xiDKo8zx9IR5llXntE+7vPvCf7jWj3ybbXvBPkcumy3An53Z
IeIn4DEP7N+Skoc7Q4uxYWGKz2kb+4ywd1w0rOadPjXEcrckEFFQp3VE2EiFpL3Heh9vPI2tKgaU
66KvLbpLDTwafA/TsJMcSJyAHcgwa6eRQVX71QMVviIKlCe2hGJ5ryeJ/2QE2nBSoaqyLSr2W+Yk
uTfdy5Qh3RGJaZzXeMFVyfHGsu+J8UH47HTMBZ4yPiHi0fOUEU+Id/UonRJ9as/G66driBje9EZp
ZAUyXI6ObYp79sl+eCw5QS7GXUyOKgT45kMSRpqgFA7gMsD2GsXtI55Z9ygIsQFR2bVqPNgcLf8r
68rsjeDUtj+1VewcTTMRPuIOsbpUMfPG54V1Z/mDQ17DtYvFWvxVpUMAKhxQHnwWpMHwOaPWuEhn
cMnIXDCsz4OTNXdmxZC7WVQVwDWWeOq3MYbn/mI1NGy2YElUH6R2FiA7lrQG/o0BquPxe+4cIh2Y
Ssxs04hRibLHGeTdcoHiA4A9h+75H7BDjYyJvd4L33/O7xfLQu6rAAoBUoKp1p91nXZYqSU7Q59M
YiaQ7FvaPdehCo8Ttw6mnMkgs1W2BjyKy0LfNS27qidXYYBidoF1mATUotuboYQzyAJkpfwF20uI
pRnTdZ8aAyo3YiQj70LopU/5TGTdts/z6nNq4jI4xMTMF6Spr9GjbT0UBFiUhgij4g26vbLKeUY/
w4KDmW6AEqL0kl/4j2DdwBCZhoeOobjcIKnpf8Ggy5k8pTeyYUkpx2JsxjzjiLokn6+kxdtEFkLC
c2JcZIS+W/bPHVWZe6JR8D+jUXush8vYnAp03evT4iLMQn6GDBsj9epeERyRM7aoPk5ecmQBar/6
pWIsPPn/MRE1tHc8eX8pqc0FjSjiY5ezGCrKrNz/brpnAidJUQwug+j1cwzKKNo6jkH5gzAt6b4t
OV83GvZAJJGu6r/eWCBe31LZxQdoLWH6puMxv3ggLet/WJcCeHM4X31EfERAAyA0TOYJ6A4Wdz5q
0BPLR0gz6/5NvWAoTjFSJ4aCeJdB5Hvt25xGSGfWsMiw/mYD0Z871mXzdIWFEUOSx0m0X6Hv41Jo
Q/s6wgCh0kpym3wT/SeB6/iAAIGatPkDmQqWV9oG6I5yR/oFmMqlIHixQEZ6TeOi/G+UAnmZAHoG
UY7cIg9/wi1aE986RZGcVfa6qHW+M5Zl8bYjsTXdulNjSUjEY/boc9eMb1Ebp91mHKa2OLazE0KD
SJbsgZUav7ivNFl6rdf512SCAbhR6YpdwCBe5Zyac/WbCltn/MUhc/eN0kQenmQN6OOkR2c4diEG
/SOxBLfK0GHRfh6aoTotCnH/1tZyxc+XeeoKSHb5jbCnqcmLoNJ6sIUO010+djGsYo30fQf8MMKJ
KuAcoK8nseHkqthmxA+EKVF8XlOl/zEu4sgAE6KTHR2z84Mkmu4x71zQjWkY6uajsunKminCtf5K
Xw8q1ZG0jFsUEsjGAIP4JxLztD2ItRP9xdR51N1R6i38h74T/QdZbwJWNfrymCZxDNpLNEhvM5z0
w5n4QAxzFs5YyiidD+wjnorgDcx6zIZYYKkCSZP5oDZKNIIrBgx1YrrRT19Z3EsprgFlsv1u10U5
54XkzftRNLiQmDSGHwIRi9gWY0iyFviCFXigcboR9Z/Ie/SARF/CAHAThcCGqI/waJIKYl8Jz/5t
VKSRnUCe57DoVKn9W5RBCAHWHRnosaijaffnitbQS3Tl4HNY9M0x5Mb7UA32EYqQHyKMTcZb34WT
eu+XQTofwBsQC4P4Hg53N7ux2pAlC4OUC1ffkV55Y1khzKU3sYsDnyko1x1rBK12ibHqczZEOFHD
oEXbM8HCeBBLX7/DzkVrZGkDvrXqWCb36Ig51lEluWj4SanapLQzCZHK4/QCzYosCnpSB8ea6/cX
NRqh7lya4RtYcZLm6Lnt8MBrmq9XW83hr9Kp6NpJ5RjXu6q07s9IDlG/Tddevo+maunKsfETRMpJ
mm+xTjeWBT/twB5co3inOc7ITSgDZyBQxE0elsqd4vuxNlzQEDO899wMyQOT6qrgzstr5uStMXet
35EFBTJlPqgVKtp9ZYricfFMnG2HThGt55S6zS9cPNVjQ9tK8qMnk/h+YcyKSzuYgv9KwBtHT9oK
qX4y0ikilBQXCJgLh4Wf5k9cZq7ZsMgW3t6sBfLLvIMz56OE4XEaBucLJ7//J64H0jQxKQ9H0n/q
f73vdL/biaw0REjwbQI62bJsocxm3lNEXCVwodB3UGHC1qMZ9i1Tiu3oTUjQU29krZsGE0GtHdPb
u5nsNn/LSw0AaupXlHwbycNrd9lqI73tQ4A9O8841aFjkBdsm74Iwme26JXeL25F+JTMZpXu1xW0
N0JVp+nvKRoI+cNmmWSvPDAtQYdML+mignT6EFVHKeaWpEjh9k4QjHozL8W+jdGj7wAfYBIfMfj+
C/05fq8oawljBmH2G6YkahF/MVbf96bzh8+Ajd9eqlpHjAwdFicw26dPIjxgMwlkjI9unyNYJ5oZ
xQ5Urc+G6Kdki+sCaETBaR+xqZqnS9TEi7urSFi+9aPR/GRDht2nEX3ddDZjEb9AM2BuEDK1SPjR
NQHDBZ858UqQdDYEUtDlt0lKZCJm0Dw+xUMkkfL4GC7PRIOjQ4Y/5pPsR2LkR0AP4fxGXpyC5DJK
3S+RybLnYJbIqZnbfSH0QfATRTgq90yecpbsWR2242fUpcl6plvTM1TRLgGlHqere8J8Rb2oCf9z
b8CkqH4hecM+Wi1pU3K8ZmfsbVlz6AnI7B5YdcVXyLsRD53ArwNtoYMzvZJTU18bqGzeMVX/57Ev
cQyUtJuvdiISa5+saaiORQjR4xcCff/RLBSFO48IDL31FdAuqi8LZ2OLACQnnGQxvazVpp+msDpi
EZzxQEaO53N5hV59HIZgfZ79QDL9rcz43IBuY2I8Rdi3PiKXHICfBjqFuCZwZeGIJTLTXv8U5yFy
6h1/W2sdruvKY3TBzDNgGcqFaMAfxTVJxyuIAR7sYma27yGueYWmYLqDAZb7TGEZdvtpXdprP9bu
vIu8ENt6t1KQfNEW5dmRrcHMKLzyx0sSAMzbUWwEyb6exPjeWk170OeuAThki+jUSWbOe1/54i/+
YM3hqLk+Nn3b+p/l7MfXMSnKr7gj1GJDJIsmHk+J4adTLh310BGvQPItiplNxIKMDseboqcZDznh
eLIb4/2kxrbD79hV5wCRjT7ZrlvCI+MZkoIoIVncLhUi6yMJDd33SmSn8+W6lmh1ByBeTT+TzifC
SpenBH8vAgtnqLofx0Ghu00gHlDDig4pIZl7DqOPXDXBLwi2a3WeCBC4H2GrLBs/tdN/AC1KsVvD
AKfsKjBzn8idMGLP9KxrLrNZb64F2EuoWQl9S1jv4WFH6xaNf6SXRb/zfsDlHTtTveKsI+05n1ts
EhhU6/yct57zjLFd4UeLkVzckceQulfq8xQVtPUHEx07MrOyM5m89Q62JHKNLdCjtDklCSySqwks
BBpQBAjZQgbaWzqaJr+yubXPacFDesLJabmbRU7Ap4q4QpH0gdA5UNkjj1ulGaJXHHGkdDaZzoM9
ziMcBAhVjdkB4CN5CaganUsxMj+HgB7ovNjLqb6phUEU2eXWQmAtgVCi1q9k1iY6O249Fn+qqsKd
6DTKJ2wF/D5avg31I7rgDX8OxN6BDWulvF2JlyPYEwtF3J7oQhrahnZuhQGBM5CkKP7HOzxVqPVh
Q0x7qv3kn0ZGOp1uooCJHRztwiai7WeOo+rsMwtaRpqPgjVM+ko8HBZL+IwJnk1eEoQwV1uPffCP
KmQtDzMX1L+O7JvvfiIz+5zEAyArw4JmRdjgszXhCWyTC84KdSGFIEsv/TB6r1MiGl5LthXeocZK
ZS5kRSz/EcLs/oFZ09a3F6aO9/huBEvQKe7XnXIhcqMldMYHSG3GefdnXFCpLZgyMG+sAhrlrECy
xXSs0m8NbBn3Ps2YZf/tK+IBjhZJIp8pBKvwiwcQ38V2RHKdnnK+fP+3EpPrnW2Bmo/5Vr849UnK
wK3wrfrhfzTRA9r9ha/oki6C4Nid44UT+siQKdxfJyopwGPePcIR0lG5Z+BXeIkdpLzpybM8lJcU
oytuDh/xKCeSD30+jdywlwS3EvWxFSmjXL3zF0CxUFNAnLCJC5yIa0wHXEJumjvivgfH7Fy58/J1
nyXA1vcQN4R48byBvTNOl7k4uDM/8QPqaMRZZozUWTiOCM6rjGpmcqHApTUD6QroZZxoOGSDrB94
TlMSzWam9ACPK9gzcmrEvgCMFfKRskxeLm6OCI8ZcRTL9wZ7A4y4WsmABXGnv9yi938GtDPJ24gx
ERA+C8JLYkZNuK4o5QvnvEOimTWMWsEStHdzH5K7OawNMn3gNclpZElFjL03BVcNMng5UmLSbPdO
HDNdxNLS7KJ4CaMDEgNZfwYlq49zbijJ35Ic1flGT1ku7omWQAQNTVoUqAvKRuSvjGQjmveKQYE4
TgPUbka7zY1JkUSgWUGlS3Y3uzVz6FmRzBNi+orAKmweVhBVxYFJWvq77eCTYldEjnZoJiIxt41n
WEjRIhHbt8h++XLWefnKpRHOqY96Gd4zU8PGh5Sy2in4JH9b3YfIGUUZhO9m9Dxn02DrNmgLBYOm
Fa1CtbGzi12+1Hox+4agm4Qcq7BvT2G3JvEePCcBLWC5ekzhM1lIl0xX8Rtptf0DAzUWJslNpL+D
oD7WhAGhtObe6YNvWZLavqGItkBC0wgBI4lf9H7A9wndid00+kVJwTkzttRnR98yxtikyBwQ3NaE
Gh2bJCRrHscn7FN/iswTiuy4fpcM8245wtq/8mvZgPMSEcmuShOQm0EAtDepe1t/JzjXLciBvpid
FzG2iF8KDXUF2y8qjg8IvgK2IFYedPgG0YDYK12OxTUl2BlprhPm1dX2Jmy/VxHo8IcfSqU/feQP
0vtpRzaqJ+zpWXLogjF4mGK6GjzgeeZs5wrKxYVbaAVHSWHI3+mJ1nkpgVcxtFn7YZ1eTed2FZpw
DYLgogGWiYOOGIxd2Fdo+5P71fx1Q5vCnjHrzDQyTd0d3IY8ZJDjNVl+xlYtHZDAvUQbOmWze3WU
K+LtQgRhfyfqGQtJwmCOsXIRZq0hAo0TFa4FKLp861UqfrjtYtAylUUDalJD+Nog95XX0k8zgsRB
3CCGJ0KcThmJFMTXW0/Tzassj0vclOGeDBxeKTFCfQGl2In5lelzDGzIJpz48Ewcs10ylGwoYJOQ
u62bsvRP5tdz8twr7uO7alkFn4/gzyaPpdB2fCMRT5XPAtXOTbOjvZRagrQc7MysOM8tICzYfKD6
MNuXthAgrnApH+SS+DQRUIt7xH5Fmh47kYPs33gLn9NNPLhOOtpxDq48MnKewm/a3+XZFUHrQaYt
cCcwNhMXl/WSQ2vvhMjlZeW/EsG9kthlakgee7yMDQ87h+2GaK2+O2oxDPI9TAp6TVaU6wFfNt6H
AQjQhBic/Q07KcNuv5C+fOfQRSOOlVjwlimpCUUEvfVrnKX/N4cvh9qIAxQwacIQCfGF637mjGPV
IUJHSD6520e/lqIiupoChXh4ek/SJtOeOB5gJ1yiT2iDyPMKvDZ4HKyIyFUD50wV2Y2S020zpOsc
40NXACD8KincvUXsdIs+EZF7XCG2vrF+ZrvSorSujoJBB+Kw7P+5yFD88Ipo5buXcPGTEh69IKJZ
NdQ3rA0nYkontYS/0KaAL2GPhunQxkzrQa8OUX1NGhUdAkYXhLsMtVh2FJQ+5y2JdOjNRbmwitMa
+RenUg+pHc8EI2ku7XQLZiP7V0zuQOxiNw/fZPwGf3VBFl9Wp8VvOiM4FygT/2ZWkfDgYRo/42nC
Z08Keen85nRG4J+OPIR7SkfyP2vHkwjNanCEd10XAqgLAz20p2JBK4s0DnL5Q04T/qthglXupJLl
m9uHj4tekvpRlYt/J6Wulq1VUUBSjJVwHRPruMFpEEsI+4MlIZNyOBAFRwQKzle690kc2LiuBYR1
TfFT17akPm1Gqi6wf6tp8WM2dJVgi5AFwrRvq2fZ+3Nxr/21+uOtXejtmwbDg+Y3c2iGtnT16+/K
oiw8NmvQL1s0q+RvZ5pO8eIxEBy3rfTKfuNUokMI0Tbup5or8zl4gxwOTWy8ZK9KzwmuXZakXzwT
83AEbBpln3Md0J5LZ2RsLqUV942l09jFqADJil76jLCnIfUt927qvyWxIaKuT6Z1/lD42YjPTSL3
riPnpNlBLiEflHFYsOw6L8w/WuvixwoquBkYkNg6JrsluTnF3GUcm3scJx11btui5bGeda+ujUis
7rGiQsuIM+2igSsbKsI3Fyug+zJjzCquxKT17S+G6ROgaJVjoLI8iUtav9APZ1/w+Bi5YdBi0qVl
moXbKHMdzIlZgwa42Y0EDyC96wRgua3KO2e6W1up+62lGype52hQHGKLjJJdgvAMZ+HM8A/OGU6V
BfGxGtI65FDXLka60dH8jDflCVYVxq6woXjAZ2/Mjm03Yofta1IVgKgDa+pZbgxZyUSt7HH1DL1h
ZNkWQiP/NU7sIRrvWfGVd/UYeJ17zIk1Mes9NuScNe3g4L9XT35fDN6BfqzvPmzrruR3BUE/JYeq
SEeM5SLHtDwKTM8vTR9qPlhQc1AokB5r7JesuBN7USvixsNCaE5zP8StEHdlMXE+Xr0s7MhXQb9N
7Miu45wLASH0kT6yrNf6N9up5X8cnddy47gWRb+IVSAJpldR0bLknPqFZbt7mAPAAJJff5fu29TM
9IwtkcAJe6/tfSbsTYt3ndUonAlCAZ4Q2z3RtttCd2tzLxjhozGrmevCDQuTAX6UCrDLTwzWq4Pd
8MdfsgoXFMw1FhjId7vRs+6Kken1YRV1lj+qCgXnhjGA4l+qjcmg2qUECKCEn/T9YM/V/FWkrUMM
m7VIghtE1cRRJ/sziTRyfRGA59y7bqqgRVn2MgVYJDUSvJzClBBREiqYPDT+QhEsFVymg2Gp8EtX
ZHAMlIGN9IzSEn0Vl3QDFiiFI0R/BU70TrNoHeNkdJ2VrhnG9tYG+QkawRem2Q4tyuJt5BC78CyK
pev0RvlE6F70wsWFCGyA4HRhKeGPz4Xj9s0FwcHSv3uGnpiJZ5mmW8+a8RK6yHOBmfjt8JtALU6v
fZYM94096lfE36I+usoxOIGwiAjGCC2hNotLfVg1DhOi1m4E+6FcDffFPAJGrkwyo0BR0w0R1kKO
+moKNLOYg8rwp+T9MjtIo35FPAuF6GbIIIshUBURSHS+GBkcXBWh9c5h8/rHJVp7lnDUilWMjotI
VNjNeJSiPCJ0kXuQoo2tjOkuc+vQvDcKujSBuzOKwpIAluhUDnIMP22GuR8temCUMEhzLllV5OvV
miZR/4E5ovNHIhA4Cdj7mxWRuK6i4GWke1Nb4Avmu+0tCvnWozI5opJPPlEMdyfwZWjxUcsJXnqa
rPupVmgbh1uhRrgjc6hX1hAqOEPYxW0gkGTasVGzPR9H1AbOTtX24D9mPLzYxCqQH1drJORhO3Pt
/YQakT3UUW/M8EUyctxoO/SLrd10VXTHE60ePZB/t8AG032xL6n01vPpEECL9MvdzPctYuMxbr5X
qA3QcgCjHc6669J1PHrjatd/Vy9crDv+D0H9kttqfiT/dRb3liO8DypDWVdkOM8F/E1wDShO4q7o
Q/tjruW8lAe+izJlPY2p0GPeSNDpny5zx4Qgm6B4z1mwErZW8vJh5rsR1V9YY0YZS/GoGd6SIk01
nntHY62EjVfZe48KrbqwlE6SP7y8qwsdlzU/igaVpWJL33kz8g+1ITQZ15MOargATlF8DyUEz9tZ
SV9UeI5zg5+UXuBsnbBi3DdWSY+ycsxzqV4Mf1mdSo9TmDOUebR8bddhvsuiAiaD4m4h76ZoNTwz
UhghTGTe7VErC/+b5kz2HzV20zueMIO2fgrxa5G+QXtIrLoE+5tCJf7BneXJYxAWBNVnoO67j4p9
SkfuFN867v7FRn6mYA7uHbTjHx6Z8VcEDgQGAr/qzZ68MWdAepF0MwOSoB4YXIXyHWakT3BbNVnu
G8p92R4MciT7VN6QQJRT5Bk9+x4un9EMU3WsoKFnu8KzO9ygSObOJuvSiFglvBc718YPSOliJSfR
zTiP+rUof3jJ9R+D7x28rC/cT7ZKpNMtYBKjQ+Y7RDezW+s+myCxCbKd+vR9VfX4CHeKeXaLBwLR
G/HS+D5aOTU/VGWR+VdaLvdL5xGOuU1Hnc93WE7q5yYaw/8yeCSGYHbHhEhkQ1BZRTY0ZYxgfF7f
g1k6p56UNDe2XDq/eGBO27HY4So6sGZNEAg3I9iUvPHkSxvqpcSDBaJK29WtYurs2mWdcctVR4le
zAwRCRs9hcOE2Kbuprre58Ps6y2B7UjRExDt5AojPyb1d+5YJmdR2iKc0TkTTXiVSBypzWxNZMno
7EfCyq1d6XnexSmtESXI6hYPXC/s56fIcYDL68Bjnd/Ovgri3OJ02hOrMoeHZA5usPAZf/3wkZQ3
/FClw1Sj5hHYM/vU9N+lncNhCyEKYQMmHmHCldAzTXXc+rVBrsN7TiEnNwb7ChhZTNNO/2zGCJHA
BgX+6lwmDMb/rTns8FgbaZVxvTDhAZFAOE4N5i19scG3o8oT0fLOvo8KGiigBSESUDvA0txuEfYG
xvrXFyo/y7qNyrt2TbvsaPlpc2lK4rOxAqppcjZzvrokeEtmPdsJm9nXjG8uvct9EH3vVA7FeRS6
KW7G2qi9GKIkxO/iOWRR4d5NYPBYjv7ksQHUnWJdUDFTZQ/ekV+k766N5eagasj99QnSdz1/TTgG
ELXOXlQdRuZpzyADQ+JFC9qUdqpt+WWSYZwv5P4Q6IlqFoIzcP6WQLABa/4mzJyO/aPd/OK9CC8E
5iJrcPF+vATGIYUYJYUUD6HFKEyd7FWsbD0hsozXxvYGF+yZru1Hb51z9+BxG0UIxC1Z6m4/TmVl
FNJ0YhRGaGLICqngGy8Uy5lYaBbim8oO5LQBz1BaNCss9lkiKhH+xSsVSn4IUqCPqHSmgNBjBLub
Ou8ZP+ByNPBxRL9gos7tHrJ9s/hgpSTdEj68Gg8Mled8H3Xkc++lEeEdqInkZwpgbG7Hyna7T+rI
qSDZnrPi24Ga8Q7XZCQnJG3+BXoyh0bO7jtGjeBfxo1M9oVNR4BznKwu4s6vEYoDoAsKOB52lbn9
j/56Wo6zKOD3dSSCvKPU5tDHZsdtrBLBfiRQDlOazPhecoYbvP5Bq7J+Y9Z0/8A55pdxQpY9zPUw
2u0DhEW3bB2seDnpLutxHSkZYlwmGJoiSsFPgqLtlU8+iuYj0RzjzT9Ic/7ANLnwH9FUNQLxCxWX
uni546/34AutZYuHMMBlTqYKMED7BuLSDV0S73YAKVCjtqp/VOeb/tRBbIJ4ELhFdU4AXFkQmslJ
efYEf6rYJGg1GRGjwOf47JDbXiC6lpgNJx08r91A7Abi/Zwc6xG3G28Ducg5V+ib2wnrL/Z42z0G
AMvE05wNCbc3GgNSVHCrtVvt1nVxvWne33hLCJjpi2qJ4eIUDgvapTw6tiphWJcJeV2/OFyQhA6J
I48jOSmsTQs53/tR0ctTQTQnkDZqfvD2GJGIW8kjlvntu1UVNY1YTtdMoi02+Z071aTvyHFyBkBs
men+zNrRwdZV9rAeWOeWy13IXIuNPAjm5i/q4ogPouD9br9qH7LgAbeBa/a3tKDl3SutaYiL8gYD
BXlBvAjLLpVEz27Be07lKn2cZJj+oS4RrBbrsiOzdlOgYNmI1lLRQ5pSTt35Ud0ryLwo0ZP97TqH
DlMRreXI4aZ5dW3ntWGJlrEbXfomdolbd+KVmM7ppaKSz/aAtcRzm8Li3Ijbt8y4sx7yA6afMmLE
0XKiVulg0BeZWtwLEdZHwicJr6BFWtURkg/ygYLS/qtYAiwOESftcUL7yu+LKO0RQo2f/AAjy3HU
pL6i5Ek02YAsnZYLWw2iLJLMs4BhTh7orpAj9804C1K8UdpsUWff1aAbB2vZCcdV7mO2TCu3Df5+
JEKoql+HzFnwJ665ukyC6zlyOhPtM2kzmWJN26zofytJ6i1KEP1MP6Gx9uIu+hfWylVnQgcM4QVz
Pt7z3tcBal3RvSLXIP4blQf9i7ZKk0AoXMZsN7ae91CwPVwBamIjzbVaf1re95TuagR0zLDes/Fy
sv6zI5jmmwSWAn5YsguCI04cNuONOwHhU7R/CLHcyCkOLqdOc+rpwqadBr3cjHtWKrmz43u1scBn
JmTjVI3uulPMd6J+q1v2L/4BrcfA+ShyGJX2s1MWdHlKe5Z1GFp30QfP6fkUnJwNA49iimqksBbx
NkrPVDRbFvqETjBz2oo8T4J/81p1CbFQxHggP1OQ9BrA2CivzNzzijFZrZ6RMy7LtegwXfEsw7Vt
x6njMiU64cKKdGQgOnK6HcAmeN+sPhhKz/TVw0E1MOhPCCnRXeUlnIXYw7/xerOHZdzPlsI80Uz9
pbAocF9HRs1Hbc3OwGw4Hagah8pBArhZmxT/ECqH4c5YXBhbrDEcnQSwNemdTwou9Po+TB+YtQMF
Mrh3zC4I5Tq/TcVAiAplQwavLiWh8jMsRXWJUugG5DLjp8HGjUB8cGXMsJTjPLFU+CORmYDIUyh7
tz3zckYMTTY+rWlP5AmTh/COKA7yGLsySc92aYXRuxLjeKwIBSk3fjghmCAabEFjFpEbRT9o9CpF
cwDi6Zh7drJZ8AwNCaQvU/rwWtuC5KoWx9q/Nafr3iKrNDIWN/PC0a+zGciRF9GFWwhaDWorVx67
bAHrOnrED1AANWG4p34ZzUNHTNKuokEPdil4Dve+DyOtdppkE7mZRiAF+7JwqLim3A6K0wwn7Z9K
Z3R3mBQhbxIU+J9eU0y0mR/A+YbjQsTKkZVUvp7UZCAU5gUFO2+yJF4dbpZODwP7HBa9geKKvnao
TAKXb6PvpmNZ9v2fvpgHD50Tqc+3rG8gD9zbeuzz7h5HrQqno088X39XCqeyUfdwnX7aqsOTUBsA
RQi1VM1XY5yZfafCyRgjf4foqGljvkE5lRM6hEUtE3JNoC9fiajaA3yxWrxLJOLlM1SPRF9nyFjE
s8LtBzkIhNG/habmCeY7h4U0s8UV/gIqNpzEG8WgrXjx6wBNQkC6dsg6P6MiLqjdcS+Vae9fcVIQ
DMQG4EZuWUkbWuLW6dkylOXU39wsdUnIXV4yUFSrA1mjTxrrpHJeVmZBFbNzou0Gsm/Q7nL8sy+v
Fha2yU5WYUMbxVMpk2LvZMReQm0Z4Q8/l7WwoxuWxern5wjhPuIL5XX1sCkJtVzSPQ1GJdV2Xdro
j2dVZbZVtrX2bx1RbuW2Qqd8xYg2v+RWUpgNLlgGPTNdfBj3oIwvDQPJ51pTKLOx7M2dG7poNz3s
/M+pleZ0M4ao9j0xmsUpQEq9HDrQtfLLolsvCG1BE1TEk1Wk8P7WvAJU2U/9+rVKgzw35uWuIOsK
xyDakK4f/Vnzehx/13J259Nik9zzEoagqkFBGDhFAGvKKmGTitp0GTZ10iF1EUEOpU1mzImvY4Dy
5BzClmNZWCdIJ7dceJ7cE9dthWRckFTeXjkFE4neM/VYTeKxFwg7wY6O8iCZtIXeEWYVjNAtTVw7
OhuHXSQ8dyRuefUbugjUODI5nJHok8AFVq0k0BG1IsVAZt1banaWy9ikXveXieDMCCexhY+vvXVy
+9BARkLAV+F1xzsPD3oNhx3K/DL9bu0wcnZyzub07EBhGcm7tOcsWT9n7qy/GUK5mVqqF9WTFZVY
FbYd4pGZirev7GuRRzdbFR3wu66x8D2zknTlZ+cOFnwPR052ft+KVXu7eYb0skNJXI7/JI2ETNi3
ZmAz9MQN7F1Z6Xo1Msc2gW6b0+eFV8QKvkDslBcaH161TPqK0XMqdxyGVfMAO0oiMwR8l97nHqqO
R23TZf8kcw8Samf3ck7YK6P4zLDRs6nxfz1qCuemCk6qT5frDfvHyCjrLhKQmD8XXHuo4+u+EznL
t5aFkTHs97qtg5872lHpg8Xhvwiu7Tuax9VPXyXOBzaL7Fny4NCydZ5+ehnaGtNu1ll702rfPoRq
oHBegQVmQIoCkje2PWKxiEisMDHg2dyaOit2LJJVWIFnQXuPQDxKiVzLV8nWBcHLlJ56W3sCpJfy
zfLTkiYcHCbpsyeF04tp+assKJ7RZDpZup1k2y2kyPVL+dVLtsBbAwDWxG7J04+8VgPJOxgGUgOi
CK6C5EH7yaTvEDy7Ibm4irRde7XyaI8nAbgqh8M0uYeu8PPwKQO9Ty+OadTf+8g+3adFeF16TNaB
2iTxnNTZlsKrsZZNIrOtV7sxZbh3CKZcOHIRmF8GdirgTYJAdP1h6TJJpdAXoPAOdp17VC4aBKUV
ECM+06LhtFidHMAgSiEE+xFlDpRcYA174HiqKY81BAjZ4s7gTCRVbQps3lsihQqxWVicd1/lMAz+
q69Q0ZLDpH3iikxAGmbcFiZze3zmNLaskRmIRd02KPCd8DdZWvw041I2MVa83mzmNBHyqwwzXWRn
3pzAxTNdItrHQNBwsP7ytNU02isJNJdU6ASimc9mfRMWyoerpyUxDizFZuBPsIzwHdA3d/wumuv7
c2YC4t6ztSjFP79BdU/rUVaOajck2PrujP0Y1SwiZhzpAkk9NMdAHt0uHV3khwuLhbvaZ956NDLM
b05I4XK2kyBCFBbGGvR5A5P/2EPm8aeimpv+on1g+EeykROOhKQoCCoSekvPxWeM9TyQjUFvJQ1P
vbSV74OpdpEtM68ehP8YutB1yKFOdKLPAmeI312ZZkP9W2K8oDlQngYTcJVfAzhCprhC725NuG9B
rym1ww3s1DAXGxGIMIajj3t6IQzBoGkPi3Xal00RVF8MvqPpHK7FOhxMowmrqNMoN3va1YCkJECY
2b4TNpF8Vi+BGDG2wP5q7GUhbumGHT0x7h8mxMEZ6k7d1w7QMBOGA35gGGC7evTnU0VvhUaUj6fe
1qjYIPShVmBgVlT5M/pZxZzfm0qijhRtA5jEgcKgaaj5t5aJBkoj5hd0a1lDXB16amfTuwvpugxs
vOUYsPkTW1ZaAkFFkUVHQcryDwc8Q8a68OV96w6k2iK2+FCVcMadgKJoMIv3eLokFhJmSl6CigAP
AnPRbs6mE5lRyb++dclX7rwk7P8hGvG8b1obu8Oyiy4u9hG3kMQrV2We0NSRgzPOLsyFtujrYM9c
DyhyqXorbslaY93nTtbEMo/DqN92OP0M9hPylH/K0LRnFCMFmL1ypYuyqdopiCpvxvqROljcQhil
2MhVmZ/7XrfRGRTD1OJxrlC3pUTZOztWU5RqQZqSYRIUOY9UYLUFms529lbOQxMRwGKF2ac1tPl6
rAE59jzVdpOcef0RTw1TOPxmbB1fRSVmVr740NDP2y31cCORfzCbok5gKE7DtgnLsPU2MyY6UBOL
z9NvwUAlbyniwrdBB3iPi0shsqO68RGg0KBkd8TNBNMDAvIiP/WRN4hzMFeLtyMqInvrJxmGaILp
AS8AzdV7ESK5/PablKlc4wHZ2qJ/cdN9V9rWnzT0qn8DPvOGb8Pu30ZrXTBaEQJYxwb91w8IGYz/
BPOyQuiSWyDn5Av1jFG5dk4rUW6/Vep3LYAnkOOo/Lo1J0IwNQ5rvsKcOdjFv2FCGQaeNIrWJ4K0
socWDtRySOraUzEb3luaTSuCdhcQ70zqjA6aI9rjTG7tro0UM1Ckj0+Dw65pP2hyqh7Wgcn+C9sq
Yjn4fLI2ZjQMOxKNC+HtXpsXR6TVkO4xcOWvUo2puit8FwQGUTug0f3QEtclnXAAky5aP09CTu2+
9hc7JGQpkqTpjQatr/Tz/kU1c8k4moNnXyBybg5h3qYPoWSZfZxc5lsk71QR9tSJtMid1SsfiJTM
ErFxA0bOD1lTGx/a+CgxOfRDyAgmLazYt3OsCIKxanBiqjKfAstGwDSaQNIYNCkmH2Kg1RU0L4k7
lh/gPLWRC5FTi0WGJIrItw6NTgjGKNEGlMybJbomzIVsnskWtR7bcAZOCN+mcDeI01LUmTiebicz
5ra98nlxv5MUQ9s2SCzvGaUR3PqxMemTqkXxV1qFuG8YjDN6+z+sy4o85Pvlut6OQDz4iBPrZQDD
PhQMzyDyNvceuAp0YkMv2Fpi+I6IQQJrVt7ghcMZ5kCA7KxfuVn8sja/tk3VGxBmAG0jaPPTRBrB
bbKECxBJ4CSJ57LWetgKv1PLGY172t0jUsMaMRfZFyXe4pPj1aWvI54P7854GaFXOBzKj8Yaup+C
/Pi/BbRN++4W5vxqaaSXMXvF5k7xK+XbDEs5AxqbyI3X1u6j95ST89mby65C8cVxK9Dia/FaQ9Xt
TgTyTHs2fXzKYRKQReh2nokDROg9lcwS7Gf4z8kPgyoXAQe0suogvMJ1jkKF+e8qxPo3ZJ1E6OK4
FocIwC3uPKsS4ZG6bmExGfHbE1ItUiyrvCwRba0wwbZG7kG6V+r19wNAQck+nCeFSUnrQfCUJVMy
QpjWOzNOARwuBPcXxFVDeuIbdOE222igt43wSlYbXUQPN1tlAqcbkq19HvAy5pvRnfFXccs210Xn
ZsKmYGzoRI7dbN0Vys79umr1Pobl+InfEaxOZIVluQtSisZ4HOxbT5in3R/F+Af2Sc5Y7auxpv6v
XgUG/Ggw5CEhDyn88Fw5jT/94MBjILu0lv+TmoWXcnSkYr+CIvPAIABorQ+Ub88yMYEiRhQND/Ga
INHc+E2S/toIeErYdWvvHsOc4O9NC4SHsxSFvLN3xi5sLqMKvWbf09S5sRsoT7/IOmEN7vckq7s6
G4n8INn19gLr4dWkkFl2LFFveEEkFOQlUbATqAYThl63Ib/isGpEL7EZJCaKNMucL59lsHffEw42
vzY4qgHduFlNii+SJQzQ1gTqx00s+xSOUUW6S6mph/0h8ZozojIiQ4FQtL+FtTKLzqnoX8JWlp+4
y9KfBDae2TULNzdajoi+dJgC3O651A9JR3EYp9kERL0ddPpFgYElCZSTz2KuTRSjoJQV3iZgqpag
s1nHrRe4RGORW1XVcSlx/rcSLRq9q7TkM9If1o1+Ti7zTFp3+FjbvvsXiMAE91xq97vKUJMcZ8/Q
D7stUh8EIn2wyzPgVg8uVpKS2zsX5dUWmPeuJtfejYwKEwFjVYjjfFt54XoCwj6DLaxnMIqijjp3
m882HpjOlL3cOr0awWWiLhyOampnYGcQNuyDHaEP5KeqyTIawJNsM6zGYoPjIxyfjKbX2YQa++pd
23vFsRlbezgvKlPwwjX9/2al8/F2mTUWwZ5zfDnRSkgEwpM7+dbVSKwZwVEkdDs7TKfu9MFQNBMP
dccW4T+sNni3d2PQASDdTwis8/RSpWgkvEM+rVU/7IoAnym1hjcsNx6Cs34k/FRoTuYoGclJGD33
zWonFKz5WOiI+izHyTAREtwDCffdwY6BZnNMuo5062+VVf55HHAT4DZBQ1ATB4XkeFsuclQXFHhL
vx/N0qIkRAtjMaW3LSK3BBzwTONiZ2b3zHIXg4QHOldtyoUCFGRD4OgPv0SoccCU27XXBaOohYsy
Af8cQ+RqskcywHKHkffKtAa5zYKWmI0pv1TOD0UWQpj6VVxacjVnw/mYH1fOaQReBAimWJJRF50Q
jgw0kDKYbpEDfsTZgQOuildPzG/ZGmmJ+bev9R49kV3vbKSIz16K52wb1BDF79zQqt4KsgKcS9L5
VK0MIdCZMtLX8o1x3Pgv4t2lSA69iXDA2ed2xgrkC9aARNjGPDC3WyBoVX3wO28Kjp3NTJl1FkSb
I1sdJ/1L0BcqSOiF0t+3XYbuO8Dvmx3J0lloYTypRXP2snEY/3LPO/kFRgSfV4F/78bUaeWLcyvU
n5FApMkL0KnbKnEBkU7w2cITvS8wkGd7s0L+4qpLQ+covRS1JeXr+BEs2ZIf0hTJ8kb1Mx4zunAU
7PTvgmFKZtOv+NSKgGr8KqzjIqTYjRukSfazRyPPUqEmVL14yEL8qlwEEKXKFdAz1RAQSFgOYeiF
sfS75ZHix+HoDIFEXWA9ev96eB3L/eS4Yf862YL4N4bhCuVQYAWnuoSZ9GRyat7PDgOFf3RTBkJo
pxqDEz1bp82Setb4kWVe2N61BiVtzEi1E4yJlI4e3HbuxY4JpeCKIKiy/c+x2QXu0a15IE+zJmP2
6YL1fEHuPlWnKTPMypjBRGieUjSd8slFefo1Yg9zL5r84mFvJ9QZIBUc3pml5OvaT2S43+ARejYq
xuuXkaWtNWqTXzbvqo1vN/qFnTi12eCzIESPaiVd9trV4fJNebFMTyoiyjnuJgdvqQ/uDAeR1cmw
3iA9b7pLSqdcnMltCIpr17L12UbwDNlVY/1oGOigLHfxb+IKBMXvuMBWmXyHYJkQYnUqIjQA81p/
3yJ5GfQTPIaV8oO9P9pFzwh4KQuaqpobJkqsx9y3A61faTEMIaSpndasnqx1IJJCyWTwPzr8KjNM
ixELO/8kdKOPIYyW/m8R0Tkf8UWN3pHpnJ1/cNvZ1iOjcpM8y7RQ/ZFqhoxBMwcuFnLX5japvV42
jzOi7Gx3W/bYR+FhgduRsatfaaPZY7NkEqSRJBL3eVJ71KhUOz2Bs4AvLI3aSO4ZShsKbYdYo/Cu
S/Hf7Hwv7+tf+ARgLuYsyD8V/JyTtjqLsYhvOw6xHsn0Vt00dfye/TCfYF9DSpep8X8Tktf7WDOR
JoeotLg/g2hyrj6Gw4RYdp7V7e3y8m/jVv8jciANMekGG8Xmr4VSgz4IFmfT2/q4TmK8wasU/ioR
ofNkV7OUHYyBEDKpbsL1LglwNjHnmkFIqikUCl6gIZmnR+WRxuWAMqVeskhvGcqRccpGxEOmif4a
iDPPy8fccS3ijtTpm8jAvzCSN9bFwu+AaannZYpR4VHQo1ST0y2IN39HZD38R7wAEiQL3T1r5C73
+CPAMpiiWzn0cmrAv3iwcSN7SIgTFsfY/rZeMuKKRPONHpk6JPwo/bJotwqN/SdifjZ6uT8b0max
HH4hpHGIDSJR5eR7BA/sJqbh78N6W+z0Tr1cNQ/oBbwhg8yqbMPxA8Jo9b2uTn+jq5nEirNgdJ+g
Bpln4yTDF8mVzX9OL8ufZAmSO8cxIzzHDjX+ZuYOx/GGnujbcTPkVnpRutsROhVZu6iuis9obKDh
2Yiev3Isay8WgvgMTTOak63BvXitM2KzNpFuEV3Bc9O/fUmRwnLdKZ9w1brvkXCd/8o8/39m0zgG
8RrWGkn26CsBBNMuCQhEcszKLm3sLY8ZZ+KM3rTcsjquzyFyTCBIhB2rDbJF8MoGcmnDgaewMi5S
kWGEU5LtRZFwppGNwraoDn38Qo4sOGvXYsE7oTIUa5uwFzQFNHxWhblPtv9p2fV+TKam/kd51eY7
xzRBTt3SAPAsGic4DygNBaYqyfo7bDt+V0XETU5nEUTVne9WAx4jqIsjkVGoVUOBMAWRYpFMBw6C
+p+ZlPyxDGftjQ1eW3dj56vfgL1ehHCvbsh/jRjA71ILCNZuXKW6Dq4dvnDfpP6RPD6SHBbEsnAx
Gj6nzciZSgNn5YE+6eHmvjJTWr1o1RNN6XBXk+vbsqnd2exZ/pP9aL0aZMDHVXXOA3jlG2gHQlPP
oqzMUJlwrccmKpz6kCcpfrQlq8KzrtborQGIMcYjSAckjW2LVyR3oDYg/cDpG7EGfLRQyqiTqUPn
eZqG7EklNvcgqsEFasKSzlf2HA2MDvTj7iaDU3bG37f+iImiPM5cEq83/kwjzlrVxlwrp3l+N2IB
mUk/yrKTRbVGku02MmaVWp88FE5TPGpveGKXpl6LdGkvRUNI1gahDNMyrw/6pwoAJLOZNJj/s8sC
wQjrL//glkPV7gdBSvnessihjxGbE2MZqnn9g5NKvYR6SlGOiJtNeJjspt5TM5FrznvfTrGwKKV2
jZevJjZ5COkKBZ3YMNgrH4tSZD84oAIGQ6b18i12xuI5orcNYl65+nt0reA3Koap2PIkkJTV0ZU9
R4B/+DFszDs7lgbqHN28CfGa1hbjtbUr33S0IE6pLePdp53dOPuIqkltgr7g8Ew10yPCgzhTNxGc
sk89zwE+ZJ/vn4oh4dHgMkMVxNkApn3scvuRRETOKdhc9nfKzpqHqmU51C9D9emNTvUJw6X5GgYX
NaUtFnnPgqF4TRofLPTQdF59muqiPlQz4L/tzDL7C+0NjVFCVIu7MSvKJ+qGgpI3cFognA4S8+wI
8IGNeI/TdTrJhg46TFB5Q3pa2GtpXkZITV1HKUC8Dcoqm3n9cZomKn+u6+CXRHdt4in19GdNw/ni
+hbRy7g+QjxAir0AFqF5Z2G/+lNl2fRgQvx6lNaOR8E21XK9qa8YfUGXq94sgbxrg4tUIIRM08hs
Gfj0xU6g/EG92TP83fRjdCOxs11hoNMG9nvI+8sW3W9KKOSGfneT6nQcYuZDU8cynPX/DrUE6GfS
jcsPj/gvsVlLQ7h5qfsQwtyUERKh+oTOK4UgJvc1R+U1DNb0jBqmm7eg8Iv0q+gz978cfZO/QbjV
M02vBpwXddZ+03JUZ5GbWw6AsQEV03GkIRkrS/MBAtheHpjQakAgyLQu2Tw79ckuZqAm8DtqLkBH
Afks1qVrj40ubmpLcBQgoJQW6c6CwjydoVayPJQaWSfzCtu7Tqq2/o0osA/e7UcH3Zoa/HLkmv76
S20jecejh/Fi8m4611KDJ4yKTr2Ucx38RLo33KKcgVhWwYLsFuFIAEvMP+/lKCFu0pdB7Qnhp1Us
1llnbG0yXQnKdpx6JgUBltwGJIIREKSdgNhhlLD0VCva7HhknQZoyVC605VldbuBqDD07EFpg3c2
jRB5b07vEEtUifSu4SBiVExwzH/WxKUXW6BeWG/48IBwvzSLRNtUkDPnlGBDN4Lu0Iqh6HZvA4hB
6GMszO9ZBdv0vWKisxO2aT4qQnILUPtt8o4+H49nkhr2VwOrSr4ezOU2+YS37Mw5vJmtGzo3p6u/
dFU32ZkSQj7wBCjE4F2R/eBHbt/gVDJ17hKZ1ncpuA3m8ZZgNJCzOur3egrbl4S4HIrnMvUuEnMT
LJ7ZN19pOnBPs9qQepvZThrsJp88+41w6g45D4PqrWGzFdK2YoxEn9/rB9d3Joz6nqV+eNcJx/D9
pP1vxuxDrizKCvSpciy+wwg7tTvSR+4bkQGFwpA3PEVkDzFvLNrmhG69mxhCBcSP3UpOphzB7HxU
EOdZg7AdBmmWRgE65b5EGzhiEyaxgDUrl5DKUNa67szDybfYXGeQ278ppCLiblaVqzgbyvS9Rzo6
8742wzVs69liYcE7unHKEadK5eqBjIMo+cdzzfAG1nDDIL0QLxyI9Uu6NrrZekO//LGxWTyxXBi8
mFG6AvYNEevKRvEmUyCw7iMIFnMiplaKeO0jcSNSJeAz7HQqU9Ak8/ppI2u+1DNOz60YQWnwmQkG
boE3dWjySZo2sYoyKI98AjT4y2xD7xL/I+08duRG2jV9Kwf/+hDDoI04mDOL9FVSSVVymdKGkNQt
eu959fOwB5ippIhM/Jpe9KIldGRYfuY19E+JVWLNzneJ0swnwRHErSVM5Rusv6ElsYdGvjMrk/4g
vljEYA3ukvpW6ysD71iCEmg/YlL9voo1p9oDyGbJeX3cL4kVUq0NAPJQ5SgL81Rr89SKVJRnx5Bk
bOnQRTWmtUn+QjIFLYqYVu4yBPajuawDBbYkkoUjlFhkYi0EgVMFwwbLlrDrPuNomH0k1+5+DEEU
QyGqMcrRqC4U24xqZboJ8BPXt/6UiiNqXdh81YZvFgRIWfwFeHr1pUZ7L+KbOLMWQo0aC+FVEKDI
EJFHmF3o/uItke4OnkkESzhp+u8BuljnqaDJunFM6rd7vOJC51RKSGRHn1D1fS1bsi2Q4BE4rz4J
v5gWTAXEOHGlfwxqLfsAhjAAlxMgc43GfjZ8DQpCrG2QFSCzUWsUDzxY5PA1gJNkp4EK6E/QBvx3
lHfoYJkUO9BlDPnabMc4taMtvEJHwcIPfZ5+GtrIpPt5/yNN6O4cYEHVe4F5AB3BEmANxc2q0nY0
67vgA5VlnyiryLXdAOtRf9cMJLk7lSVgykZJM/ahwV70E9zd+oRkoE4rcALaiLoVjVT61EbU7qN2
8hBf4EiYO7R4zK+t1qAcWWE/2TwEEjr7YT4uNsvLLdrTskZ1g5wTvUowghWuXJrrlAcNijM5E17g
I2qCWI4PeUlUlUgLdQhpYW8AIAnTV7qotY4Iosr7oxR9ie8a5LhgByW5/ODiVuYfSuEM3+pwmDVf
KgNyMO1VC6ACqA6Mu5o2/05l1UK4wIBystGAFn+OkLRBJ0ZgoLcpM4CWOyuOUePR9RAMSIWmNkJ1
YS6+NwUy01v4+Mb7CcUh0DB2j3tUBz4LF9bG4sWWahaWrYO4nx7EEIX1IUud5CzHMbA3BTpb4CwI
E5JTUxcKC2lYe94Rty6yD2qFiJVWZDS/ojaC72g0ILceUs2t0SskgqHSaPWWd/KpjkBuHzC/RnEo
eZrGztLgt/ld9slxMUDZQZHw1LuIR/lbG/QBXaK8lGJXZl5PxoqZ7w9qAaiNtENdUEeib2e+oA5T
VDu4ldFzGFdmvyWnL3DsxmGKewFtBMNtSWyzM20tuExWCsLbD03/Oekys9nj72QdO1fHVWmw4/aJ
MG8IjwaZZLix+Pro3P4WPZ2amsVPJJ6i7wK/0tlpSMuqTyi1y5dUb+ki9hP8k6PdggIFo1yR09E9
CFHwRoOKso5RRt+hmGZ/QyQX+TbRPfgZGOiJaa9ZTqDB3oLJAcMn1CijkJ6gtUdMF2B52e34SlYE
MGh7XbpYItUHKMP5bjmTrODBmALQpR/M1tRO25281rYAPWJilx0kge7fGIvp0c4kIEDJNJblJ99t
0nOdObzdSH5qP2mdlyWRHW0HAFhD4Dw0WZR/rRC+loARPXBAbZBTg8M+nswN/45PhcznbpjeqPIR
76gcoUu8P51Nb4RGuxtsH4Nwn8IVtcB0hkdMfIVPTSz0Y5LkMHylg2QVUVw9aN8jCs0RHrSea9LG
d5BzpipY/Y1ZUid2FDz75xhE599oEjfTxrTNSABl69xPWmnIb31peN+dqIv6aaPzrP9qupHDoqqh
+Rp4XhfuJNW1fS8bE3SzHZgXU8uml1hEgOWEWce4CGfCf8gmAxP63nE474i2dFTx0i5IDgOAxXdG
VEj0Emiq9gXC7ng3t38RV1Ea5eIVUfIC+iVwwJzKvDOoMvAE70QwtjwUumF36qOCW5YdmqBz3I0h
xj6mvVPprkcNzNPrroXIiuDMiwWMoNrlhdmZX1H7z9iOmJ4xdes61M0HHzX+lmZMPpaAiKgW0zfn
d1PI2gotpb8bcgZns4zGDI8NpoADMxp1bkMpfBVbfNnAtj7MYhwmtu4lIiFNrMzh2cARFW6EzStV
PnuGa9COQSvAwWUtcpLW/2I48C/ltq3zAUZnGdnI+6OEhVjlxwjXZ6Tw+8Jt32BQp6wD1tORfXSw
Lcx+wlE1cLk3jaLuUVoscmePUANSiJjLob9KaO+LFmn5IBEOrFxqmUPzFMjWrbOTVDgrOW/g39NS
oL8iQxZkMAt0dfZ1PBcz9wgODoilBLjTbXTK9vqcGJC8w9EbiMGUNj0nqPGnRyDcNOYQ6uQhTK2G
jzpfIVoOES6B2nYQWY63BKglHFUhTs2KXz1y7BH24hOyOFj/boMACjoSCgZPDGye4BxhrNhuogqc
KdFDmAk4sY5tknoTxO0sPEnf2UDlMeOsgH7QHClJYWi0f6uyMPnlWFb1BdxtVW8jpAMImlLsWLZN
6NlnWtb49LS5IQRPNa7muzCHELPTfZmY265zql8zBBil/96KZnGTyoZXDzQdM3MAP7jVhJlFpjWM
v6QDcRqn63SgxwNMn+gGikK8h1eln0AHGjbVhaJ6KiBRjptprNQPN+nHA3ruFN0xzmgc2okNBTLX
MgG49W0Tfh2A3H/zscML90NmZpSUyMPwFaPTZZ/4HXTWpWbp0wkCFOE7MsAEXsVQcrP9yW4t/q3J
JyuF5EJR0HYB9UwNDMLBISLdkrZ41R5dIxzgcxvvkLDL1IWCOXAUqK2p8+jQoAcdWcdgGVWTah90
x6L0wstQ/gqMDOPRdLLt9o2MKuMjcR0YLF8R/G4mHX/QfW+BYdnYNvJJlq6b0QMOJ/BDiow+yRYy
I2ii0JCYtJuW5paPzXxEdhE0GO2o98MUolhUApNBXwVFCmlj+4WI5iQ/OySrtEdBSRg45HUGxC5g
nDiGlDF26T3P0mloU1ofpkE9pyggdPM84HJGfgtgG3WBDHuQNqikc6qrrHmMvNp3dmFn9N1W2h51
BuRU+Nuo5/BIZbn3A2RQfVYAPAlEIU38bYvS/AsZsI5j4oyc7MJokIQfUKfdhA0SpTuoatZZ6RR1
D5mTVC8AwCgdMbf41IKZf0FIafhhZ2bxZDgjlJGQ1oy3x5DGUnsQcyZfRWyrgEBWMH53lgGReGuD
VBa4MDhVssU7g4IZ0DKlb2zLQoNAdt5I+zOK/sqSjGZ2VmfaO6SbEhTeXL16zOIMFWXXkeUxDbFp
fFBOP73Rmyq+uEGNwYxqkQvcoV8AmBC0Mngk0TiWu/HAAZ9BcAh4e0hu/QjCeATR506kzmBJ6o09
+mG4oeZLfuN7tGA2LAdf95py52cnMPqvxtTkz57NRlE6zKgxZBrq9BiFmYjijr3+PUrt7G9St/BD
LObiaZiaY4eUuuS8WTjLQacbKMiQxkEKIEAF4O/6ffRdz5FmFXHYwUHQEGaAxzSFZzUK19kFoALV
oaDlXGz46KOmgXSyDelO0KVBxrwPEH7ARgsmL3Q4/Nnc/icJ3ogPcjk0b9hH0u1IeOGcWVFo27Q8
RUhWoggkZ40E96utrJlmPKWoy5BfZcDbcqt9Txo15Dv4AXZ7ouhYldvWEfYzsjzDd/iIFV/iKP6p
UlTzSOqm4ZLAFf5AW7O5IM5dfRxQIi821FSQyxGmw4yRemQh/hMmG5h3ovl9iQppcSp1N0Aoo1Jo
Ax7agv7OYwhOHxMqB16Asf/Xf/yP//U/fw7/5f+dP+fJ6OfZf2Rt+pyHWVP/97/sf/0HDYP5vz78
9d//ck1b1y3bUuAjXWqZSnf485/fP4SZz18W/xl4AWzJOrH22In+qIIyf2jpHhAu+cPh3x4JVUBd
120LHoMj5PVIvc0XxsZ5aa/J0Gq3mFtM6LLoPc5pLY2TzR+MZsFfsxFsMg3duB6N8wCDULrA2XQC
xz1EKvTdR0O1jybthF+3B7N+W0Rh0z2QrqMA3Lm6ez1YjOY9LXI8vUCUVZCP8OzkodLMy+1hft8r
G39VQ7cAFViuFPr1MAXAKRSelIWkGFSxJ1Q3nODcg653TqMlPe/j7eHmrX91NGxSNwGAWqcMrwtX
Lo9GDamiQ9Izu6Alq78XboLUluXqApgxOpE/6oak5/aI8zotR2SrUG0AtogajbqeIEomEZZidXaJ
WrBdnh4GT001pC86OpfoeOUUtMkf4jujLpb1n3kaBlAo3XQcprw4KmFpTUVfZ9kFhX0F1FKfih+I
TxUXFxnvn7dnuLamr8cyr2eogDTqZhdll1QmFWNpTpjt7U4WH0VtWF/LDGbRnZtwb8j58L664XQU
8gEuRXZxQrP5orRmFnAp8cYcIKu9dHAbP/zBHE3HNSHwCSKQxW0IsBQzCpyPLnmfWEfKp3bzJCN8
jrZTIm1kc9zIKd/cHnP15EhhwcUxhI238vUk7SwqRSSTBPm44DtV8hHcaWC+hDK25Sec+vrwAadF
N7qztqtH5/8OS8BzPWwD+Tro3Dq5dIiHCMLf1KNfXFKOPWIdbIWH27NcvDP/56S+Gk5cDwcOEnYX
hkYX2h51ucXQnBrzQJvmzg6uTcvUMZugGGpwHec/f3VkggYu9RSGKeAN3TvEQOMfuin20RtNw0+3
p7S2cTBkTZog0kHKbTGUqVOSgd+UXlDhHH7OENTHzKT9tEmkfySsORGQtXemt3YjTAOdJpt/DNsw
rqfnpFRz7MBOLj2lQUzNKYI+AG9332Dd4pNpZmX19vYs/3maly/b/CFy6WMaynAWH78RnarG0azk
MuB6/d2l9wQV6EHrMIOHZ5POeQRkJRKHgRKyJovmYPezz9rtn7G6rw6Ne8TSFITMxeszqaayU1NG
F82HD72BN92+QVYBDp5EFaS+czlWt5avlGUL6rss9vUy2xHa/P4YRBcPaNoDRLACXCXEsg/4Pevb
IinleVC6deeFXbsjJlJyNgfYYpqL585CK2dO26OLjdQCmNKxq3c1Keew+/fX0uIpJ7YGCm+pxewS
6H30Grv4YuEN8aYdvKI9DPFUCrpTpXfneVvbOMuwuY3S4PDYixPb5T3q52qMLsjYWd9RBdUegek5
aPTp7f72vNYuB0RAnYCQOEOZi/VrzJE+u2aya0KXWApTBdwOQTk+I/8OkhJmSHlnx9bOCXmPZRMW
4nWjFqeyTHM9dXFovrRNhXZnkA/9j7F2iMdbEwIZfk7VUB0J3EV3uj3XtWXlOkCphBWGD8TiVsra
K/kCi/iCwSi19DEsxH7KbJMWH2HencHE6mi2gSOrrmwlxLwOr15VvoheNtL9vwBvqpB6t4JPhnAh
d7uledTA1O94BFpYfs7Yf7RQz0T+K3Dkcw075A1FZBupCxx3qHNSFPgSa6XzcHs5xPz9WL5SRHuG
qauZVvbPn7/6hRjx5Qn+d8kFziRAPWi7p1Srpr9jSIlgGEQMaMs2XzqFfRmyb6JBsT4wA+MQII5+
+7esXWPHVcrlcjmAbRaL1fS9LhC0jS5JjqsXSlI6jPS81+vgzjd1dVdeDbQ4A2FkDHVc5PGlSfX6
2wTCDgpkJ4R4aHOQh3du1/x/W64wrmjSpYPFl2d54vTaBqcjy5jssMPaHbCURv+5clzqgwj9kMXh
8gZIL3yHAkW9vb2mK1eb6NrV9ZnQKzhb1wcwGzRQIUkiz/ijapRpxrE/0LcSM2i+6r+6NHOC4+0h
V+ZLvqK7tiG44Y5cxGVWNrSqagp5RrO18Hd+j7cfYs1WMNIs803KVgkV3y99LSC4w2f0ks+3f8A8
wGLBYVdzt0mcbFuIeU1eHWlaXQFgo1SdQUH0XwH2UPxxMhk9jHU1nPOS9NMCMIPPbRZM5aGJBvCe
dz6Ea79hznzZdZBBFBKuf0PlSlCc6I+ffbBlAYKuhv82c2Xzy47CvHmvHOxrfgIxF/HWIU4S7x24
LeG//8qy9aYk7CGxgkR9/SOMAVZLXFrqLMB8yl3oYReTU3EKy28AR1VxKBTUkD0iCdTfb+/B2stn
uJK4h8dPGkIuvikmlWMIRYZ3Vghq4L8cYQO81ZGmeIaprcNep8+BIyg7CAtomNoHDSAWOjIaSFJK
Ea6pHf2SjxLOpSp2j3xE5FEkenQnSlt5CgwJUJxvrMEd/W2f4ha2F+4DZ3oFyWNs+9SframzfrWR
U7y/vSbzXVueS0YgoZ9fWsNdXIwYwTNfxz71bHZswc62JkrIRdmLN1qX+SXCcXUfWNuiFSq8M/Ta
cZTOPxth0uC0FsEECt2DwRqoM8hF6LJtg8h4nwjyeiuj7fm+ruz8F2TO5FtdiOTDgKxsdLo9+7Vn
gRjNkgqNRXZr8cnHh9iG/+epM4AGSvaoAcyIuEDDN9VIINEHydGjqYI7In7vD7fHXnsFCWuETmXI
pZayeAWxTG3hcQjvDAq6p8XI1zWbVYKQN/UnHKPRgwyzP5mvxaPLoy9t8tPryzdZMVz+wvPOMcqZ
4WPRUXaNUNRXWD3Bf4K6wkFvgEX7iOwE3dfbM14714T7UIwVhE97edaQv8kEbADtHKWaMe7gUiTA
pwxZmtGps5pqvPORW8t2GApVNB58rpIx/6BXj65nwV8ezV6dMdpVz2aTROj+11n5hGv0bIVTJygJ
KkyP2tniYKIDrWmtvutaviJ3PkBiPkqLi4ZgBBmmY/JrlFx8APqO04zjr3eG+S5qGl3SfQgKxOku
JRLsj12Zjx+jZpzVocMSYMdgRCepZahtpThask1ZrlOy9PSn25uyFmwRZxmC4ppp2qzX9SIhl4/z
SWFqZxuK9xe/mrqnmH2i8o9aWLTr6i5FEapx0L/KElhNdGXUcxIgF3IMk3nrbv+elWsxh32UMflc
UoRaXEn6x46DyL12Try+a0hFcXX/e0pC4BrUwqod6cJg3LmKK0HePBxfIwhJSi7jzRCyWdyOnnvu
UvAMW0fzUGX10X2Z7nyB1yY3Xz1USeibmMuMX4DeKEHFqnMS4ttKd0Lob2WrezFOBvn0OQ2QgPh4
ez1XLh2dWWXMgZ40qMpeb6/nNai1eAGBh4bzhjZpxXjIVFAZD0GcIFTxB6OZROzYNtCgcBY3Dt/B
EMtMyWjwmH75OJ32z74yaACWuPD8QR3BNKl226YkdSKZuZ4blQWPKu6kzgH8p28AfMKDXRQlcsl+
+Hh7Yqs7R27I5lGadZ3F9e1onYywpb0zOprqUcN06yvMrBlDpGPdMmZDZx1uj7i2cZZuSb4ONrm2
viiyDRX27LbO45W4cX82AI6DsgzT6pQQvtnb24PNK7V8nSzicYcODAncsiky+f5g+i2vE5SpWu1i
kfl09oDWW8cKP7bn0LLKZoc1Mm6ImILTWIwK/d6M195rPoi2sITjWmjgLGJDZxBtCIIUOlBXuv5e
YDSOUqdBX3CPTWIECBgznxLUBTW8U1z3yRlgaBfsey9o5J8sP4kRn0m+VUA/r8+WzDpQqhy6czuO
SLHg7919imEuZegeYPl1Z/1XN5v+kEW5yKXYtNhsbbZ77+1enilWaRClx1Hukh7lcB0HqT8ZzBZE
l5RW0RZ2F1NDpU6n5OCrs6QFu81MlMo2LgJ5HyZ3xKj09slauzivBzOv17GzQuE0mSfPMqO7W7ij
vfHCsTxaRqio6uSyvDPgylLS/aEAbzM7YVtzzPfqo48iEpxvKjzn0SpQnPVG7wsgrM9553d3qmFr
5xVcHpU3ugwwDZYdmzjEoDAaKrLKyjCOaVPpT/iQ+C4Kk1V2hLSPHaGtYH4hOBkCY0Y+AnPcqPh5
e4lXYniL+zI/ua5NqWwx49HxDMevBnWmBIrkY5K48LxjHk5vJyGXJS9jEJbl56EEe3YnpVrZXYYm
SFeUrwnmFy9wA5oAx5OBCmpDKGVGjvjc43S2RScufSfwBny5PdWVzeWGCIugncCZqOV6c/MARY7W
U9oZXWnylEn6L7EXCCQeaKneOUgrUQGh+Zwb8QqzvYtrouLSS4HTeWdtAma3wQRnxE0ynMvHtye1
soj0oh1ePHrSqC8tBkLFCgueSGhnS4Kl2xoY4QL6T22tPmE5ldWfwblNxp3saz4UixefroPilSX9
Ie5bxAVg3z2/aiaf7hg2LR+DzJd7YQwo9ts9us07xPuN4KkI/BDv1qFM/r4957Wwk5eVVotA2oNq
67zTr64pbnROVQ6efwEKLrqDwUFSoGa7WZAbhMyLsH3jgSpSCEgnwxIjHpLsK6xAxFXhSCJ0fvv3
rO0B+DeSbsWq6O7iYDkZlpuZq/kXANlQaAQqinSYM979GFRpZE/i0+0B/0k+lhtAtZdmLxkRt3f+
Ra8WANBIgcKKywbIWQ8T4Tf7kvK3y9PYi4BK0OBkyn8G+GR6uxYGa3OxEYhC5CRqZf62CnPbxeev
T8UjDIw2P8i2S1ER6PoxOGJUonn7WfceJnc/OW1zTlvAK03QiOSpLzvts1YX8Tu0RKkTQ7DIB/8t
ejhN9eP2NNeOGc1sBAt5IRXFp+tZ+mjB1D1ylme8ej03BsBUquF9Ksbs09Bl7gueSOnDkDju2w6f
kP3twddeC8cEoqCTc7rOss9U1oAzQxX5F1SQ6y9eiHoFjkZZvYmp9d4ZayWCsudIlAvsSqoG5vVE
w1bAZ7VH7wyVmvQZvjG0aA9fu2Ljp/2T2/gQPqlpiRpt3F7vN6ghW9GdU7w2YQpcNAVACFHlW5xi
303BjbuNd/bQGto7NYwuLAdhSeiBPf1BRmuDpGEUirh8e+Yf8+oAZxjnCTxaSOcdGb5tB8t6Ngrl
HOUo8KTytOyjizQ3YuoO1H6c1b84CRZ1daVNALnQWNlgRZ2rO2/pyrfQBpmvKCbwqFBXuf5RraKO
0HbSOxdGijSqAzROP+XY+OobBLULsdFRwEJUwXXvLP3qwDzjVDTJI4Wz/BIOjgWfzlVnBL2mw1Tm
MDWUZ+58Q0ueUfIM9oD0wr9uH/C12yUdiy4J8Q46WYstoJuLPjySBuesU/YO3p1OPwS+/ltAxki2
A2zPnyePSBmviDYqT7dHX3szJfUcomCCdg7/9VpXRk1/M2rUecIuFiEnJP+dDXQx+5Q4fdBvA0QY
iv3tMdeuGUErd5qOLl+txatZ93UdW0XrnV30JosNnhjNlo+3o7+pe1u8KETvvsGIsOE+IDKF3ZDR
jh9v/4R5WsuHmwoOkDXXBgWlL6adA9WnZu+oc4jw96kjSGjA1rt/tVHQ5bvbY61+JqHuUQYmxETN
dHGjwwLrpcjg/SwHGbzNRxukFeSZExGmdM82xu/qqUK0Eaa6laFZnLtHhe6taQxueudqrZXP+TT+
v9+yiFNM9JQ8zPCoHiJW/2CiOfN5krX/1nQ68SbL0zJEcxFYohEAztyNaZS4nEbX+66bdUvnpRC7
dAANMzV9/B6ROFvduYNrB1LBUTIc06QasLz8o68SiOeBd0aXO/6E0pKNnmQJuG+bCrwZd2hGYkFw
e4dWrqDDGZAO5Q4XwKR5fQksAJoderH+RVk1gj4WhlzW3ol7Hphm9C6jKeFQgCk9oENZ63du4Mqj
4+jgR4B06CDerOVR5MinMRjOs5vNIPTeF+Y7vcfcANtJAP2lOddZqW0D6rw965WVZmBzLuNKXTL1
61k7vkuJOk2CSzcD1gtE3g6chBxMQAkHe4KC4V7+/0ZcTBXhfxTLw9S/gO4tsoPwicp3OmQ2sReY
U/WbQjTq8+0x51ksbjqlLLRjBBurg6q8nmUl3BrCI8uLuFjzGfl/b/bJQqr5D1ZTQK3TwUnoDtqt
1+OEZotZpzf6FxZbPYKPq360peWGe5R4MmMnJ+XdaTGtpa7IsFBroORDLrWsAXS4Y0gzJedQXuTt
RoJxtPP1zEYxCp3XUFPVNwOuwMdMIS5G6NJnW9cKUvfO75h37bcVfvUzFjPXaBUmMd6pZx0z34hH
bCASljaS4jiahw+3t3Pt0NJSoxyKdrAk1bpe5rbTB6xEwvDSlTJ6mdGfm9FLk6cuw7bV0PJ7EJaV
bxVAaAIRi++UTfn1erxCFhG8uDK8tGZsQjiNwgF14qqpkreOP/6jYTY6P3QEeB9BagfBm0FvMRG9
Pem1FaZZ6/AzTCq9SwCDJBGI8T0AsqPNqBZC9fxT35T+xap1885uirUL83qwxYybDvpGOxjhBS0z
9TOU7aAf00i0x2q0ISuitweNgKAN/YZC5eKhwaENQ+4BAg5oeLgTtINM2/kutXwytlAlx3s98NXl
oPruUOcnq19+T83YMjHO5heOujWgclMF0jqmZhOiS5VqiNjcXv3VI+e6FPUk3WBSqesjgCeZDahW
MVwFquGQGFj+HAYEgNHqA2MXvLWc9sftIdc3AVXPOa1UFIUWd8oLAt8HAMZLaShAjRsYPc4HjEhG
+N1IAuenTkdF5aFB5eVtlioHOxLlxsRKLfKZDzq02mmLKR44QLyCir9ka/XiTjV9bReAOklMsan0
mkuoVcb8sbt0o0sAAT5CDclCQR+R95NWoY1yZw9WB5uhVeShMwhwsR7I7Lpp7WjhReCJ6L+vJ61p
DhMWk81xKoPs1+3lX7sCAGropRGu0XhZXIGys0cXXffogid7kKDAQuT+AaEuVLZvD/RPdXH5ds7d
CFBcRN9gGq7PVtxXNqoWaXyxSw3lw9g0ME92ejg+Bmaz5RawIex7A7z6sQmj4cEzo2IPlDzHBM8u
T6h3d4c7P2nO5n/7SQpg4JzvA9hfRKu1VfsmBP7wgtO46B7GaGzTQ2sO0GF1J3hTkjZ7z+j7+zCd
GkxSyIOh6NL2yoM7z97axbNf/ZJFrJo0RRuYvR5d5LcorLpHO9PKd8ILQg+cjVWXf3DGHGDfpknq
R8N5sevzt4R8BX0oI0vLfwzeo92UdeZfNqiG7e1VXpsa326LJ51wgfTret+JntUEmS+6ZMi46Jua
SB9vPgzt6A/RN7G2ABT1O4dt/v3LjXWoE1LBIceFhXE95oDxkSHyNLykFFSyJ+UNcXMEP9a9sxU5
ySEsezzk2wK9QXi9Q0aX5vak167VjFfTdeU6FB0W+2lO9WCXThFcDLuBMmpITT7gNtfUp9vjrD0W
dI+EpK3ozCDX64lqmtN6Ojf4YuZa96UvRsxvE8W3KO3Sy+2hVmMwPg1Ui2AoEAQtNlJvXKKeJPAv
Rt36X+WA/ue2qJKDiaX6rvTLAUfZQFiP6B7HX4p2LB74O0rd2dr5E7TcWspj9IIIdWes7fWMaT7T
wQTlfpmkbM390AURkxaDqLcGGi6zCht+udKCTr+/vQBrh+r1yIs9xfrSaxHk9i+gHB1jGw8ZYu+o
KpvGs5f42lGb0vERhzIv2KI+jtHx7eHX7pHU6SbgGUB5cAmzEqBXqb82AQht0RwU0nlPU9zGL/D/
8OtCW6S8R3JbW2pJb9OGjAIcxVgUQ5G6tNvBp8ico/j90cO04mONs9aj54UDrlgyNcO93yZafOfy
rJ40ShVCzc8G93c+9a9KdUqjzlwQ+JyVi1bqe4xYAa35Wam/HXAqf+gM9Ed2POt+gJhIZv/0O4SV
DkE8Yi75B4uOUvjMvOPcL7GfY9EHFEotlmC0emSYUscC+9SggeF2ot3Ra9LvnLLVRaejOVdrlAVC
/nruFB4hj+lJeJmtJz4ME+aPMiyGX0ZKY3szUc3Z6Ro6VH8wT8ulaGMz19+4HQMlUYRjg+ASTeF0
oY/U6s+9Ks3pgwfqrNpZtUB4+/aYa28X3SohOLBAaJYzRQIEFU+7Cy8IAtRfq6ieZd8mydKaKTJS
twdbXVbbYijWlJLz/OevjlRupFlYSRFecEGB5ppiXvBC/Ijmej6YPGKgFiDr06VAXOb2yGs1MZJW
Inj0Y0F+SON66ML2c2xT0HQ16GsMm8zE8Bc1randd0mFfJstCjSY/V5r/McchN9WoNbxDmwPhkaW
Z2kvt3/P2jsy48OpR/KzaMNe/xxir7zpJsU7UnrRSxcH8m2h4WB7aOA0/ojbKb/z4VjbZxqufDRm
9DQdyusBPS0xoGKbFF/sQhpbJOyC5kRvWEuPWUzmfgchtvJM89lFT5sKhelY9vLVkhjWzYpCFzMo
a/nYAtBCydP1RwSR0qke37VtbNQnvONRQwkxRywOtxd47fkiKXTUTACl5CQWV1j1KJkYOO8RU2ve
LjZdfCdgu6O34sXql+orbW9OwnljW/h3TzLHNQGoXXfnxK8sOx9pC4gGWw2Me7HProUeCgbx6mxk
dSj3rjFa/g7HNKM8SCNw/wA44c7gUKha5HHUaq532QoMfAvGBJSG3+dvHXgahy4qGoSqLWPXCG28
M72VaoWLGAXFddcxieAX47VQKLO26CRiyEp/V/ezEtzYNX16jEWHI5QKnvV2FCaKHB4+EGJqUKG+
vdHrP2GulPCBmFGS11M2WxubnRg8BRDJ9kNfyqQ4lrjN+SfDbfr2E7BWT0N/Q6mXQIMEeIzKMK9O
t3/EynUGoGpRIuBqkT8v1sHtOhtdJ3C5eTJUpwpUxyOyM3jEe7A5DXRB7jxnKw/pHAQKGOkQEOld
XU8a29zAxKvGO9c86T/qqo8xbLJdHZeDRCtsbAXRAuzfDGjbhHderuXNnkEUMwtjxn+SH6tF6Jci
LyXSpDJeDEef/PctxkGfA/pV427ga9w8xp4uvgp0g/0H062tL7cXernb8+h8rOZ/c96IxK4nPjad
icCEYby0PPH7GmW4n8gUdVsqgdZJK1O5m2Bt4FoapYdaw+j79vDLfZ4HNsBcuGhLWDirLtadWVoo
hk7mi1+Ezb5DTRwdkNRA3y0OxbZAIn26E4ksH5B5RMoPkAHpR9PBmv/81SczoY+DPnZuvXih72E9
4lodOvoRqpBWWBrPt6e3PFb/DEZKSsWPRVbm4vs8jvia1EVmvzRjgNPk4DbaL6MpvB3NE314GvU4
+JQ2Tfdwe9i1OTrEuPAX+EKRU1zPkSWNtJSzhnGdFv/QNJmqbdOb7iOGVmly58lamyOvIyWumTUH
Sfh6MIMWH0YcDFYgsYfzyaBpL07n6e+xJ/SLWdnK2uU1boG35/jb92heW0IeoOXzNwlY7WLcIHQq
ZMSsF2TcFHIOVkCk02KpsLVDE3OSLK3/qnXqbXqkhftssv292yrj65/8DJdmN+0unSbsYovREEUc
UnOtl87UxFt9MOODo/VWumnQsn2DIxYqO9FY/AT+Jd/Vde6d8jY07zxfv0VjLAaNJ+g05My8E/8s
1qtT7dgl3nJk1GxC3WINPrr5gDek6au9wkReIJ0UOM8YPTooDOTYfSLsgkAdD0qQzGqE5XjnVVu5
2PSHwTcCI+VrvQyP0IfKEsxoLEBhcfioV2FwaPLemG0t4rcNXiN3VuD3Iz+/2gTc1AwEbdrFQxJE
euHGdus9T6XQESUHtXrWExT6MpTlq/3tTf/90UTsmvtFqWkusy0Bd8qLAzRiivhFDNh5vG8q3BqO
Q913O9PRArzjcY9xd1lQll8dZ0ouSu/ICP7te0dpk87Y3BabiyWLGcPNtbXcHvOXvK3TH/yeFtvg
HoXwOE/ldPQ833gTo8v6b+ZU8zvNaZ/BBrQyoORfXzswWR3Qmdr8EA/4oBxULXDE7B/I3ov6gMLf
v6tYwbHmXIO+5nhTcVoG9tCB0YaELobNF+acD0WeB5daYNR56PGJbPbx3EG4vb2/nd15yLn6RBOb
F3SJb8wQ3SzgwauX2qaC+ZArOyQCchUCt3Y29Dgt45B0Z1l/KyTP80Rxh1QO7sNciLpeV1w5HIXy
q/8hQSgX7clJz6rLbEM3fRpqtPMw8BOqfjRKlTy5WSjG/aj8MdsCNkqHh7IpsRnu8MzR7lys3846
VGwq6RTGwAj+nuepgKZRiGfaS+o27ee46tMLPUgyWb0Oa+t9V8b697IP2uQF6+oMfX43vIPwXdkO
0kw0u3UDfCYn73plOpGW2ImM/ocu0vpHww+NrxhC5bADKx8fP/gc95oVv4VkzFmB4p3bUzOsxroe
EY8xDQqcoV46D6bhm9xM0oekkJLbPCAbhlFQYe2CMEWKe86OzTtn4be3DGaoSSg2i5foDpXW6+Gx
cm/iAT+fD0HZ4EDcI1x6BCdIXQi+vXfnGfl9riAn5nnS9KaAsKy1dnTdEAUt4w+kcs0DfpL6p8ku
zW++ZV+Ad0SHROU5Ws+zd9mdoX//hM97CpeIOIzvN+/K9UTNnAQWNixj14H9xctoz4gxR3a216qv
4Ifyj6C1QijCGvI4fRb++t+cnVeP28iahn8RAeZwS0mtzu1Otuwbwm3PMJNFshh//T70LvZYlCCi
DzAwMPBgSsVKX3jDYIb6ymE/c/BAFVD+BYE789SWACp8w8BvooL5bDRDqCNVb0j5CipOsZ5crHcn
X+tLohfwAWj+Df2gBNemUqA7qVV9ggqvHun39exwsrLt/7SO/q4JEzMR4bAVuRm4apdRnDJ7WUVD
4j3LRB3DL0mIOIePBdR0ZdNOQlBOccdgDzhYRaDPbpClhkPWoMNah+G1KxS8xYakDxIMY120gHFs
Q+RNVKW4Cy176DBIGc3n2QPFu2odb/jXxbnyi8ywyCPr4wZEWlitxA56mfFy+YI9DVfm9sX8iMzX
K1HTYuGTJJ0QO+g4YLar1Ls4NJwNDufhjeSWwSotDu39oJliA1pDu8tGfdxPTp3eOxhZrBy2k/CV
n8IPoU1GTZZPvfgpLa+OYwdDgGK/YeXXQWaEX0Mbm+Bdo/Zh5wNgREE8tOvk9fJHODMwbxolf52W
FanIfO39HbLZQVsG3EDPnlWj5qrgTnyI4ynt9iiZDPgV4/cZhRFAzcvjnt4uBGRgq2FKgB0CxX88
LvcALchsCF+kBLjkq6NWbZQAexjfQq94BeB+bqXxWfIQD9HJ8dQl49IVtSw6DNtf2iwL/4kCp4Fm
1yWGfOpRBrZ2I/K1qD4mtiLvc4kJ8asUCU4TlBNRGm7USlk5VucuHa65+TUDhEJJenG7KojSm1Vn
Ry9xXzjvgsf8sS1V2wdXNutIy5j2R5YON3mOTxImT93gYwIp95dX4Q8kbXG6bd4zngfOAW2IeZn+
Wn7MqIauwZb4GTR5IW6wHsDlvoTyjOa8jkz0Lo/LLsMBEbOGDY5j1gFGfiGQ8cXJ8HoolSJ4D7Da
xcfTzMZ/ht7oo73rVc6Tjmb9l0mLInSTQBlUm2AcitexT/Bdcs3Rko+Ka6Ok3IJafZjCKPvHaYk7
qPkVxn3ttXMXJDWS+NWFZxFtFBDM+HpYysjgbloiQm6agX2r4Vizs9owrq8izJjGTVAlrra3Sqns
28xFhRTGrOdcj7UaeNu4RrHtV6JF1XWttSZOCohTJ5umY9+jrd007hU7FnFxzx1T7a71erqqhLfF
l2pMuvFe0s7oMd9RouoWET/V+GlYGaKYjTT1cTd4g61tu8jFLNGNq+kJuWvjh/AK1AuRhI3fLy/e
n07ycvEI/ufjyxMN5vB48dBLyiyMk4JnaRbj796O7a8IVNbRNnIV294aso1xhylzRPSHUWImkDdu
3n5AvYaBhMgk/ifo6NWdX3eVfDSRTUZy2i3bX0ZSYF0mTCvbp0HZiJXLztD5YYsfTiViBozPmQNI
t+MfHkORRAXXU56jqci7bdgWYKLKMBjxVuss0E+d3mXVUygb1d0rsAlqbIJ7UpomxzsV8lTYkV3V
vdFVProMKihL6v/XbdYkmJMgoP0xodRXXxmZKn5qfZK+goZPzB0aZSqev9Jupx2oovzJEr097pTU
thi4yRPMmTuw++z3LsWgwdMGQq6Kj+aLqBurnTRyuXITnMaVtkc1b2b9cxVSyT/+FrZ0zNJGIf0l
ndHaTxgATt8Ts+7ixxoPnusmzpuPy/vmdER4RVgw/QG+gYswjkeMBgOLxNTLX+Kw0VW04XTih9xB
MDpsxmfcF9d6jucGnOk9/0t4pzhzPCCuVWBWgka8YDfkXvPiAD4b2yz+LQIcbPdqE4i13v3ps+aA
nZwFM8gNgbwtnjVaxrk3aa14oXvZWL6ZO9+bjMbABtZmsjFQI64QNZu8lULiaZpCPEGKyB8z/2PZ
CcuRNXQpGRcv9PcC5xFD3Q7PPm+ofltmZrwOwMImb4eQvOH6k6V0AK4sva3XGnJnPjjnimTJ1kEE
Acc//uCdgx1VTcTwkutTumka1dpx/0TfbTMQfknstRK9nhnPICOHMz+DB3hHjseTAw02sy3qlzL3
on1eBj88/I7vbQg/+xhnxJfLG/jM48nUVC4Qh8IOJdTFq1V0yFKM2GO/II8psaQcI1fD1gmvcvxk
jfGq5n2PdsQUmn7XUb7lEehKnOS1AYXz7eUfc27uMwkBJzIXaddlPx1rpVS4VVe/hEHQ70N9EvdG
qhn4QAflE2ZHce9fHvBPLnR8e9K+hqancopp8S5n3ySJ6VEOL17s2MQJPIhU64N61OBdT8KhdJ3U
LUrUYxMytJqD1PFJUcsnNTeLAqcVo5fYZVeutbHVQjF8u9ScfYkMDv4d0kzJaCvDFNsmLLC+VGdW
BW+0Z6NnDSbku9GVaXcVIZUf+b07euNWSfCm/eINoI0uT/TMGWb/UlD704GB+H68qzwzUYzBltlL
hb7kGwIsWJDmSs6ARn8rxJTe8LrcXB7zTB4GRJOIlDyUo3yS9arUyVWBd+VznFN2+kkC0pPvlAYJ
jl/LUZhArYAI+G4/FuqjU0vvtrcx2LodpwpuKDQvKW5LivFrpcUzv4w+I4nYHDSiAbCsB+U67uh1
MDkvZq7i4KKjUYKwv/Gj6mt9bytN8g0+sUT3rGUPhHjX31agqXX0qhFZx9NZGz996mkX6bNCswNH
jrT9eH1GT8YOlozOSxhrIHfrESFliB/BsEM9Xb8XadutqfGeHra5roxkBp0Mj4VapElYm+OD0aXO
CxJdeKC1JcrWfITxPU4wi0A8vh5Wgqx5EseHjREpqHPEZ4abt7ja+iEu3UwyYhpM03c8T81NNk2x
7ddV0e0ubz5qDcvRkOKE2DO/zFyocACOP2lgpRV8wsjj/XCm9mdkyqbDXCPJsuSDekwzNAgCRQi1
V6WM9auh6LHSYG2x+33nzsm8gzQMpVF9zjq+8j0O2PVzgVtadm2Vdqb+w03Q2F/iLuncLVQ4N/wJ
qyFJCZKn2NokU2nX1wME4FssRurkXnUl8ZYxDICBh7w330JphOajYqu4CQgLZz4+hJa0uGgDRdHK
20EXIxF/Rx0v2wIWUcZbBeODBz3MG6vdGJwpOCKm1erklqOnvysk/jxRlBjeyHahy2WWqeUIoBrB
VWnYSFdbao06v4I31zenM0AZEtqn17WdWAiSDpHcVgkl4G3PTZFthir0MG1W1CFCb9dDPeq9rQyp
whnuUlxx+3p6hmPrOTMbv/uITCXJUVYs1adc9uqrNljaiLZEYXbBTZKUIri3o9DVCec16zl3g6bw
8ffRYFulzehXpRZ8SRCHNLf5ZDRYfRhS/4d4FIYjDfS0vCtDy4z9Dgz2B0Lq9c+6pY62b1WtueM8
A1tI9BCfsjQtx/itLum8Gii+Huo8r55jM6xGVOnT4AVvBuurg6B3usk76nXbssqaOzR4ymQTV4Pz
Yreh8RWLNYQpnDT41aWelvmU4QtsCfUwPAgv9/6hRqkFO0cC+X8tSvqdmxymM7Y1ZdIYG6wIZfZY
YNzXPyao8n040iGfGrWEOnBloBPjK1mTuags6mO4Hykcim3sNarcV2nRfOAIV7t3kRYl2KDjZBf7
9hB7+P0W2BU9uFMgvWfH8bBIpaZk37n62L9T98Q6rTE9TOMhw3gb5DywrpF1hND+iDbEsz0VGDYh
IBVKP0HzTJCmzRcAvuSN46tK6/0AYVf+bIXep49MKtqi2+O2uwklkNsg63PdN3u17V9HF4fw7QRK
ZdjVQVr9g/iViftLq/YTTuFOm723tBH19yrEv35jdo3mvOEbGHz02M8pry0V7u7OVVG53DjQDqN9
lMOIpzQzdjVS/iWCTULkWO1hUGXh1ggLKfpZS/oim4YuYr5LMMSdj1eIcU8cS1yuWvru5VUyRBoJ
mSc61Y+pxambRK2whLb1Tjt0hcz775qoTP0pxBy6fTX4/AdqOWX3YUa4ewd+5zV6eROFWX+vdlpd
/sB0uGyfIT1MVNj6WvS4OnWN86ttwqT/t4li035sPCrIV7mZF6gnYKl0W6qxN/jI0guDJaqGn1ba
eE8CfyzrLkUma7hrs252/KqjDGPUsSdr2gZ6HDxOFBbyW/7DbCeHvhrAiE4ZdcqMKE7xcbfQtGuc
lbX4a26lEYbXqpA3oB2xI5okQld+huwCKlMhZk64e5qV89I2QPRY37Rxt1gw4sIl66p/qrFw1m5i
VVH2dpdY3h7LMkzcZYjbLE6AY9yhaCTT/E6vMqQkjRAq2o09eeP01pkCX0nmG5TvSZIMZJNZbcon
rdLtL6aUobYzc5n/IxVPi1aeypNQhlfb4+YG3YD8L8nB8b1uUDgR+AqML2qoW89B6iJlwOUSYAaC
2MutOZlavA+yIF1DNpw8X3SsgGqjjzFTA0iEjgfmhQndjtTzxc4K5Xdahm+S4kW8RWwuXxNXPnmc
UUSa8Ya0AWdKlbEoaakmgFYrM9yXouhKzOen/CMi6ar8YLSsFx1Rt5XQ+zQPoOxBv2qeGeJPxjL2
nqgxZXalR68Fejk70InqYzyUxe82srVHrW6GW9VujL02WR0mq/jQYL/YmYfLr/Yy56PbDXaFKia3
+tyym1sbf5XQYtqdmJA6+as+GqXuG4J2mNaW8QemP8lVrSYkeVNm1QPGAX3roubRrvWmlttr/gn0
gmcWwEz2XzL47MRVMCgOy9fWqvVw6xnS2zhaFaZPnpPIe5T8amRcy/yfyzNfNm0YdtYspPML2oo4
cBGtRL3oxrrWxasrez14CoqCBglL1XybjCjci7Arw21ekCs8GG6bf7s8+nJrz6Oz9DPjlX3Nfjv+
7rz/eDyKTL5SwIBYkRel85xmeneDPNPQrWy107096wjwPIHOR0tgubfzUksSmOXZqybwVrxSkej9
R8GuEL8EvMKaWxwG9JVawmnRGqgwJVlUp6AP0Y1dTFBTRNuY3MMvjRGXfmYFxTbBTPihaiqiL09o
4rEvROpuxyZrPkSJTQOtBZyUcpPC+koydvoBqN6AmSbPJdznSxx/7QTz0jzUi+EFiUoLxKWGhyzk
KRNDK+k8e1IJV5A1y+UFKE27lc4AsCwAHEt0eBGrzpS1xvhiiWzy+yqyrnMj7b+OssTQ4PJWWk4O
xUOKb7qOhwmiHeYS7wiBOTHsNHVe9V7OxlOmF/kwOQcX+tSkf5ihABN/eciTvhozcub6BcBCCjWU
Do4/6Bj3fRnVXvWWK0AZUZdRR8tAY6ZwEsKyKg+v27rrta+lOhCrE89P3hbkjPFRhjo90NoNsQlE
J9qZcDzFeNcPh8RNrgKOwL1lBDYPrIEx7ibK3eGB3L/zruArVWJTGn3f/VaVcPiG4Iv2PWuHwX69
PLvTCwnlE3D2iFHwZWEVH0/Os/hf6m4h39pciH9zRcnua/KDt1QO40YZGvsOr/Dk6+VBT0QJ0Koj
c3e1GQbGOV3exHkbushAFeVbrnq12OR1gGV468QhrcbWsW7wVxi2bofD3VU+1pZz62qiuxYNbNi9
0aN86Ws21Jo96exw7eH2PlzroyKHlfLVnKT+nVLyM5k8x4joFti2Ne/Gvx8MC2RMWjX661gXQr1K
qeLIvYGb9cqRXZ6gP+N4fFZycIqgy/xck2XowLLDMq1qEpQeJ+e3BfQs3mgdGokrR+jcpDiq83zA
adLKP56UnaeYvMLzfFUKJd7SaiuiG2cyqnHlVjw3qb/HWbw5raslWa8G+iu5QIXLuQcgwS+6Zgy2
9H9AlF3eU+eGQxULvjRZxGn3Wwy1IwYXhg7khYKQTcR3lhVnv9QoLdaqtqefkJI8opLzqzoPuYif
kKCWThTrZBpB2n/vFYG1XEe99f2zU6LfAKqaChJNZSZ2vFJVpep1Qjf5LRwqnEu1Vk5c6nTdZuNB
/ePyYPOyH+11qpSEJGA7NLYa79jxYLYZthrcwPjNKNMW++288D5I/PA9h0s83gMXi9+sOBH/TlBL
+pUDcHILzYODRKS9CtXJWHZ9gQ0YU0o94o2sKS58T29yY1vErge/PMyCvRRpcaMF9nTz+UkjOEpB
HFQcPMXF7Re7BXYKTp28RbIOKB56lbkrnDZ8m5JJvJXpnNb3rWrjvQeR8bOhCqdvLqMAHTPBkwC9
Pf7kzgSWxRBV9pYnlHGNPkWuYSiUnzBdxU0bNWs1uZMjMo9HaM2mBeV7IqUAyDOIcvCFb6ZWuMpt
hLu7uBraAKMlyoKjt/JwnpwSKAEzBguWjYlK9xKWpNu1oxMYdG9THcqcyklu/vYmMawc/D9iCEc7
16CAwdcj7FFtMNOLiwYrjIx3Nh/f3JjyyI8cTK2znSo3TLZJ3bUPdkYl7RpapBfsDFpq1Fh7u6qq
fQEN9jZzYgvfThv9vOsgtqS9lZYY3V3aBYiok/WO9XRb2VVWv7kuDnulCvPSB5jdYlnZoW7i17pC
Vu/Lgoxe7vU0iynRiMJ+L/EN/hlhyqCsHJeThYTSw8sEJZEEladpcf/UxOnohUXt22QrDriMwTlo
oxvtK7utV/Lh06HYJ5RTrTl+P0U/IGEY9hbhz5uNj+dbFKXQavu4eWkH0LNXl0/jaaRlQLLEDI8d
CswLhZrjAwHwNgaIr9dv7eRa0T4YmuzagRuPtWsQy/pfT5V4wIN0max9ZLTiFeg/khPBNFDs0AK8
PsDvTlOExkzjKM+jmlf4W1bNAHygC02xS8xw+pWEeLNuGrvV/7WI1q6pAsB+UmTaINitRE31VLWx
mq8gW07uV4PSF4wz6keAh0iHj+fGEa/TGBfhN/Rpum6j1SLc85PaL4Nel99G3cHbG7PYfULVeWW7
nATN8+ohrcpJpEJO5/p4aA1PoTCoxvZNRNTyNlomaJybQ46RYh2rVYNqPR6ZK4OeXOnzaaStCX8T
3Ayth+NB24qg0hG6fNMqrR322K4XoFMQJza2hGv9Y4HF7xVOsp9+ShiXrIf6P9EA9gj68bh1bWE9
ijv6m240yeSzquptZEw3rjUF3zuyt5jYUV+rqJwcE0ixBLTQ7EHiEsEtdm4XDXUirUB5K1pqmlia
guXwvU7J8qugd7I1QbWTjJNuKjTVGd/M4wFHeP49f0WmoI7AtxVj9D4CWr+LK5rkWtQn91T6HuK6
3Nso+D41SdM8UqizruGJ6Y9V3a+ZwpzUdcBXz/Q6HWQIOQm9ruPfUQx5znZPk/cmbNDRymI9982o
MQs/CGpQO6hlNvejqETgJwI2gW8BEYFdYDfe7vLlcbLf+CVIK4BTmx2ZaLge/xI0UgTtgiF5N3iv
023Es7bv4ynaa2KqD143GjvC97Xr8aTXR1rIdQUqxJkLW/xxPGwj66mLByd7R65LPOGWiKG0UHPj
pu5LzGIDxVRiP4o6fBNNWdn72hXOgwuAKtq0oqp2rCFt38ufYvnwAt+gMwojEPGrmYQ/f6q/Nkcw
It4CRww1fiNLcM413KzZxj2WfJfHWW76P+PMV5pFdxtYzOIZCgynzJ0IL5AGLukuo4fhdwjmWD6+
COjCfn4w+myI8gArn4nox5MqI23SSkvxvslGyA2W3fkdYOjmCmzVGlzr3Lz+QCxnlISFYuDxUE6m
VnVRMdRopeHeVbij8JpW3lvb6D75vM6fcJaRncnm7NnlOca9rPKSLkT7M8DHC2tbd1vTXLgfE4Dc
n/+AM8IEZDwLdsp/aj0TeYTW/ebVxourojC1xQcZcIAahOLH5bGWh3GeFkwyHgDqrWjOLRLnovFM
qtmJ8k1r3UBsOir6dCr0KFA3CvIyN0Rn+nBLDID05eWR54v272Dwf0eGe+sRVzPTxUVM7wIkWYh6
LAbO/YendeIpc9SPHHLZ+zTJ10Lqc4kuaF5k5MmVN2/50DK4C9aD9x14LvpsizeP0u4o0FpElUNr
6ptk8qAtFTbgb3SjEvmaJ2WyVjo4NyRaZbMmPKE2T97xXlVlp0ZdlEYHCZ7ld95WeCONSM8Be2jV
F0kvd4VYfmZpQTfQ+57vWhfy8fGAwhr61sJ18yB6s74Pmq58Kgwj35amYl4HUWMg32mYN5dX9fRG
I3jhgfkDfwVYOwdXf91oVWa5dcnj/W10i+Ql0ExgM8UwGD8vD3MyN3btHCQhUoByOF2g42GMRM0L
xYrEocFQ/RU0qCv9bnBE5DujIe/U0nBjv8mtNSOHtXEX35TXNRm0UC8PWIvyXASO9exSdNznStHD
gIvV1u/HYOWbnuycebLkvTPPlFhpCdrJhrHzItMQhy5wqq3MFGsrkWXfFo0cnzzRlp+96hiP1xnw
5FzCBbBz/HE17Pd4uUNxsLFP7TDLEYbqS2kL5SlG5Tm7+vxa8gLODR/qi2DKj4dLY+pATp9WBwtZ
rS0MxpKe/1hcp7VV70th2hvTox7+2UE5/4QCANipTiNLfjzoOJQiN62hPIAtTG4AasGoiwEp2z1q
T3mVgCKI+nolszh5ruZLB/AFnRXq4ieC2X1Q1lGuO+VB83rV2UZQ6164b9RxW8mxfL08w5OTOA+G
1whLSTGcSPt4hl3s1r0+FuKQASIadjINwewht56ucarOzuo/Ay3zh1RYI/bSmThU8O+/tmUpnh2B
PuskgYysPBqnR4FJzVqwMOsh9KiLSXFzJsiy9eLgCOE+92kLWWay003gQB9KBrddQRKfnneXBZub
ChS9YCMv9uagW12NQHxxkCDbYC/lCczaYkQONUusO6dslOcKevvllVsmoOhDHA26iFQ1Ky6QsknK
Qw565Z6doYDIQsIo3bmUt7+2VRZ+RB6uIl1uBSsX67nFpFhKjEhKCP10MWGjKNwBNlKJqGbRoCSe
ud126BTH3iLtOHy7PNFzWxR+M9p6lCwI3xa3aeBmpGqJLA+WUlXP6aCMDiisogi3l8c5+0EBxmMC
68C/W9addMVwlKlpi8M0Is8HbEf6oTf9A33hYygdddy0pYVVpSqKbOXqnvfjUZAzL+V/Rl6qIFQT
SKGgrYtDzX79Kly78u0pV68w3RHXVNy8t8kQg/ALt8iCDdYUytvlqZ87MHNLDLkN2ha0/o5vAbPt
PQrsRnkwe+tO14X5CIq52ekZtTVg+cVnw0m6blRKicQpYMwQ3uPhhMelzT1THIISzI4A4IbrqIsU
E/dH+uaotXvfgzpbeUHOTBIuJhkAY9PfXVLSU4y0C691i0PfS+cuVstgj8NacYsLnx4BU7OnT7vg
zPM057IeaSWOQot7qMS2eyi0pDiMbR10G9Vo633Xdrrjp9BWVrbvvEaLTfT3YH9S+79jKhB2jcy9
4lAIme6GqNah2sgmkyvv/pnNSvkQ0hKLAUp3qUTU5jEBAZCGQ0OtW9t0rdfeaG3d/AqwrzhUKdIT
nd+gtKz7NdwlF2LpoK7p5Z1dSwv0K9EHr/NSWKNuKy1G8oq1LAI09pFa3YcycK8JSKY9aLri++UD
cubCA2wB7N0iDSHuWezYVlMq6P1GcRCpXu1AaxsDtHdPv54mryg+m3bM24Y2BgwKqBR87OPjoSPm
EFhBWHIRxe1mjMrpBRqXelMjRPiYjlm4chzPTo4Eawa/ckKWfvSaEw5pPzE5AOb1/dCaSuOLtqfs
qsSDZ6wcwzOPJS/HjNqh5UaNaTE7W+hOnTVxScJRDyALc6BogaM+a27bfuFRp6tuNM6/n18/EywW
xS0miinF8ScNAdyndjRyEmlxPoDgUH0DOMWPwsnXzKrPbU2uNRQEUJSkIzv//V/nUCuNpML9JT9I
mRTDfQ6TTrkth1YbH4iRh+CH2lJEWjMdOftVoVHP+sbWLOh7PKpV1jQS8Uo6JEJV31BSdo09iIr0
A5Cd+1YF6QNGqriaXf6sZ55MdAuorZCZU1tZXnCONKe8Npr8oAZN/O4lIwjSVhfu1u1jLdsEdGQi
PxpdvbyOFKC0K3He2UkDN6CdqmPnuDSHQuGuDDQwrYcsKzMqlEEEILMKXOgUtbZro0lLoEAaYiVl
PndeYM/yoalcgZRZrLCjWjICl8Jl0Nf5TSujbAeWNXwPqWf+FzOkl8g1MIs1cl6OlxXbMqOIRFgc
cHDKviupVm1rpU+/TBQKbiyKBSgYgWNeQQCdW1a27+xG7JGl/6lW/7WFXUUNDETas8OgBzH0Udzo
iYDCb5raDFfUC5Rda5jyVyqjdCUdObeiRNAIfsCNxaZ2cTkUU21TyzGzQ9VJ5wGzFpiniVXlvhBi
3Oqoumw9S9QrkulnnjQulll/lFHn0u/xV647FZmHOGS+xHnXlmH3L30YhttiNLJuGzcCHDaoA160
yAusl6junI/LB+nM400UDTCJMhep+7L0CutbU4OKX1Dok5vcxl0ePWEg5w5Xl8c5s3VnvgjKEmgJ
Ir212E96Epl15WBwX4WOW2/abGzbm3qq03JHm6FIr/+b4bDlACU5M/MWcSXlF32wLTs5QBhkJ5Wl
RCzBDsxgAnZVZhMa1JcHPLNzmd9/Blys5ITLFqmynR5aLtlt4zmQNFraud9ETf5Xd015XQxx8ZFW
/fTl8tBn7n2ODKgQMBdzi3WREzl1qQNkq9KDEUrX9O22dVOgP3r7tfJ673ea5NbKpjlzWBjRotTM
STnVg+5de5BAf9JDXdXRk2pEjrkDhZv9jClK/FsonQfBwO6ilW987rT8PeziLW27qlA0U0kPXlj/
LEXp3BWmTJHIK7vqJ8TSO9dtnyzZtLeFGpfV7r/5zBjE8Q8JyxJ82hSjHuiSFZ46ER6Q3b4DsTf+
lKo57k3p9CvR7tkDQ92JTuCsD7EsIYKYSZWkT7MDKqfoApYj0UmoHRS4IGtArrN7F1wFdxB2J3D8
j28hrW2DwoNsd/Ay9TaoRH5r1Jic+o0StvtYxrJEpD1wb0X4eSsAIDqzgeb/Db1MQL3KTWHrVtlB
qyF5+c5M0/EU0/omiQBXvui5XYuQKJ3GWdeE7Oh4mlZH6VtPzeRQ5m3XwHzSZYesUdY1VzWM822q
6IjcdJVmfRaST8VkrjrPACyEZwh1j0cu2tCjLIrhAWdpvBsspDVcPDF+mW3Tfj5EmAvPKJSSDIH+
X1wGQaQHrRYpyQHJ+/rGrabmpsNK+Dlrhu7l8oE4t0OpUFI+oHqHAdFi2yjYUaVjEqUH0AjJ3p0w
gBrS1nyMHR6S/2YoBLEQJ2J6y+6WM7FxQSJy4UxV10GuGs0rOzJbaKkZgnMr98y584B/9f+Ptgiz
5JgOqpto6UGPRNr4rQDQ+aAFvbmJs9TzK2fIA19rdGcvUMZYCYFOOuF/NgvOSigMoj92wi6m5aKo
Icolh7wlFvSdqKfp2uh6L3yYJrg+qsGg31OBs17zuLHVzYTBxW2WKtmafcm5BQaGTXxr2WBOlmA6
vULwNamS/JD3TX9Fc8i5432vd7aVroqUnx0LRAnpGaAdKkLHR8ROpXAqTYEHV4UJok9tggpnDEdt
QGFsDW1wZoGB6CEmR6WWrHNZ2LPxxkhl68YHt2jcjZ3W3oM7xNl9ZiU7KKzm79arza9S6cs11fkz
dxCZIF1Tx+btJO46nqall+RmokkOfWxXj2ir1uk2QALDCn4NVtagbTFFa7nSuTHxbKCJCkCRHTV/
jb+C6pnSN8VSjQ5B044PiWVGKDRihuZu0IyslQeoz3q1KfrI6beXj+2ZyITWnjaj9jidhEfHI0+4
s2O9NsaHAM7C9cxTU/xeRsN1ImvxCKFAW1P2OjfinIrOSTAp/rKLmeU6DAo1TA+Y8Tm7ENr8U6OL
EI/UcPqaFcVwc3mGZ7Ytq8hqknaDTVo2asfUToasc5PDgAS076kDUjVoTqS7ET/WNbHNs4OB88RO
ZMZ3L3VDXMiRgzNvW8wce/UmbTEMvi3SwhXfxiYxxs9GeRwQelBgStGEJbOff85f+wbwk0rmgJdN
0Xtk0J2FiQuSLYbINpkLBntj6WNWbyyvcH5f/qonO3beMDxiM72JTt/SWzTsR1XRpdceQo1GOLym
BEtkW7EjXENjezA2WjHJq7HT1i6Gky/MwHN5CF4XiufEmsdTTgoX6OeQ9wenlPVDWXa3IVhp0x9B
YX229jWLZwBDYaJY950U9oZ4rIPGi5xDajYj9rzmgDgLXhcAjBz/8uc8nRVD0fvlwkERlV16PCvg
WtbQaYlzaOlx9rtSwZJ5Z0TWcJcX5mfFMWafGFQUZndOADYg544HEwnYlCkxs++AXKNd2ITTvyaK
O9+iRi3f2Wer0evpZmFywNjQxwC+wByPB4S6mjW1TIvvfWTlO7NuasC2uZffZZ6YfvRGP9wUSbqG
ST65aOZPiu0SCCKCOwr7x6MGgbSLwavz7yj42Gj+qorqI1Sc+cKzcwgmiJR89jL9M+IfBTFKQPzL
8YiCk5jQ9c6+52Lq/QEzu4cchPlDNCbFlSjdtcv75JFkCKJkNE4szj8KjcfjjYYtemVw8+8DpjjU
mWJlJ1VrePd08Lo1AnHIlaVDQprgBWtWnvNr/1dLwaZnMfdL5mo0/bATvRMEeyLdZWKvQqv9qZg2
sr2+fCaWwEcCGhjKNIF4FSGTAn4+nl5ljUoLU1T7qQ3VeFXWQn6npvdDRzkbJz4j+i6GRrlK3VS+
A1pr7pO2eZ5yW75d/h1/4IR/T5V7Zlbi40vPqvf0349/R1FKICHqVP2wZnUA4RtKBuc8NKJW3rWt
VwLjKCdQmDvsltXxykuT0Gh8B4GH/mnKoBFfhxiCt7+kBLizzaXnfnUCu/5wUgBc6Yw6GbobJS5B
LPCdve6x7u3mn06xrG+tItXG18y8ezSE3ca/VqY2n4HjqSEnCgQGxu581S0xndKWvYgDLf4x9O6Q
PAJpkD+SMbYGnyAX65DRUcNdKhPXuo6NyjR2lT2ombEr4iKb7kZVaNoXJ1aizJ+ITaLtWCQ4POh5
PIm9gmZV8KjBoi5vkpASx40x4GB+I3I9157TlL907M6wViASi2PPK88KceAhWPPsE0Mer9aEsFLg
ONX4M4yb8kVvvbj1PS3F7VX3wiu76FYKhJRxlh8R1hh3Nq8gG5ZtujiGArFAJcOO6oeVxcLaK81I
2uXjs1GhhKf0unnvgHzRHmqiga2Hafy4s4JSK/y5KpNf1YDUf6hRpGjbwMOU1/cKcMWbKsZN6wqQ
eo1iVJMirQbKNHyyWkxt7i0X0TsQNThv7CO30opvjYmq810dCHOqnqZBiko+yHzM96ZBG+VlSjyM
BdOyzS261Kgo5n5t1kO3p+FS36oJiuh+nQ1ajDpg2D8U6Ke7voMn9YeNMAHmf2Y9vZmF46jbRuk4
jZmTVWg8jUN3LXMlDfZl0unNZsjC8r7MsipJrlrhDe0tRK2aSltvjIH9WHZ59iul/NX5iI8hS+xg
oBr/HM0xdv0mzaBZZnmK7tugZYqZXNlZH8SvkE6y797IJ7sr6IU7m8rKs+QBqHGptxQFTLrvvrQq
S7kzUPj64RAYRTsDOeSnqp5aiYto8D+cnddy28gShp8IVcjhFmBQsGXZkijLNyjZ3kWOgzDA058P
OjcmyCLLe+eya3c4AT093X9I7b1VABbcCm/KzVuJdki96SAfTdt5aMd663KkO7/LpfcNCQ+99tXR
Et4e16Ys9CcLN8ZARsJoN1mNtOIOs6I+uW0V6jGYd84KfOBRIuCOuWbhYykk42evAae8LTU7djcC
pDJujqpa5+Cl7cIbtpGWqUkA5lY694OJ3lMQ6SIsgwaXGnyPJukesHAO7Xtn0mGk8kwye3RWkEGh
zT9nd3qPVeZTHfO1fmrLVj6oVtv3UJLjxPOLBibObTPo0uPqaxsLxkGlFXukOZz0s4qUpP2ArYKd
B4jRzDOKdm7q+Z0bNxurmEs8KE2p3Cc9PbdgUNOx/AHdFl0fyQX/E0VZZwoau6ofCZzLqkG2kFuz
wkb93sA+NX9wqnH+Hc1d3N+GXfUhgFXRzswQlWhDR/drJODcgNvKnvZRHMriYR5VBXkUIyOs1qhL
4JL5GXi5Gj5raEf2tw0iMtpnU22V8jYsqlZWKMY1ZfEcFYUS7eTQyPhdG+ym/CJUJ++qjejyUN+O
IQ+O2ndQ/UoPoRL3se6PGkbcelCAk7aeVNCF9j18EnW6dZoKgQukMZ0h4NPru2fVVfQy2umzYdQR
dBjFQbsDU6zwbhxtWfPVJDii4Jc4oCiPKy767t5rG+pZvNHtKaSCLhr6mVh0qC8xeh3fZvp/qFYN
AAFvE4KytusKVf8ndL323tQww9zgvzgNW31oVeOZt+Y0vmsGysN+NKh9+gK/33owFbx+Plk9t5IP
0gkTadeN1PauCUdPIsiJrsNm8GzwN6NeFeq3tCnSf3pq/taDqobp94kKnu1LdHZQWUlTaz9rbqz5
auvYPxF3MV6R70k1jnestRt7mmGXh7UxwupQHIEeY+7GUaA3EbD3xhHofvLf455qFlC+8HHCn0Pg
n/vL1eIJnZVMKR4F2ERUauzKlTclTZXJHwQmG77FM7e4azLZiJ0ad/HtbOSGtmm7blJ8b+qmrvEp
s/bqlnSKx340ju6XQZmVxhemXWoYRsFZ2htmqpvZFjKxYu/aWW2yW6RVIgHcIM896w0uafELmUq+
6xxFSszUWm8wv2A01vV3OKyE5qda2OlQ7FJ1Nu27pA3jVytPJ7HJZwMDRavVTTh7TWQ9z7qWjhtl
nhzoH9aIil3kN+7MgdTTrPoSmVnYfc89wEkB7SA99aMG5s1OrepB2dC+1+sd978+b1Et8PKv1aAP
N+pY6jzX2lAbAzzYi/lejHnYf5lFjCcoGiTq9xZI8r9cbCbdxHKadhgAluqvzrEjHcz6DJrLQmxG
7K16Lh/Rb/KsAOGo1IIIZ/b1buLqGoLabky5U+hfJr6TlXaN9pypezc53RDwoKHpvJbAOFCp6twB
sSiEn3ramN70CNYANPWINEz5qc2AdW1rO5H2bamNnGetqHTbByZdtd/MBH7EHrjSYG9DtQR2LmoH
A4xhoMqsbcRoRdrPqUBr8kFVGpiRviVTCPLRUjCl4R+xnh53Rh+EvGPq1z4d6yrZO4AiFWeT1/F8
Teh5ySSP0iAYbwtMdREMoey0rhHQHw97b8rm9zSyxHBTRV3+3DRa1H8JDWQwfZdrRPO5bWy5q7rO
qP2i7N2/dIKmzUgvzIaQC9QaJvpaFsboBui6sa29h0aeJD5B/7vWeYi4jXb+z+XE7yRJYihKolS6
F4FhSALHSRL0hDSOulp/JyqW38XURfewnNsfXY1O077WnCzeXR5x9VZhcnT6wMxjSb+84NewboQu
h4yUNv7p5WZs+YpTjw/aUGifOixoNlHdpL5T1QY3f6ddk7Zdkw3JCZFvpx9GFxc5+xPYrGgj16I3
lL5Hcad8S3Gs6j4Tz6tqo6Hf726siCIqHNHB8r4UBRpI20btmmHbRjOJEoLH+Q/bQvD/NmyG+tkE
hDtQYu284V8EcN3K3GDQ2SeHUYlVdYfZW6HeJl4rfjelbefEMreo7mewhcMN+VdpXIGYnmwmXCSY
6TyUFj0SXvbHmzmk0hY4mVvvM+RZ9J0grUaPGQKv98gntBykpq+u2ZysChasqGNhv7oUnagknNgI
tX3pTjqegu/LTYLtAX3M5K5XKGTArI76/kq9/2Q4LBeQUl5EJHjPU0M4niJKQvTwWiX92XW1bIJs
spO3Qo3lxpZ5fuW99wEN+TMasBGI1yzaIwCeyL9W771oRP94jhP1HYH9Se7qWiv7R6mIcb63eMKM
W6tFZfoT1s65tSn13P0BCmPQA5owTh5MSp7I3E+L1Mqf4sbglb4vJ9KxBx1DGO0mnyLb+zY3pOgJ
HFQyvhJfASOu/0mmOrRIz+GvddKv8LlN0CBvsmiLBJUoHjw3L4pAB52YbfVe197U2Bo13zabBnhk
TbeM502diruqiOf42Wxrq32MSr3CeGU2ZF9twFerEardraK4QWtgAHALKzYP/SoJ9Z4sN9SVraNn
Voqylz1ozk6nHz+ngTSFQ+mbYIGa87YYrEFWKG53Jc2yMK0H8c2cucJevTAqyp9O3FriL6tWxKqF
9s3DDi80ZH/MVchK+jpNxnac3mplirbJjNIkbtHuA3oWP6sxV670s9ZXAv4KkI1hslMzXTgwqxOH
2J3UxrhT35SKt8LOnrJoNymZ/qjmKCzuVXceNrqbG6mfxUYT+cKuMnN7OWauP2x+Azo0i5TW8qo9
YdWPEXowuVfqb5EdGYHjZtlziT6Nr1eqScoxFNcgRScll48RlyCyMJipuaxmndVabzWp0N8wU9SD
pMPLJY/bZDdWIWLyoz3vRVRpQZl0ByVR0nvk2iOkaXPtym1xZuasPAEGP1xKTOqKnVNYcUEwyY23
sEuSW1UUvC6GdvoKtkq977t+vFZrWhdCmLhLdWchdS3KZWtwUTs5/WiNtvk2pZ747XS5/eDx7rHv
Ycw4CAD2eP5sui6b833FQ4Unbos5Ra8P9bwJRyBoOzAV4ZVSxqpuSn+EHwXXEqoClVryguOoFyl0
93v4J2/AfeJAx05861ZNr/rzUI4/0LWend3cGqH6evncrRucHwPTqYRRQ8zlvl4dA5FNQNgIyW9x
7IYHsCRtsWlNUd80cWd427iKp3mThYhXZ17Vvi4mIluvxozwL2+2ZQGg9hGFAfmDTFrVckwPlQfk
RK23XgzuI0IoThB6sd2RBDYOSaeLfsn+8tzPrDkMX2r+ixw7DperNRe1oiqzVO23Okn+TUezulfN
Cr3uAlrVhkJdd1jsf/4OH7SsNype6Aib2AEuEz3e6EGjJKEWvf02yFG9MdUYp4dxnuU3StsmrodZ
dI0Gcya8gU5cFhXXWMZfPsA/OkceOXY+4D74VrZibqEmtzNin6OD6qmjhQ/gsLosMFJrGAOYOFWg
ouB9pY2+zgiXSSNMSOnaBV180uLtjaZTc8Gk1bLL95jLiDty9CqQPLI2apZpfpEY5WaSVnnla/9Y
z6MbnqGBYeGsAkQVafjlEPwx+96gwJYhzveWSFR9PqclJ+JbnJsWqI/M0vutLGXWPmD6aQST3bvG
duAFP2KipsUPlSX1+LZIR+VmQDZ//rflju0TX6XfkOyEcDT5S5pj1yNQ0cXatxkGhRto8Rx9VTHW
czeXD+xpqIReRJPKXNIx3VqHyqatesWpcpax5gpPrb5L/ViaOagIL8seNJBDV5Kx07PDiPgy0UFy
FzTb6qu0IzPUOqrTb8MIr2g2le47qnPTrouL4s7Lde1GGOq0xzvU2udcpFeCwjoXBHNK1xNbUJI0
vpePO+yPzVMrIPa8je03b4j7ve5W3SaKPbmLYjlfuYbO3IcMxieJDRSEKoj2xwclppo6hbK23+yx
Rf6lt3p523laD/G1sc1ug6ZtThWr1z47XlV6Nx2f21anowW8Dme06K+DEz+HawofHhUXhbUCQdaF
5pBPmv3WTPrwNbbDZhvXU75z4lrzZ8ijeyc3W//yATuz3h8LzheK2haQ6uM1kJDiE8ok9hsporO3
K3X8mToO4A8BRefvWq4EomVzHYcQqFunlG5KxIZo08x+0yo9PYxTOvmlPqW3osLU6vK0TsPPMtZi
ismNz7twlWI0HvArhZ1/y+0BcWBuYH+I9DaYsuo2sdDxiea+2OlIjFw5v+cHRnUNNDHUNWMVemOD
mpA5WPabMgpvI5OhvHGwxvPLEqFfuLjbYWzfQ/yXrsTbj+/yOOrBUmVQLnRySngIxxtpDX0CsqTJ
f5jScupncMSe5htIFtL07dUcSx36PLupMEZz1xRm42w4W5m2QdRtLO7NWOs48GNNFVkMRro1lG64
Zm/3ce/88RtpSRuQMvl5YDa49tfSD2noaaMa1fVLXZQxJc+WKosjjN7xhTBd4cdN71BvVnIn2tTc
Ws2NdFM924LyV55d2aS/G1NxfxVKx7PKiGHuBnpOmKCaNl5bz6Wde/xbgXlwfSxoD4DT61SBhxll
tyaenrAya6jSxKSymNQkWDM5sKtGf0giVIpEmIOCqEbXUoLRs/J/zUEpviM1Iqb7iRrEASCV/rc2
ALT2UZogq3AQZiCDXn77H0ES50USyt6TT93kiPtw1r1vurAS1W/Kuri1WNH0SphYTs96NWzABB93
OWCb1Z1amp4YSqWXT3kSFp6f9XH4yYtLLQPNTUHQr6WRX8tizo/pog+KHM/COzueZZ8NhT44Uj4l
vOa+ObY7YYtZj6/alKUbwEfmv38VMxbABBeezn4vwE2UGI7HW3xWOvZRPpmzdReJUlRBAqj8Rae+
2Ww8RP4RsfPEY9Pa9ZW3wCpqfAzNG3B5kALzoyxxPLQti8SFMjc9IS4rbnoXCr8329avqlbFLust
8xYAlfsCXKR7uTzpVfz//8igUkhwue6h9q5GLrTQBcbEMS/m7Ks51k3rt7i4bJRIN668us+MBWyb
9xdyttTp1ijSqG7ogJrT/JT1mviuSbe7Dx2l6zeUF8y/1dNgNxkMeRxguO6ilbeamGcMmap501NW
u0hAd65otdui6OkWCbWPP7dUtcyby4t55sRyUqHSgrUDkrYWmB27QfF4RDDByPolW3esA1eYnrKr
shbap9eJuruSIC4nY/VhwgMAI0ZbnH7amifktggYeO48PRE1k8A2Ulwf20kP2r5wXkLcJm4aK7V+
XZ7nuY38c9BV4qQldmmgXMnaIub2VOsoh4jMOOTTNQjcyYJSsV94Vnjp8Bjij8ebaDX57OaJI5+t
NrFa34tHlQYrzY9ml1R1PgZ2iPDulV38KAH+uaYAb6DSLaGfAgWxbpn+H+EV0cZZyx2nfkklLjR+
NyNoi9NcjhhWUqfFY9Wg+Hsb6anOk1kDpQL2WlNvS13vPfqdhmjuZu0VWED7GsWz82g2pdjpyFd9
akY9aDoryJ2BdltoO3FPQ8ie1P3UGJmC6SCyIRSsEy8Negwx4ifScXnThVHTBja0V9uP6hToH5V4
49GIYneknxG2hyHJ8Xfn0hm/p15shL/HWEbze5nK+nc1TO4nqQ+GF2CsE4t9U+vuNcLPOv+Ano/H
BvU0gsj/BVWPF83BNcBwmcoLGHSNLp3QrFf8wBzvrkEqllqjo48D1STqmDJV1Ht0g5Uq6D1TxHe0
F+zkznOricb8kHTvhTKQ+F8+tOt0H6VMeG0k19CRiPGwdY5/oVkPTghqo35pLSXLd3GUgrLQu0lC
B0decqGaWUq/SY15+Ck7uzgouTU6fsybsbtpp5L+9uVftD7dIBvAd9IVW/BkCC2tfpBa17Fw3LB7
0UB4mj48D7wQw5LmZ1jMc7YpRHsNVHYic7aMiWw8sCswZWRjqy8qkt7YjAArX8ZS60c/mWjVBekA
Jz+ox3k0t46WDb89jEIBqbhC/RzhFy93cz2YmE9qc0UO7eDaV1xZi3VIWX4XQv7aUvMA+r9W+5P1
2NlGONYvTjcUn8nOwxsUaKJ5uXKnv81mGAwRXrD6CxhzIY0dn4QWswIM8BTxYlqx8TMMe/eXGRlj
BKigGzM/dtyxuBJU1nGaIXny0KUCJomUm7ZKZoTRId7tNP2LUhhz0ELZPdCcUKko5OOvlvBZ3fNU
qca/e44gm76odnHalyR2ARQez7QQiQU7y1SeDbwnxR7+lPMFhqd405xUmn7BtURALZ3qPp3T6tqm
fpTtjyIptw+qPR6wUI/Wzto3rQ0TlOOnwXlW8xYmhyXdXL7NoMisjdXaTvciDHxo3GK0OHJV+EKu
q1g30xRnaqBTpHovIiPx9qPJPbCfrFg8uVOaT5tMF5rYzuaAj2I3jWYJOdRaevGyxRAMLQ+3vTHD
Riqjb3aeGOUeU9REt7b0e3vF1zJt7DeyRm9o5/Sq9+JO4Ef2c1jSUGsjLd0qJnSLfVZxEoA19E2/
HaNQx3Q5T5Tus5SxN37R0Dz/B91Et/5nBCtlPk1Iw9dfLTGZjEtBu1Ndn3ZO1H62Qzj4v/8yenB+
6SfzjFpUOXnnHm9tovYOuITIe9bKuOzuHFOJnnFlKu5rPantLXLsUKMvD3lyiLGCXTgbdFxR5ORC
Ph6y0eeqCpOmepFl0tgAg2LzSzeVeb8taGKg5R4aUv2mRVoV7v7DyHyrFh1mqsXuauQesyxNCYfy
hXt55EupVSpyev/FKTUVBdIJUW3ow9cIOOv5orK3uCHw/SAOuVxwx/MN4xSlMLkIBmZ2a/pOqdfv
6Fq31RZpRvkurSl8aibPVa5cVetg+DGuy8VAvxf+95pEttCM0Zkoo4NihfULxlDGpmgH92syxNX2
8sKuuwHUaJkjBpIIf+Kzoa2bQtOouah5KMpLC97pvhNd/T6EOCcpiQ4DSGsSY1u4BXATAXAqveVt
YN92liOuQY7XT6Dld1AV4h1iUY07kXvNzAmCnifDl2mQrnEz4431PRdFua3qEV8jU0RmEpRRP+uf
ioSL6MrRPrMOH0Yj4KkAylJsXX7fH0mfnKumGfDBPvSEmUAWy7PEiuddn2Zf7MkEslX00m/tzvqX
x3C5DzXMji7vxekSLD+BQLko5NAGX/0EaubAT70iO5iZVW/GYhwfitxVer9F3AThYyUcfd3OxMb0
+uHm8tgniQFXIU9fFn6RNqDwsboTk6Jwxg7bvQNkdHWvilGlDdaHu1jm7SP2jN5tivn8ThKVgsHq
km2vNc5WzbMWwKJ9rQp9+gWwDDz7ycF5LeI7erwbWTyFbjcN2SEapvFe0SpnT11L28Vh0b5cnvm5
Vefs83haJCep9BwPJZwkW0DS+UHOdQnLzirehGOOPo30bI+F+fyGUDGOxV2eXXujnsaXRdwY1QNa
UktIXQ3dN6Oiq9LLDi7s9V3ReumTGvfgU4zCupuF17yGiuZdOWXL//TPO5mNRjXeovmHwQIcm1VK
IGWR94qw8oPTaUhLdVWbCMS2py5INBN/BzBtPDCGbkEpcXfmz5optWtU8jP7uxQCXG9R8VmMqY8X
XdEQTWvREjrQQ/G+5EWTfXGmKNt0s3JNGeDMIn/0uynkcTaBoR4PBSMtkgkg6kObDfW+N1BJDbI+
VAroE/jkQmoiL3JlXl4J4ufWmbsK5jFtAWrRq83NkHTnYWsVB7rrw48ilB52WbGywU6zvgXWrd/X
FLLeMFDRPuc1XjGXj/W5adsL5RlI+6JqtlphVj9SGiDAB7OXhbyXfevyfOWvbmdJHWET86zdAIRK
7SuR9Ny8XfTwFsQdecmaD5QNjY1iRlwetNgyPpla69lbBwz2nqaK+AwWw33T4hwUoBVjD69q5fPl
idtnzjePiaW+RAkeFZPj/eYNl2Z8QOXBmZCICcaqlAh6CAkIV3g5JuRT8x+iFRn9gnyjbYNKyKrD
O6aLGHQ5VwdPj35GZa3UwZjn82NDG37aXp7emS+HsSiHLEGaeLU6VsIbHRmPTnVQZFu9zCQfrR96
XYWFUlTdXh7r5MlMeXAR+SFMUBDhvbhKgGKs6WMnMdLXWtGnnjJ3m6b7BArptrNcEvoqycfHKNKU
BzmQtexJla07p3XtNOBkpvmV18zpJb38HlB+KNHDVAM5c7y3OjJ8Q9vFyesURkZxW1fjEO4TvsLa
90ys5rFeEoncelmdcDfJLq03LQ6OfZBQmXOv7MTJQacfC34I0BorA21x9Xyf1CR0B92IKHOk3a+p
qJxP+LOF4b5P5ST3nQAXvC/burWC3tbT9LZ0lP/0G6hMo49I6oD86/GCGBOuvFpeJK+tsObNyDdx
o9RJ/p5lw/uozs5LYhRp4ZdhPAdRcxX3eRJkWALE0diIhcVFy+14+GqsxwocdfRaqpGzJdwD9MSi
AHh613lvyBU2AOmq5EpkPc1VGJbqLskK5M1FImk1LGZss0hb5RC1cbapEDBVg6TmwZbrXvJSwLnY
lm4z3UWx2n0y2yq9WTQFvgGiH7+MHMwrde1zBwENjaVtwC8CYnz8c2CzhC1WT9GrAc1z8OMSiLuc
qlndGWWK3lgxOZ+iMGtvqslFvLaU85WTeJLCsB5Ln4QGBv2DE6KXZklA9PYcv2Z2Ej2XXeYdFK80
P+WOmb/YkAH0TZI0+S854+Z2OUScRFuGxqaPQhLw20Xn+3juM3y9fLQ4AZpEYqcrTcFONJSNmmS6
s4ba3V8e78yJo+FG/2zB1CxPhuPxDNgHAKmV5JVsbnyisdlRSdTVwE4sdTNbofkYR5yGy4OemSTY
SdA7S3HzlA65kBClHPX01esd+wuQQsJKo9lPkyqwR1XCKzfouTkClqdtzdousf54jhM0Ysgdc/aa
KpH7yQCyFOjUF3pUYAYvsCO12MF09a4E15OLBa0LkDDLV7xgMde1dqUeESKQbvZaGrgJYTaPe10/
q3stzKisXF7QczPE2oOkF3lujB5WXwy6K4TUolYOg4Odr6RwDtN0soJhTp0bMVgZD2w1/np50DNf
CXVFEC3ULhbIx7IAf7zw5thWDHUolIOCMFSNxGuavRpj6Wyi3Bo21AmNISjLSr93Utu58oWeuUnJ
c8FigeOmKwVZ+njwsh5VPbXs8BBV2EP5ujsA5ejgpsRBDRLpB+x6vLpAnxa+R27cBTWWdRRc5US3
tcvH/eW1ONnspRbIiSYh/nhmrX5OTE461Z0RH2yhqLf2BMbPT8Sgupu8G+xrpion388yGueKx85y
rtc3JfIWspODiA99lCX/zJBnEWJvhrEIpt7+meBprl85YNdGXF1Mra5HmejV+OAqibcNAdPukUK8
68uyb3xQNd7T5fU8Nx4YPx6tFA8oZC///sfZUou0jlphxoekqd8jpZ92yNhlzyKNVIYrk+9/P9zS
Z7QQbKGQvxZooEGNU3oWpQe1E8k3s/WKu8KJ2p0S0sEPSHTd9EoqeHpgeKqiJcIFt7RR1pySxI5G
Cm51erDVfvYbb9B0P1Upwwz4b1/bvZPwQNmaRyrLidUsLZvV28XFsk6jupoeXIT8d0qqdOFdOTgw
B8GqAk51ndC41WI0bnd/u64MvPTEKYYQKk78GyfQ8cK2kkMsO7ydptrLlY1iJpm2HVJHvIyaNtdX
VvYkLC2TRZwUHUI+EGAMq6MDjGR2wz47wCCvXkKg8LNvTZ73AGnLfQ7nfPodGm2hBWYeZ8OVOHCa
US84UT5PvkqKjaAfjkevQGCj6GZkB5Kb8EfRutnXooiNaK8UofWzwuoqxWhd6o8GuP/CF5OQW70U
zZXfceZ48VKjibgk9thDrL4fBDz7ohdOeqAFNUPNSUHFbtVsnGjHKc6VF+JJvrbMeVEdIIMECLzG
IbRcpsKrlezAfRASb0spfhqsBEp2E0o8ppHoJt4XXf0DrfGQjkBWZ4e/Pmi8y8nYwX3b+kl9q0ji
2c1m6lupDgj8az3X8T6L6AIF0zBGO3XOc+1vs9SltsodBByAD4s/He+0Rv9CKoaVHeamb8UGwi39
V9utqydF6aobtxXer2hyun6f9igZch2E8RVQ1bKLR6UnfgIXPvgWpm5B3z/+CbnMPMUqlPzQhLxb
fZho+eeqVKtniHANimLZWF35oJcH6umIvE8AglD4WsMjsrYid2vD/FCYaSq2KUye6abpzeI/7Of/
ZXp4nCJLsLpvAJdYlXBlcQBI3z93BYRCUWjuJ1XJsht0mKYr99uyWat50cddlAlA0Ksn1erKA2PY
6m5xKPH8hWcLCe128YIM8tZwHkazV145xtdwZ+dHRerFcZGpRojxeP961RhciY39QdhaW0HRTcUD
Sg/pyLBWGpCbp1/oo15r/py+9/Dl4lPlhYusDZupH4/baNKKoDMVBzwvZfSehWad78Fz9kYwKkb0
RLbcmhuVzKX/qfbmONPhgzQfhNrQ3woUzOat0ozptXffmaAFxHzBGfH44o25+ll2hTpT4bEcmtGg
tVNL9N0BLrjD/WRA2Q8uh4wzo2Hriskz244PyrpkWpkgS/qak1vFom++RnnjOD4lZCf7DbPLTK5c
S+eGo77xf2MLVn11LdHgayu1BcBod92Q7RSDZ2QQqpb4V4E8+HZ5bmc+U6BLfKPApkzXWTehRpFZ
0uqHilop6gkAH7TMvNUSaVhXvpuzs0I4iIIFjqbkTscnSUn1KiX6VYepzuo3DcI7rmqCnn+lDVdu
mTP3Ou6QEHAhtQFAXgvLiBEHwdHGkMN2534ITK0Z7uekgCM459Qn+ISeR71MdzDQ+yuqJWfiLHfp
h+XBh1Hssgp/ZKOlXjRGjEfOQW0KW/VNu+UDyEJnL+YoeYJDcM2Q9kxgIKB71ke/Etjs8oP+GFBO
gHENlCAPKMro37wIXqzgpXkTzXn2OQ7rJtrS/wM6e/nYnJvnot2zwAl5va7VS7Wu6ZLJaGqi4NQE
dtUn29rIqo0xiQS9svnaq+lkPPYTnU0uLnfhKK6LHZA7BWWlXDuYNLrvK70SQHVMcAR+DqkoEEmn
XevPnhxYhiS6kCvAYIMvtbq14fInbmQ3+iGaoxS1zUl8yaAg07yQAi/Gy+t5mg0ugBEEx6ksU80m
Jz3ex9xAzQNUnH5ItUk8OWUzProj1rS7ogBQFYyY+TQ3g6alOxRc8k+a3Ti3YB/+1vqTzIwMja8U
dNTSsVnFHoM2b8H1ZxwGXqc33mzKV0uxDZ/QWt66wtqrk5teY0J8NIKO7tRlVNIxjGYWk5K1vF+Z
jxUtKFM/4BOUv0JpT/fSFc5jPwkYW5GUzU9VYv8g1W5+Les23cjIsT+7aoh+xtzYKNHAK/3n8pac
HjnuPpI1+kdLzWsNQaiyTKhqbxkHpcyTn4NI8nBjJ6Onb0noouKmTVqgLJfHPD1zjEkbA+M0sHJk
p8enoKMgkVbSNg516TrvaVUVD82Yyc1gxvr28lAngZ81p2qJfBxIT8BRqwOnDylScWFhHuDGmV3Q
RVEJpX5U0v3lcU4CFONQnEX9gTYr39NqnMjtVbOZIuug5nn9CRiF+SMaytYXkSZ+W1ac5X5vGNeu
gHObB98cZBcAElKEVb5kK/iIZfyiQ9ermQ3BaEBtKBEtErpQrr/L3kMO/fJEz+0dDXxcpYHML3zX
471ru4ZWTdQaB1Q6zE9K5JjNPh9lGzTV4F5zhDndPbpCTIw0geBE3DgerOpAJxRZahywe9aVB6cF
RbftWqHavy7P6uQu5WUIGIYdpB0FfHO1fcD2gf/MlnVIDDUKwXQtNQcvC9VvMbFsV7qxbm9GA5NY
iaBevr08+unhYXTiIupw6ALzgDqeJpVR3DV72zrUiSb3Qqnzm3ZsmpsK14JNJAAI+Z49NbvLo54e
nqNR13Y7edYkea4rjKpOw1OM3cxt1ZsmPBjd+jdtpvnKJ3JujTmjVAMApBJzVmvcdujeaHZl01ic
823u6ohsAcb1GzsSn7VRaYI01KgAILn2H2bKXBcjBkoRXDzH64ttaj3LfrYPEeqUW0huKGfF5Sza
beX14ls8ReM1ZNe5xV26d9Qj4SDj63M8JKp8XhK1uX1o8sy8gU8Vbs2+hPYAQNIG7ZvZzc/L23nu
ENFIBX5MFg+mffWt4F2WSgjm1qGrbfd1aKVe7MAl9HqQRnpnbdHYqQBciCFizf/L0AzLywkh4nWF
STKjxppM6wD7IfatMmwf46ylQ9q2mrhVYvY8ghPh3lwedvksju5TCCVLSYmCGqYI6Ogfr3E2LR6f
0EZfhybCXEOVtgS0V/3j0jZESysvLJ6so7OxtTLyC8/+2/P8wfqg0EP4RRxmjUPoh061pVTq1z6J
dH8yRfeqJRrsX6mEQT0UxovWTsa9U7TxlZFPtpqR6VFRMSNXXCAYxxM3KmkJRxmbV4QRy8DAEmvb
jEO1N0bkDswZOeSkyNsrl/aZ1QY3BtTKZqPp46xWu0GRCc9u0b7GbT2+tlWEgliYtvtkoPHt5Ym2
tZEh2bZyar6ZY6dc+YZPU0cQAksHlGotCDqgmseTrssIIeLMaF/tuYeq3DmK9w/izOaMP8U0m3uH
ZKnwI9tSBKlLUpY3itZl9m02hcqVeL1EquODR1ca5dKl62BoJ8X4Gg9LNiATrzDURO9Hs+HD9E3e
U220rhTVTreaHBXzhKX9S3183Y6c82psOhGKV4TyrM1chZWP7me7SWLU/7u+fiD3ueZC9BGJ1/Nb
GiqQ8SgD0Ac4XuqoTT1aKGb7mqdx7QURqfTTNDq9ti0NT3zKzcac/VpvvcyfM0SWgfmIpaAXJxi5
o/yXiiBDe7EIFj7x9DSjXJ/4bqo4j4gSK+EuE8N4V3aiVQFK9daijRWH2BGbKdLIw5j2XeCC2HKC
uMrmJ9R/06+XI8dJdOYswX+mVQeLjybhaoIAUYG/OlH3auaFE3h9j/mQpGs2z63Yqm7991XwZcCF
fbDwMCj/L9v8x/sVgJbXhtbQvVq9br7WgjYrV4CyixxVuaMy2jXY3TXpVktRDwpi10B0J1ejb5en
feYwMWO2dWl7LEIlx79iGOBcS7XuXwGHxV/4pW+oqEX7wZTFVu1b/Sbs9GvouJNbH+c3ur1LlEaO
EGre8ZgSiXbDQkLuNW/QhA0qAjpoGas1/H5S/8fZee7IjWvt+ooEKIe/qtjdTm27R2X/EdweW5HK
+eq/R71xcFwqoQTPxsAYjLHBIkUucq31Bv2xt4R90lTkFFxKT5f7830jdSw2MkUfMi7+UYEjLgdX
i5pqapd61OHDlz6RxdkeqhYJ0CygqlmUNVqkwZAmbiPC/t2gONX3sFHC31JVdN1DWystbMVOyv/t
h2j4GPt+emyNPD+bShu4WvEpzI+yhABeDJvyFLXA1zeu1tuoO8MpWTsyGAL9ksKTjHJXiTRKvdmK
41sD9e5dg4ad6upY6h2kVEn3SksLZbDS0C2R8Hq4v4QrJwU2D90jChOA45c+S07j13kg58IrbC38
VPZy+AGp2fJBIN/uQrW2NipLb2+xxScDokdeTmUQRb3lW7hNE2xJbSRpgQtU7/DgSM55l3VuZE5T
50qVnn90nCD8WqqWaF2/Q0l+l9lG+JxAFv6Qqlb9ZZwqzG16VEX3xWSV/9CTmPbwCZx9aqD+AgJU
eqY7jOR8XqdtshuMyT9Xmiq+oOyf7qxxMjGR0rjlIlHq75IkJJ+6v6xLDZFZI2hudLKioOzwUFgc
xUFytCosVOE5CGCaru6PmDMUJk5ZSNHW/XdQYc6D0ya4mNKR1IJD1UxJ8TCYUaYdMWWxm53oiui1
ngrp4kyhXh2hA+qGOxRUPmZI0Bgh5lppjwCTStByami+L9Q02zKfeHO0WH4wQM1UU8h7cVhexNLS
adoqT/uEx09UVQddjRGbKkKRofDZW+cRaYtxP6tUfaBpE4duS1fmQWiB/zUw8vG57vX+hybTJtyb
vpMme0RFzaMqS+muDMXv+8u+EgAJA2SvZJXc3svqbAfTAbBJVXhmqkgXRP+7DyBg6p3m81gN/To5
F4Yv/sPLZV4cHi9UnnnEzGf8j+A/qAlN3dDIPUoU6cNQaki/aFH7NKdD72Qtm/5J0NOCRysbj0OQ
il005vG3v575HPIRkSOGwOhZ7LdmEHJOnafyqpqzAcKAVndvp9+o+A8fNCSJ9wAQtxSoVmI/XnD8
A1eZGLaEZSh6ShpYarXXISV6wJgexT0/Hx/CUH0Jx3Z6MNBdcDMxdhutjNuoNcs10jeheUJC7Syq
8E5uIKpS573H4vYPTa0FD/4gS4ehkH+Iwq43guTtPHkTz/klni9MdBmk1SCumzAbOs/px/5smbHq
lqM97HMLPd5AS+PnulHFc49H8MZEb2E/M/ybwQHazFbyS/C5HBOxhqgZvcJ3usd2EmJvSbqzi1FV
e5F9OTkWaSK4LkrDRC/QHvd12KvnQVK3MDi3j2J+CbQhMl7SEp4Z17sc+ZxS5H0zeP4wqr8a0HVn
Q6tiry5LY2PWS810oicMW9IAKuUgRoik12MlXSSZKTw4z+kGByXnaJoI5h397V0yWXbopgVyTK5t
Z4hZR0javrYUleEiQP2pH8LcCV8qmEpi1/px+VErqFHuIyQmpMdE9OK7YdAdd2NVyXSXT9qg3Nz6
xsv9E7m2XhQNqYWg/D6/Da/nYNtjqZOXDx5rCgF1LBSJjieoqRPF/+r7/cHmEHMdpKFeEaOhPc3u
6suHkBF0KZWZVvEEhPGdqkndXmmsAM/xUbafwipUTni8Uh5I1CnYwUQZPt3/AbcnEhgz5Ze32eJD
uZhtSs/eBDSken3Qq4dYNfN3Qoyy2xey+TuK8i3vsttIz3g2fCOqvyvNzFkdfgopV3hSY/sH00oQ
kmbQA31l5ygFRbC3Q1C0/2GSvDdpL/B6oRhz/Unhz4MG0xvVK7gJT36mpA+iFc0HY2qKA3bSW8q0
t1sI6gcFAFCqNK+50q7HAwItpROvAy9AaedST3VTu1rQKs/j0JFV3Z/c2haicjeDVGfhrrf8/I9b
jOeXVmVJrXlWVinhuWidpnB78prKJQb76Ew3Xe8Geh+XBxDj1ieB2vkWrefms+IlzXGB80sBenba
u54xTRX0m2E8eZWKT7eLrYB0GpEC2RlBLo9uWwsyYmMzI74J8LOFNS2StxoxrKZ5d/8xdyEZdm8Y
pe5lk49RkdJFIWHFUfdxLBmeRb39yarV8WRDXD/fX/abg4OkAIRUGHuzvyDJwPXQnGhJCrXJ8AD5
xd9hB8ePzuhbz3qhZoc+glH2H8ajW0JLEOQmIf16PBvjgHHOHT091jNCqDUUsQu5IPpgdyilVyhm
bMzw9psCOJjx/Ug7oBe5rAtTwSsUn7PqDZLUv2RFHn/UgGAfJaUq92mYdS+VyMytd+vKqKRUgOJo
tZJpLN0+EzH1KTx9yRsj68UJA3+XK0q7F0irY07QaL+E3Gyq0N4cWEIwbRNa0YD5yUznH/XHPgIR
lcL7ViXPTjvxA1U07iStLF66zrI2rpfbLTsPBfqWNx+Ih6XegZ3IehVEveT5ZiQ/FX1YnLQh1C+V
Bgmw13UKDk03ubwX/S3s0MqWpcSBIMDceWPwxRbKu6JVhigMLhrtzvGzUGPpR+tIovylIo6s7uE8
+9Xpr7cteGOAEGDMVfABi1A4ljENBbUKL3pc5L/tbMQ6BCnI51EZZYPXj73FEVmZJCkE5kVz740u
8uJT6oMj9U6hhhjDBQLzNJX6wlA032iaZ66EzO/GKVnZOnSM6WAAxgLctuzTo4SoiSnQHG8soqDm
4UJWuZNaiLyu0Ik7G9F+bTioHvSpAeVCzlpMD2nKOhg1y/dqZEkORklByZVVXz6rVZ+WG/fmymC0
L0kTeMkhYr9sjBeJWfCci4JLYbTCx7msk77gwD4MO8QA/v3rjQLFaxaMQKN7hlZdH0GaiW2lxGl4
SdU8aXZVIKLusY4zS91XEz5icDwSODX/YVDwMryN6XvfcM9jJ0uhxVqSVzF69tyENWSLCPWTapem
Y5geCwG9aOOVPH+iqzcf0gIYvFPr4yaa08/rmRZOVIfYpGELGeGOvTOHSMqOldNKpykeyuI9Vcj3
CXyEjQrO7ceE28GzZN6tM01zcRIVUUUkXALvzUoFaQxQCCeJauBCUca/3ziMRYhBQ4GEgK96PUU1
VxIYR2V0CbJQfTCyRjuq2dC+B0qWb+zR2/M+DwWAAFXjmWcw//0fobtqbH3Uiiq6xFUvPrFdx2+1
FJaPilrX79WRQe9vmdVl/GO8xdeT+8KWStkOL0Xc96WbW92IoKFqxtLZjjNzI7rc7hVmZ6JRCoxs
VlhavDIqSSFAa8yuwNdk3LUB7iOWQLQHdSI7/zBV9viU0bn++teTJG+e81YYwdDUF99PKYMQqIwZ
XaK4i864IDgXtBnygxxK+ZYY0sqCkiaTE+DOSk3AWNxKhdmoZh+qmGsyrRen0IZd6lsQO+M81TeO
3upYbEjUhuYW5ZJfULIfRNVP4QU5TP0dTDLpfdogzdWP9VbOsTbULPTNg5iLiB7R9b50gItRUJPC
yxQOguOG0CU6OG1fBzsCqBX+dSSbC9Gwn2dFAQALi/AZsy9bJCLiS0Xb6JPZ5y89tKe5Hq58jfq2
/Xx/g8wb4DqGXQ83z/6PUzeaeWgEQRxiUTphA0b3WxyF2vfOd7s2y49OUADurvvCsN2EH3S4P/rK
mb+a7OLMSxG0WqfGINXsoo7MVe1cnyv/k9RXE9hffctIZm28t/YQR2KWFFi0KzLft3u9neKLg7Tf
U+LE0pfAtjroxthzVIMwtmo2qwMifwe0kfotj/Dr5c0bNc+4QaJLNzr+F3lQs/e5GRS7xp7Sh8ns
2g18/trnBAAiE6rnrszSqdjRW63sGoNXGmVIza3bqJPft2NY9oesVbPp7LSlbD310YBrBNXzLTzR
2nzpKszoJWB/QJ2v59tJVhP4JWHOLvT+vU3t/Ava/aUn4Aj8y2pI5/sbaO1wIqw9q2PNklxL1laa
SljJ1bMVYlF1n9N+7nVqehQ/mMGEqOl/GAyCmAPTZga6LI7mYDtdMtjYQOcSRtAfq6YrH9S8GIsP
A0YTG4Kit4VHxHRmvCDvC97dN0x5AMBIXEFxvAh0Ev0djV6R7oYhMlxLc6bGHQKkgm0hyp0a9jX/
Fbs0t1WV5B0mcM7D/amvXF+GClONXIOFZntdf9csy9KuSwsOjpKbxkctcIbaxRjOOfY+O9sFph9G
Z4pAxRYc7pY6wDpAPcS1fiZw3hDk/QaZ+bRtkkucYRG0L/1mfNFNHzXFOkFzTyfu86cyUpSskZT0
sr7M8v3QGM4HPM6693De8o3bZ57tImjCGJjx5/PjCMTT9WpohcALCc/CSyYMMe66mIIN/UJzS098
5TShCgBVQydLJKldvPRQPekdFIzSi6oXA6mkDKpymmps6u1RTL/asrae73/nlfhB8+Z/yBeQCcuC
l5pwvQOmFJc0EP7TiI/PgCLDpArXV6d/o9LBSNFXajdKbGuDvbwyWVBcAElJbGnX3eQNZpglw0SL
WuuyS1nLzbhTzKiE2ytlz2Nobsbmla9I02gmS8/lFrpV11+xk7tatJ3D6saixdS5dNi8pZEDA76/
qGtHmfYypQleRUA7l/l6G2tGlZaTuFT4+BwrqzPdsZ7UXyQywWOjZ9EZkZ9mB1FQN3Zzb2WXoEhx
jBVpfNn4KfMN9+fWnSXJqASRBs6CrAhfXE+6Vwa5leNRgSPO25hz6yunzrQiSsS24RppSA+464H1
HKtkCM5JOulfcWPYSu6X+2z+GahOINYMOIQEePHsEE0RSPjjKZ5fSclJa+XoWyGL8IDSYe0OvoVc
0djm9k85cwC8/f0a8L4iG8Z1DCL58nMUZjfiu9mpnpCRiXTVtrCVHWvtH528q7qdlk7NWYZE7z+U
aZx/aVq62G4ktHjLHOKmz8I6ALVCVRJGELfXktI36KPcJnEie3kU8CLRRSLIyctczBCvrAw4d1Jr
PgWSqYqvlYZK+mOrKaPynCe1BBsEF5IcRy+prfZNUFX+Toqj9hXtQ5OiYmpqQ7/TptTvd8owaWJ2
xsRBlK5sRvpxf1WXx3eeCWnbnA3P8mfy/Pd/PCS7fFT7cowVD0uY8VRVE7CTRons9LHXY7tEn6qJ
7K0beXktvQ3K2YCzjaQ5H/N60Mjv2iCMheJx6pzwszFWw3DouJ4F6B4nBxsZR3S53BJVxS29ueXT
g7HxukIKYAZlsosXWxiH3YjShqp66HYowdnupeF3idK7QDlERIf7q3sDzptHo05NF4f6jcGtcD1T
FG17Ciu95sX1lH8KZV3sZb9osaPlbce/hgeddf6sdKMeAhHECy1VK3PjTbJyak3aISRdZCYQyRcp
MyyOoaS4pHmJP07Oo6ygqg5n7gnyZ6UcBsOpkdPXrPxd6Vj9xqld2V98aLI91htdqmUlAvxSb6XT
oHutiJX3Rj3E1Q6Es/R1dCJT2/mWWezvr/nqiCR8wMbJ+m4K9VmqljxYNR1UgVE5ID7j8ITuga9f
ehxXv1G8L53z/SFXF5jZcQdSq4NGff2VqwSb8S7yda/r+2DEzKsYRnKFRtFdX9Okd83kpMq+G3T/
kmJVs3GE10bX54YviEjq2ktkkBlWZa7TW/Yc0XfhEfc0y3lQBqsD5pN3/i+zzC2xD6sGF6AqGtBh
uD/7OZNe3E20CTipMEqoVixZK5qfx6JWQ8Vr2zQdvlqVln7S1Vzf6UWTBkd/aKPvmFqI9kNjhf2X
2plK+3j/J6wEFEaeWQrcTRRL5yX6I4qluEUWYeVwNVRVc4qUUv9o1aX1QR58JTxgcUgnTCumdCuY
rI5LVQggGK1bkBzX47YoRY4mzrpePk7+ZxvwDnbCBogetfOjfdAM5Y+gr+pq44uvbXGwDVyFVG6A
LS1iGPrrHSUMXfPGEdPxzNXbNjkrCt6urkTjXsWmUvKbjVi2PihYHQQiZtXGxRNEFhGa8wgqehNq
mc9qnGYHIPP1SYmYcK/WWzSMtW09Q6pNXj0z0G5xScR1GNhVy9pWvmy9tE3mhB8ytVIbN9FF09HT
NPr+oYUYtuvLLt+ImWuzBXclz6ncDNCc//6PHcU3l+Sia3Qv1hIwp046dt3ezPqhw8lRUqPd6EfK
fwmWM6h5LtrOVavFbWFVdYsIJD7REj24yu2UcZBdo8Ymb9cotf7RzuNNQvu8V5anl61C+oBtAipE
i2RFdkCCzl1PT4WBV+2qHiDsUamHKt0pwdjUx/sndXVdwWuTH9PtI2Jdr2vZN5Y6GJXulUYwfVFT
qeXMSvH3ug/q9pBaRrhVa1gLT6ThlNxJF9hLi30U+Ch7KGZtepli+E8qVkBinw/5+7KqLlIRpydF
6RKbevWkusL3i40Jr4QIjKWUt9hI6WqJLaY7DSLfyk2vHjFEP2FnaAbYDei9V6FHVp1NqZKTvY45
9N9qqvD2sGYWsgKzBwzEkg1hZhU3VWqZXi/l2mGSGsSMRW46Z0cV5m9+hyn9ZS74vxFpqsCCIPNd
8vINYbN70OfybLTPIjdUwgrpTXM6D7JfXrCtP93fTKtry/sR4S8FQ7El9CIu6jjXhWx5uYmKOLbH
sPqkgXJn6BgTSkeDXh9prvyHNzPFa8oqKHLPbfLFjsLTPbGbwra8stfk6FAaWtK5Sun8luKgVd3C
7LWNTbSyh8ELztAZ9IlNAHXXp2bUJpldFFleK/UBNsDpEIevRRuLcC93SKqidzfW0snRpxxpgspS
SToyPB3uL/dKqCDuQe+glkSlcllSH+wB0k+km14zqhrm6nWD7IbgYfuhEfRKN0ZbiRQwNAGAgX5A
A26p0Rv2Y2LkaWJ5eLB/mpredKVyCCvXiP3PbTsq7cZ4a7NTQeSj2gqQ56aGUqn1gBZtaXk2ERfb
bKVqngRaWdFOD5qtLtbaziXQI5aKXCpHdP4xf1wv1AfHNqDU7dWJNL2EAu8NF9hb1J2CeBrO4EPr
QxH4/VZhe1k8mU8oKgwz4o2GOXJS1+Nq6pC2pu4bXoAxDt6zVIp0N7O7YWMx1z4eMAD0AUg7Zo3z
63HgZjq9LnTDS1IR6A8+7g4jpk6B4z9LURo/jHHRbJyRm3LN29zwNJ2bg+Qc2mJMs9BReJNsw+uC
0u/3xhiIhvw1sayDGUp2sUMZMjL3Wpmmj46IR1xWhaK6XRU25bsikZxx4w2x8oLhPU6SybGlXrF8
GAcJApVaExgemhDKF6FU3ZPkZ3J7Lgpnsg6tPMUCAf8UhoKtYmy98Upc29CoINNxhqFAPrQIU3Uk
KUld5bqnaO2MMB7b1HINPysMtJ3QT/kPw4GznXGngJX4c/HJMbjhWLaal+a23pw1rRzKE2ZylvNe
F6Wqnu8Ho7XFnZU3IUBzqxOTroeL89KwUq01PCR5g8zt8uHcVZP8mqGn/mI4rfyx9KX42Sqd6ff9
kdf2NtAWSFJQ2xHAmM/2H2e3sfNM+FJleVIbU3vDQ9zlxMXfgVRHgIdE/ZdUN4T7qFWziyjjUy6x
FklGkJcZrIGQhdV8rKqDuEuelBENq93UBjUuKlbd8h6fKDX/7UQZmQ1EuKB6zHV3PdEy10a+dmp4
wtGLPf6RMUq3AXC7z2pPUnkGeJObG0+I201L4s4tQ3yirHajQGEV7WgWGaiIeor6Ux6VkekmiW2c
LDVupI0J3kZDQJvoBurMjrtmiZosRWDUdZKZXqoW1dFQ6bvxp9Kp+/sLuTYp6ivc3HgNMdLiJGqD
mOl9qemJkAx6j4xbFL9UDupIRZuq6cbJWCk6cd7n0hmRnpb+8n1i93bTdgY4MxNT1+wJcQ1crfw8
N5zdgJ3d0cglRX10ytTIH2yLWqQbj6L5x4+b1rs/8dujQloMIB1nCcRqQTIsdpBa490VBNElM+Tk
Y1A3UXxICgjXe7tt8x2WdAgM3h/yNi7Mmfj8OZH8BB26OC3RCFIsF31wUTH7/DqGRuPveGCYX6sG
ciYVxfgTL/D8C1VA7e8/M4GPa4+ejwrxYHFetLI201Q3JW8AAfikSwghi8SSvjRAFE73Z7m2sJQW
aU0TE2bX5euFTZM6nTBTDi650ldun/fBJyf2x307pV8okhtf7w93+1xRzbmLyB1GCU9elt5JMmTR
jYnkpVkIs3pS2mE8CD54dNDRLBkCtxqBxwTWsBUP5s91nZ6iFcVzk3cnmxkNgOuJ1m2APYnph5fW
L0bzmCDSZ50aKzL+w4KSIinmrJN664vQaQU3SmhEFwWG+klHb8KdFDgHqT1R44gMifrs/TVd+4S8
kOjX0GIiiVg8xSrefE48aNGlgX3THyN6ltnJGSsjPAPBtaoHcrXy+f6Ya99xJhyBZEJjhrL09WqK
xFcyXx/Di9po1rt+koedkHx5Z+SN82y2RnWodbGlB7AS/WazexslpZkEtDyR0gQ2Wy3t4IKhmzXg
K5bnDyry6M81WJmNiL46FhkDfbtZSGfZoIqx5JIodIA+Tfvyk5zIxc7vBYbAeYuD4caeWdubnAnu
SLYn6NPFF8wsJUgtJ4wuidqIH7KS4EyNe0e5ZWixNilUHMDU0GgFxbuIonUI+1pLhOPhyNgdkzy3
/J3WNIH2YIxTvSXSuTYamQm21PRYURRYzArZxnYMGsX2HHMwvvRTVP7OitGYdkrGy2MjZK4tIUhh
BIKYGa5a6vWGLNQJcRz0r703wdkxgdd7TH0Umw/3N/7arTA3fGYICNtj+TidqQ920qa+R1HeEGcn
sKL3RFX7/aQMNh22yM6wq8ZxJ/qBU59cbQw/f6FlFEN7ZIYoz25PyyMgy8yym0rJS/CNEK6k1d2h
UMv8Ka87CJaDUx71Ro5OULKT+iCyOnu5P/+1g09Fhg4y+DTi8vzR/3izKkGYFH5MAA/bwn/vwwl5
n+hB/C4zphTbS5OmRSW0jcO49hCh7jb3JaBxocI0/6o/RtUzBYq0z9elklgl7/O88t0axq12Smuq
n/jf+SKw3bibVPWJdo744BvoK1wyeap/3V+At3C6/ARUHWeAIwkpD9rr3xJQreoKJ/c9kaZEoYrl
PkP+LPxdlyrNo9w5wSlQkgYu9GicJFCKYjdoo4KGNUV+jEPLZF8a2RZ8/QYnM183MhgdIHqgk/Cr
uf5ddIlSNZp608utKJO/SAOALzpIVdsdjDSwvpltG6c7uW0Mn4JwHQ6Q28GQuXGijV81NcrSXVBP
1pbC38qBgUPFu4guA+dmyYuNrNzxNSPwvVwu4tLFP7h1dqOeUBAHSAw9o7SG+JuMJlPzqJZVkj7c
/14rtyMWsPhCQ8qdpTAXgWGYxsSu0ce4jENtvI8ip92bGOns9JhXLILG4xZgaeWIUnSnLoLpNXXw
JeTPqpVGVqlTei3IHvGqZ0V3UfPeP5djKTvv47GJxWcoDYb5SYnV3tmVU7AV6FdOKbGBasmMIJ2F
Dq/3QkZ3q/OnSfKiePLDfZk5Mk/WEnzlv30CKm9HrlL6LpWNqjjcX+/VoQFXwBJBKQkNy+uhu7ru
666G1zBqed2fU40GMa7r2lQ9m1E0/OonPeaxEFf6VvtwLUoQmv//0PMd8UeU4G6I1a7hLRsPXXew
2yDeFUj7HdE+kZyzZSTW7xLewodaz6qTnDVhfJjM6m+1a+ZzCC0INMdb/WJZbkx9Af450SRPHWde
cDHq2nNdKHGAVWuanO6v9trpYhySXPR8Z3Hd6ykbeGaUVdCHlw5CpPxZVjNVclHZGP19pyfBE5pJ
dvILemx/yoqsVjeGXztcPMXoiGAfAkpv8aCwJqNI86oMLn7VxEenEPHHKctKCmJZ9SUGuGVuXPPz
fBbBd0ZesrYzYAaeyfV8pxLmU47+0gVlS//ca46/RyoUfRwzq3f3l3Z9KNBJs2QxHnaLwCEZKeZN
kxFgc94n/1Tq/HBXncF0laazthhda4NBBqQRQFYJbHbxHccp4GKPC9/rZRULXzPRwvHYS3UwHSwD
hcXj/bktS5y8XGdiFWktPKeVsip8lTzJxaB9D4vmO6IrydHo4hDkU6rusT4fXQqg9N0Rv8ANaEh3
9RA4J9okf/k9+R0kLtSvebBRw0Y84fp7NpFct2HY2d9UkYSPrOzwqS476cfYG9IW+HsRmd7Ggj3P
jU29jb7z4oOOWloIM4/8b0mG54yvaNUDrEgKGiic/DMhZeXSrNzSJF2ckLdBea/QCQBwzs28mGA8
BaBWQLd/r+CEf67jxPnW+ihbuX6ot/uiaod/73/atQEps9Hv5hVMX2kxoI1EQBjocvy9q43RU321
xkhWlU9SooyXtpFf7w/39uD940TOEySZhyFEe3tGjC6eHUUaU2qzrOB7GdmF+SUXiVrsFGwH5ac0
lCOXzqjBS0P9tx5C/wmOXYjKqtUopyKEN45TSRKf7D5q06PRN3F3IUpNG0uy8uHpgROQZzHUW1zJ
6KBuHPm1/c2vKD/mhuJ/iIcm3QdF0v/URWu7VRi3W829xZF+WxgM08nr3nrwy7RcqkF8aqPJqFge
kYMn6rvJGYwLIF5gUve/wuIaYCz2Fk9jAHi00+glXh8jbM4h3GlT/F22onhX1nl3ElWdunShgicz
lNvPtLmKHY4qw0YkuZ0lbFsMvN7Y8cirLCqSRYOoS9+G6XeAiJbmKnGS7fo6C2U3EXq4Ef1XNtvM
7YVbQAeeBuaygi1lsYUkd518z2ck4i5ryqHYFXomyk9SbGXNIcWTqN83gy4DhcxBB/4ewOx/LPRq
4LkDvfK33FZAl8eiK8dDmDp2/DXB520LmHizLCQpWDRwR816kcoS9RFBb7MavwlfKSOigpG3Vbrn
zT76B9zim69/+fUpBgMQt6FD4XB8I38zJaIy+tgJX4XqJ+86M0nhyQtyD5aHfoakvVRm9I5Usdqo
sd/EGrpCMnuP5gXqvzfoVRRZUpokhvIj5n74kanp9NR1xfBcpOXwIzbRl7s/0fXx6ODSmZvrJPNB
/+OB12SWBkAtUX/42AqfMdCSvG7IUqgtbVK6gSKnGzXgtQHJ3h3zjRlM6/l6QMtPEXz0B/3HKBf2
j6kbzE9ZCuxDrqNsr3W4lt+f4DKJ4wEAZoeKO5iWNx2GxYCTIodVa6jST1tUrbmftQkjaMFh9FD5
TpQ9oWmVdq+pMlqG9BBmRZN/jmr0/b9k2lgG1P6mrqzOAtOpeuNbA4NgsleRfoZBztABSh/wp5Y1
v1oO4gqZo+6nIdJQMvcwt0Ik3uq0jhAWH9AI89/ZTZOcAslOp494Ghmyy9/6GqhkI3Q+FIEq9jrJ
l7UfKJ70H5qiBRKcAU6rz1Vm9dnDIAV05tNsyOTHhJe+cZ7qSI/OmFbL3bGfzb8ujQ9Wa4fLjpby
yG/CnxpvBeQiiqZQ0MtQouwzzeLaDHeSLmVjfDALrSpBIKd2/GLbgTRenLCxvsF+ktP3ih7p3wC7
xulP3OiD9jBzicNdLcb0NWwoELtFZtmeVDhhfXKCMkgYYxiRalMrTd03hcb/dWfIPa4Ze7tO0/4h
DzAg+mzFcfvZx7pkOEuUJ76grByOrjSZerQfYyxA91IyFE+j2qhfJ6dulO9wOpzKRTCcZ3TXxcOT
iYBM5E4U1FOehL0pXmp9kOUHG6c+bO0p2Un9vja1+J1TDL79qAfoGrpWIFXNAX1SJLExkneaB9uA
AfarFr6s7OpSqejhTmr+OU5IxtxeiZL0nT0qmsznc/wXw2rr7FgruDK6hkmiPto9rrdwa5L65I+B
9M4XYnB2EQ3T6qtZjqHcH1q9LJLsYPqGZYVnnK1C+zi0sXKZpFjWf6LwFlOaFlI+HJ1S0n7rkT/l
wjVz22nzvdmPkbGlQX9zKdLCp3I7P/ZIxMkYrg+v4gRyJAp5/EmIaE4h5LAj2jHgSBX6fxXdyr1U
wi+Roz75OxaeyRkhVuAhw0VFxWGJk85NSOhobun/mr0sqqPa1lKwn337nhuny1+qTqRT4FpNmjun
JgxmXOD9OLKoQcxqphTpsBzAZQuHomVXZxTQxITIgt/NOJjBs2Y39kXqFTwkUlF97MMsjp+m0q8O
Ma5NL9xO40Ygu3ly0WWBM0v7ClAK4k6LxDCdsGvWpCZ55XmvnCJbzFKB2ZhpLhTBD1I2FfbOwMJp
CzuwDNhUwOY0ygElzv8IVNffPLVLmiCVbL6OkmQeS5yCHwrVpvuiZ8NnxyjNrZeXvgiKb8A4Lnsq
oTjccFVcD9imAdZf1uC8BhjWTk/WiEWGBPvE/jvS/5za0wqcs1GKoIB9FheDLEnFxC3rvNKyQJZn
qLuvRh6IX8AQDeUvr9l5LJ4tIAVo/PLvi2RUHRFLjNTef5XzfDpDOGge66iUdzyfUG7pqi063bJw
8zY5ErO5gsFh0bXFIzK10UmPnNx5dVJ0Jq3O6T76djHukRNsHnDptYKZFlztRFXoD8i5/FCbYgvd
eZMSv816rlNiv4o9krkIF1WnFIbFm+JVIOld7X1zst2IF95L2HTjYz/a+iE04+RnPwT+LzWc+o+p
kcnCNWARHe8f32Xk+t9PIXcDRouexVJYIs1aeZiaznkt0HI1H5xuNjro2skOUEvrVGKJUk6Pucjj
Z4Uey0Zv73ZL8/lpMvy/0RdbzRhy3WgnxX8t+wzNyNoeg50W2puf/fasMg4yIUTIuQaxFPMawZD1
TlOz4KmafNGdSjmaUwNAA3fsJzNypg0U1dp4lKmg4NEJpj63iA24J5iY8o3269Ab2ldVDPbeGXE+
wVha/95AWt44RsscYP6KM+YcNQTKksTB69DQleYgDyJwXtOgMj6pQxV8y0J7eKAAih7u/R2zNjda
sWDcbdIjugDXYyUVL8JKjRgr7KzhlLdm+pRrkT25UoqR8ClLDe3l/pAr24QnuEJ2M8d3+O3XQ+oo
v9tSnPuvko9W7642meARk4x+qza2choYaP5ogK9hDSwGKgSFDL2Y/NdahsmbZ77zY9IK6WBGrY9a
zoiOae5XX+O4qk/3p7jyBWdnP5SkoNPDvloEd7WhaamXlfOqaH3onCZwdolLw3g6yEMnpo1Xw/LO
ZL/M8FSwYLPU/g3R2YzUBrnhQHpNdQkWJI5IY+qiqRf+9Asp5RXRoL5OxfNyf5IrW4cgT1edythc
jltEeySrTFSrDZbXr4KfSZN3Z1LF4UFCzuZgJJssn7XxaJ/O5Es6BCjoXO8bjaZoqsij9CpRe3+U
MNzed7k6pgfJjuJ3OquwJQ609hlpPMlzx3auUC0OYpzpseP7ivQaIFmILqGZUBxA6CXbAULZcmBa
OxYaMDCHo8+bcynHnRp9WBdh579mOkIeBzvXy4sC+3LL0Xptt/DuIN+nMQogbHEqnK4qNaQ4/VdL
BO3DpPbjIUmT6LFsZf+dVSIvUUElOt/fK2uDAmkm/2ajwEZcHIgBdXzn/0g7r96otTUM/6IluZdb
e0omBUKAJHBjQQjuvfvXn2exbxgPihUdIaF9scUar/qVt+DKG74IMgXsTJtxnwVo5USRWl/1VW+g
gBy/0/mH6AAclmzp00uDQbIWWhuDQYkDxQpf+jhqdT83azg7Zth3BwcNhFuoPHhBR1pg7N7+2MuV
ZFwZAcFlAcVtyMn4q9pAxbqZwsjmTKSd3nhoBWmEJJSMfr89zuX25ALlqaCGB7Ttgvhu9YmVt2Uf
vUyj7d7qcz57yWhbD4Ym3P37h9LIByRom72zrtblYYz0FkoNDDXmt7PQki9AxmviyTJ797UiQRJc
LLTbkclbG5GFdYtYp2LwVa5e3OWiFadpVjkKQ3TrRO2WTejlzmQ4CBzyDuUuW5PKjKBCrTzu45dW
oR0U21P3jN4S8qBuEt9gManh5lluqSDL7f53RYRJlBhTeMC0LmioyJfrrx2CLFhTGEUZvyjKOCKy
n9CNMkA/xHOqf6DC3O1LMWmPEYUyJGaUd2KU5MGQ+YAshSHIxyt1PjzSbUir6CJ+oTo3nHgmE9+w
i+zBXoYtL8nLS5vRqGTTCeMsYIB+PpSJb5u5WHX+0k6ZXu/h8JXpvdMVQvtKhar7FFb03reI+v8a
lFoYB41kktBmFZHnVZoWAznIC9DE8KiEpfuJupB+O09FdEUOPG3cbv8YT2LL5B7CSILe+flHFq61
NAbpzYve2OCxke0ZvWpsux2i08bvhDLxxot/efLlKygx0SSOqFCsojY6jwlGeVP2oszacnDK0P46
xLrptypAlo0I8R9jkdOBngMKIcmtq71KGFFG41ilLyKgU/BlThvS/wDnNnEqI6v88s6LRuZxxIQ0
h8F+sUPPpxJlurAa9bh7mbAj/N5lc++pBKg8vmLTo+3iyxiLzAyonix1gJc9H0tJrMpSlrh/0ZXS
9DvFygLIEL2+G1sRb7UgLu4ZknBqszI34ssuqBiDEc9NjQ/zCwI47S2y9pZfV6P5cRqS0+Am+1gr
0tPbc3nxDqETK03T6O5wDC60zsrKCYosTLQXUIiELx2tb2WvUSv89PY4l/NIOZ8mEsUyF4r9mmHv
pgMYMkA0Lwg6d6M3aVZ4HU3B0PmZ4m6BNeR2O7s6WS+g1aBHSVYkp+V80dTWFBGSeNmvzOx1DxFa
8yv1fhyIp8w+zCLGdWkO3H2YasWvtz/zotpAg4zoWqIl4NyBo1u96/pk6XnfDM1vSqbWj7jJqxsy
q/mhTozgOgNN8atSevElMdTp2kC74lHL53FjrtcoMipUEiNCx4ZCOpqVa6J5XIgpKBezewVLjHbC
YiUBjLS4D2vqYnPfXmexoj5jYrEYX4WRR9rOnnX1Kh/NJqVmnGs/UBIPklOmqKVy2Jih9Y4j2iKv
U6TArCSmrAtAemw5apeZ2mvtpPrDgFz6D3im3TMV7yb3M8ig/kT1aF+jNXxTY8mNxY8p1Ht0MEoZ
TBjDY7Ok0xO06H7ab/w4eXX8vXPkj5OIMuBN7FQe+9XOaZysG1TUc5Smc+9iOk/Pqimy2tNaR/84
JosYPberXdsbKddjdxfbUbQbmmq86oxojHaRAT57Yz3XT4f8USTCUhEEgTAe5vMfZQ/EiUNqqa/L
nE2vZq2Wv82MqqrBqj1oaWptzYJ8i85nARA7NWoZLwIFXatIT44Z5xHaDK9J2SiRF45FZwKbh6hW
R234sWyrQrm1IwTgjSzpnV3JU/0QFMbglbqa/ypm2paHCLhxsnt7fS5ngtKvTNZJgGjWrguiTlaC
nOzV4Ffamz9EagW0+4thvA3soroC9vX69nDr+5hKLzoNOjECammX2WuAvWDdl1r4GvIIeIuS0hAR
tbhpqrY7jXoxXBujs4W4X19efwaVYrNUfLFrW0OD3BlF7QGTztdyWVK/wzr5SMsLHy+zVO97t1KP
+MeppzaM542a0j9mlzsaghGFbgi866ILipe1afYifJ3xevxWQSHbRUms3xj9lO4mJ7p65+yCH0Sn
nFua14427+oZJ1JS4jhJklcODuw0fSiLl0nHTtd3hxwt+sbETdc0hq08c/0USdwiQQqBmA539SL1
UlWIIboTp69NxtGpC8RmQ+nv5SsW7957dyyD0dpUgPOynHRez89u1dja4BR9+gq0Ip69OutKAZCA
6geUe7Efrbl5JwGat5WTy3umAs1E0WYdHul2ntAoH/JXtDeLqyZwnJt8KYLTErtboi7/mErJ9Za6
AfiYXwCQFuw6K9gL+WsEPHifu6o4TJGmFZ6dUiDYCDIvtqf8Llg2MsMEdrpuuVGFRLNMNMVrqYyR
H6eTftXTjDrO8yDu83LZKrb8czyAhyBfqIEQupwvndKBakrUuHyNEzNsPbsq6+4E+ta8CZsC55uq
MvQNo4+Lsy8/Uboxcd3QYlsj9dKInrxI7RxrxGT6hEgKjoxlYnlND5XKU1qtu60NMz3EhIVbQdM/
1pK9gkkZe4cAYh00zLDjkjBQiteon/CxAsNSXrX1mMR0unPr/u2z/4+5ZTCwFtzjxPJrR/ii0PG4
1NvydcEUcl8aVr/n4ZuOQ6Bj1zJrW2f+n+ORTNN6gclEqed8LXNN66Mqn8rXvkmsKwoSKIUvTX7P
w1VctTzzG+2Ay8kEoQxqTQLXZKt0FUfUyIWHY66mr4s9Kg912Nc7CszzPWzdLUz0ZciJcoZ0IyNP
J/IEL3X+bSoWQSrBUvYaOnXlwCXXsoOVOdaT22rJJ2deyl2dKDXIqUH/aI0iOrTDUm+0EC8nmB/B
1cPrAYGEKPj8R1CVnFH+Kzmc9pIczbRM/NIo9F/2VKVXrVu+F63DSNQlJTYNYgJif6vxAr0fqk4s
xWs7Gz/avu6uQp2HC8e4HZamyeHt7Xq5nEQbuB9TliSRpg1y/nW9NvSpjljeq54awYdYWcQhTdz4
ZOjD6/tHAklI2EFzH1D5aqPGLpYHnWiG12DUqttFc6P9OITxIY/qLdOFVYEJWBccH+kHC9EEKqq+
en8hZWV2InLtd1iUxrFSW23fqg5qfpDtTlXYWqfcMcNdNEIDVhxQf29/6RqO9N/4ElzGjYeq8Pp+
HYFsjl3Uqb8RnjGMfefU2mNndP2xCEdz186Vcoub9zcl0PCiCqVnCy42B8Nu8Yzt8q3rb3X1yl/z
R6+RconMmdYdWlq3+mionfZbE4O9a8OgSzyrCPSHNNCdYxsYjhflyJNCaWmGjSBBbta/4u3/xpa6
d3TGuS7WsFpr0u1CCwv9dzTRcAr7cnnUEltsFITWaeF/wzDbFNqgAZLhnO/ivKOIWRSq/rsD83NS
M6F7Revmrac1TXRQZlPzCkzGTvM8LXdJKz7oU9qfYrs74WNbfQY/3YQbX75ujPObOFMcrj868tJj
4fw3OVOPFUdu6L8trfzRlnlwFfWxeeCN/NbbidN4ampFy84NhvihnuNuF6KT5CFP52xA0FZH/L8f
wgshdaVl4iMvuL/KrVVdILCtZcZvYI7xvnUT6xRH/XAQg7FF4ljf2HIseiqS5CX/XGSZ/ejGCKYZ
UQjHzqlnj4juBl3U8PuUhe1pQVRgZ7ZlsMsHt97hR01BG9TPz7fP3yq5kT8Cjh2JOPIUKLys8ww1
dMrRBLETekbSute9436qmtEZvFrt689QaBT6rnm/xaX8xy6EgcAME2QQbqAAcD7Rc5CUIjWGNvSg
FX+obCQHEBHXBgwnxfy7zSZnb4o4/DHp6EJ7ZZbVJ3MSo9/beVv7SI5X18jj11vR5T+uI36PVCh0
SLtkdnD+u9zUjCw3a9A/JllR7sKpj07mLByvT210iotgwpOmbn27zqzDoE22l9qtcTPjibPXaVc/
vr08l/vRAYhKPMZ5RWt9TXXqNHewOqWE2ZOaBkAZPOg/siixlxhlvLH3L+4folvQEnQ2qBWT5673
flGOQrRIMdIbmnMfdPnk7oYqD7dULy/2HAMZYD9I+xCaMNbVMXusp7kZlCn0lCBf0r0Lj1LbZV28
VJ8KSiCWB/qvC697bazKjevvH2PD1qTQDzOF+30tiEKFt9azSVdDD+vA9lS0QX6nGzV+zVFVfCcx
m55bx0FQ7u11/HODnV3u0n+HDUU3B5M+QIPn+yqorWisFp39HkSVOh8WCq3aTZRV4T2qv+bkZY7d
KcDnwWPuZlxD3GsVNbhnrbeX0q+TEDtbRMfxD9FSSOI5DCzCucQTECCM+zJH1RO/yKQzPMDEeOQ1
I07NP8ykL8Unq6mi4tpMxKB4ZR8DyITSN5M6qFPR1BW627qLCLehh87PIR6L5wjtjxQAJ/KY/T7A
OERHBENRl8afEcyMn9+em4s3V3pMcRUyQUwNesnnUzOgnBUYba6FXgShvD2NdTk3Pp5Uuntr1o0T
nzJrGG/CJK/yfU3DZuvRl3N/tjbQdcAwYmYgCWb4Up7/AKstS6hIox55Hei42QOk21Fzh3eg+KVb
9D8tIzT37/xoxsSoBTdXojypqnU+Jqj2SW0HwZiGiW3B0IQfi8FxaTKP7rU2TcbRhIlwsKbF2jgB
//haMgR0HGhfQR1ZdxRJ5VLTRYQ98uYGPf0urNOrUMMy8qGL9da4LYnY84284OLUSSIdojxgMuhh
gkA//1o1NPqkp6iJC11sGF5np1bnq42p5h7yJ5UvKuHeNYBtgo3I4g+u72xtyb7Aa0Jf5JMpFa7S
otkeSjfXdegwnTJ0xfVE6ovGadXravbU1Rld99Lo1e7KmVIj7nzbAWp0Ky2a+zu7GAkF0EiPFyTV
Uyf92PeLiDy10YDM5yLvq53jdsYxIrDG9L5qF4ntjvMw8aZiCu1fUZpZ/c4glFdOtk5iHfkm/cXg
Bk/updE8gS5D7KWdaJe9kedK/MFKKQjB626bapcByAw3yifrBwXoFkAAdh1/AXpY44ZTYn3sQqWH
JyxlU/vqIuiVz5/f3tzr5V4Pspr0tB87XLgj7Un/LFAX96bZiz+6G3tqvY/Xg6yujS6yMjoCofZE
munpqh+K6yY+YQT9f33Lmnxm2VPaVOLPt4RX9oPyeT5tfck6BVt9yRqbWoamias3a6LZfnSrdkjd
7ayX8Ev3VXt4+2PWV+16pFV0U09aZCsNI6kf02ur8sy9eRddO1uavxvrvw7nNXgJJRxB7Sm4K3bJ
Tvk8ntSN0tHWEDKY+StQj0ejC0QQa09c1L6xC7xoLw5vT9baFZ1U7OysXOgKaEGsVzWfUf+oP9TH
QwxDwuu/DnAKfsXCi5/dU7gTp672MPB7e+w/Mlt/31vrsVc3Jr6rdYrYCNLv4bExrtrAn/N7pcVJ
Xpjov3qYE34wnT26KqouPGHWgIdOQrlZ2gO/eTeae8f6kqGVbtgbP23jBlnj35FRCBM0PbWnyP6Z
j5/a4lvfbNwf/zwQPBfUygl+Ke+cL64WEfnFJUMEqfclv1a/u9/DXXgor96e5H/uob+GWZ2Gck5i
N0oZpvydXpUv87M4zcf/bwj9/EuEVXV6Tmv1qd+He7lNZ++90fSfnfLXV6xOQqcLTV0yOcR1dRte
a6f6lG6dBDnhF7vxrzHknvjrtDWRUdmNwRjqx8L1hlvwY3PtNT+rxut1P/2l/Pz/pm21+9vQVQSm
PHJllhvxqF8Xx63FV9fpznre5O7465vsVI0qkfBNwffqVjuW3637kXf7emgO3WP0FQG27jnaMATc
2nGrh7FLy6mJYsacZ188WfVOVL77xfr6/83e6mUsqjCr3YzZG/fT1X+bTj+9PYRcgMsNIT1tgIzI
JtP55GGxswAoTLUnu7kuxWfH+GyOi6eP3/6/YVZ7WynDIEsWhqmivWsek/S6qvzY2DikF+UnEn6o
UaSFUsZR6haff01nw5FvMmX5hsB4VHgqxgOfAqCYA5R2SPSHsijT6GA7aXwlpjYrdqhndb/jtDEI
O4rR/fG+rwY8Qq8ABAmO0Zh+uKvdP49ToyddoH5z0mz0UmUqPjZEyIRrte6RD04bkdT6JEiwCs7N
YEXAN1HWXn3+siT8nNSNvocm6plekMRZ79uBvRUWrl8Oon9TTrPE9v4RhTif5n4KkjAxtODb0GpO
HflOZSbKtU0RIFB9GmttvX/vRIIxIsYF1U+Oifj2+YAZ0No4bLLqu17nps+5KxTfEV3p2SbuZlXS
VVviWesDTk2BJ0tWsvFwk+p15yN2VLXAienxj1YT8c0SpfFHSyjBnekuzselXMrbDHLBOws3fwoZ
UpYPsA8CoeueXa5nyiSWJvwR6BqIGdJ/lJkTbSMQvlg9PJ0kKgDQORU7OlrnnyYQER+jXC1+NAIb
Kx97+vKz25ihcQQOs6UecrElGYwSLHe0hEuSmZ8P5lRUD51cw1/bKvrbBr+rT0Vtbk2cXP+/bzE5
WRLyhiieDf1iTYISgZumRmpZX+OoHA6VsMy7wY7VqyTMH6mBWldiSYzKE0Id0K8dxo1M/KICLMen
hYXQAHUFiZk8/0pTydJaYB3xtY54FqDlTk7zw8Y+y7gryqhHB8Zp4hhc+ALj+EvTF4XmelYYpuI1
zfjfNp759aVOp1mmhEgfIgyKPfXqHqixM5qLMTW+zoMlPsB4jecbfKyCp8bJ1eHQDFoJ2OntI3px
YBiMghyNZlCH/L1a6IbFjxwrd75WKs4RFAwDD71z+1oUsX4KwAPfGaVdn94e9M+JOF94KQqPYgoV
bxCkawQR735gN5kRPnZCJIwbpK1dHM2+G8JPOHTb9k3TFYa6AxbQtH5oWEQ9isEx+9wggVG9GqLt
58BfAtuoE0+fxmJS8d1orfY611qz2pHX4yLjz7i3F1ez0SbGtHEcL/euFFkEq8nV5kgiyPne0SYn
DVK4UV8rbVisfZMYbbaPm1Y3rwo31J2DnhtqdozzQSkOllim8Kgt1MA21m+dUQL4oIIlq7jsHsdc
p8eDTMMM6OBfjdoulodRdK7ujQ2M8RNS5TQuloZ63r5UltnG/64yg09vr+XFtcR2kN0sQIyodfCI
nc+DklSGGSta+bikczzSPkim6WDWwRx5RW+FWxfTxXC8k2ADYf6CVlKdNaPQCRs7CXU7fcwWtPm8
oS1g64sECryXLv07ZTeAbkO+oUGkAFCiC7AWIxlTem1m1Iuv6GLNn7Je7/0q04tjlYaj5yzUluYs
mXYU7LYcDS7vpj8FQrTK5B9Ah6scjCqViZZN1jzqUSM+NLnr3hpD4n4o5970+WjjBplP7ZMaGNEH
Q41+a2qXb8RlF3cDL5rkNkpyI/+xZuW4Zp4aIqyJxnlsKHVX2bAPcNlJvHE0i2ujDr/FiHjt395Q
6x2tcyNIjgyEQ5zXAIKeb6jCqup0wBzk0Spt5zbIqAT+bCvNzfxYTxoq6IB/8uNsdEh+z9l7dXZs
HbcOHj2+G4Y9676a97Locq1xevNxFGl639IG/jTmozF8QtVw+T1qdmftAB233QesydBTfvvjL5ad
+jdsCEAcUAZoSa4JEcEQUvu04vlxJDtS/SjRnOsidfr0Wh+yCWgnQPsPqLxVnxMkpK+LYY5/6mUw
mRtX9Potkr8DHgFMEAm7pCh/vgrCVEd3xkj4sW67YPaIEqrmOGpd1pw6NwyBQfV5tQHXuRwT7V8A
VwwrO27rq6RHYrMRhlY9ukno7DpjcD8utYtOSip2QJL6jRt8vb0BsUlGjRSNtLG7XRdSUrNbtLat
msdkQd0kGrrxDiWS5SBcN9S8utKI/QEb/Hp7hdeRFbYn6GJDKJIuP6AMVo98mJp6BbzffNT7AgLD
PJnJk2nM6Mq+fxzq7fi8SnoGJ/l8AbE7deIGkSIuykHE10sgMttnazfGxkDrG5kPkoaB0qEJkhvu
rucDtd3soinXq494WLReqgblfnRmzYuUIH3v1SCHIqyHvQDy8AId4vbwPIM2UR/NQi9v0Zu0b/oR
a5LUZItCnUh2XVQuP7MBPaa3Z/Nya0IPxJuYHj0GGRdXodq6dtb2mvIYtqF9KLLGVq5rwibHq4lf
v+h93m2AEP8xIjoF9ILZonDr1g3LMS2UtB2U8NGO0vYQWHZ3cNXC3TtosXg27M/36SABPALpKPsk
khGA4PfqwIcFwjtz0S+PSallR7dtW+jBQ30V5oq1r8r++e0JvTgGYJvBO0hPjj8qdqvhFHdYwEUU
y2ORRvGHadD1PRWuLbGlf45CVE1PEfgfF8v53gxCO436vlseXXXqdrg7GV6bRtPGXQldlH/n73iW
vqnE/oFpJBRUmcrzccyhWHokPeKveH0IhAebWVQ7Sy/r9Odk1XGreFEKi8P0AMzVLhFrEkfF89IM
Zg6UQID0/gUio52vrDFzQp9rNsoDD/XcqvUzwGHuT9og9px6LqIRwbOOfv9Q+yKyxsb1AIb3IvHy
ybIWrGDHIP/Y6mUP7bmY2s460n3uKXIlMGVUf5ybyEx3Qd3V8+RPtl3lN2EV5CZY00Wn6ntsW/ZH
5CfdoltU2p24s064bMM58OCQZw4QEfToaYrrmVEN5hVOMaWwd3Op1arlRSC5U3yldPBD3jBCJrl1
k9GdPsA10Ztxh/DRVKd7s26d9Ab9tKh8jhOtLD+jYxdh6o6kuAFre7SUIM6hFUxzGHmVqgX0/SIk
d2rhaVqVmT7ijuXgYdbTWfQCR7OuT1Q11ORpSbQG5GwUVGSt3jJWkdWTPFAcucoVRNA/di2STVgR
Fk76G7iZq1a4NqFI+TEw556SZ9M2yaGZ1Dh+gftVFPs4azSSUhdYI/8S4PjheuTxCA4k3lbyu5y6
VDnUqA+Nvlkvg/WoI/JUe7qZavlhistFuXdCI+putTAz49pr9apPQy/TI+TsjKTDKMuzDSTHP3Rq
kAF9mfp0Tq6getviKgz1bngwQMTk3+KJq37vTm5m3qdN37nfFIUiy+SrGOTWiw+7yqCh6k5FGZ5U
TZSvWVVXkVfW2hTvg0wfwXSFTmYeXbcQym7Gx6r9XCFCWhxnwtzoWFGTn0+RRai3qyYdM/ahiMJ2
ZzsiNPwxwJ34BjOqxjgqKPuMflPrXbkzgqFqrhMeXOdz6ojeeZ6xjG8WPxmAuuwnkZWhHzd9ZB4R
mckjWBSWMxwIweBWmE6rTX62OM3gSaOreDeoYFNS342TKEQIBzg2YqyaNTppw2ZPsVFDeKMWlecG
bjffi0iI5ZpuVNh9HIdei78NWmuYxzEA0vF1GRAMvKnDbBq9PEMO60eYqEa+D7uqx0K4VNrZTFF4
Qc3yC7QhYN62pUeWszfsCr1QVFQN/WBZk53fAQg1JAHXGhCY8cLWbBX8NLMZWrvn9MhdeXoWtM0X
foIzniay7uwqqQdX2fcGvi4PJVDZ6rUm801PPf+ueT87ao0VOL7cM3A6bUSKTGP7ld5YL8Zc+lVq
o17tK5natN/wwcJNaMfS6bHtdQsG9R8qI7K72cuwSQ6+1/ykHDSbMceBuctaA7GQsQYy9cPAAzSA
QqSH3XzICy6CuyRFT/0EDTV2LL+suqSb/GEu3OVVEbZaql6Me9BielnX1vi1UQ+yxtthAHT/qwAy
EXdXqZYwEzutJg/6BZvDifcFHCn359svxTq+APCLXC5CBNJgADju6g4HEF9VHIfsqVL19MmN9OjX
pDjtJ82oxZYV2T/G+qOLIxlxQGLXSBS97dxx7uzkqUfz9KqszEnbUSntBlCntVNvBBXyjfv71eDL
KLtQeoKGR2lvrXWoGbOwJq6CJ3Us3ckHhuU+jJHZ3Y9xnh91UWjfiLtSbVfZWfn09qxehBdIrWB8
A+aDzJbK8yrLYnMkcaxn4ouatYXj6QroTx8j0enOymIucKWo4ndGGBAMKGvBBJUqL4Rvq0AR6BKY
p0bk39Q5ha7maF3dH3QltJdnbQ774ENtJs17s0lDBtpQcMhiQL7ABjh/mYsEX1y3SZtvSTS6ro8z
TBO9QlopnJu0GbjJtTSxh4LjtHTtMdLMSf329kxfdDdYZooIBA0klcBM12rxsWFSlCFAfJqjMfhS
WQmliwP0xcgA+YslvXXIwix1fcET+lI2czhBw4In0du+hh+3+mmwAzFt1Kz/4LrPN58Uh2bjQeSR
E7PaAG0ew+QMG+URbbxBj48RSlcBcikOkck9dxYGh4duprxwGIKkp7xSDG6hPYaFnYOHa4esLf02
UDKAa25dOLijG05hhbvWlneMXo2bSp0Xh5NiLQ5VSIih1oFg5GopXYE5lR4U2vOEcKF1zHFZ0K7G
yiUSIkKKtpKNi1Sc2BTVBWDI+PxIS/JViBrXnPl4NpXnPFkM/QOld23aBY7eVod4qnOwU2PIdj5q
mugS1bM5MuF9WJk4ejamnWxZ41zcFkCECZYVcgEeUn7S+U7Gll0LO8OOn9s2sPdqlk7A5eADmIna
7rQlGg7BYtb+JNJioz+1vivIjaX4BIkBlTD+W0a/f3VqF7sWceXk0TOKP8SbXYIKz1GWxXCZyIX+
bYBsnr+zFsCYxNL8xWpDhlqbQubd2C458e+zvdjpCfJbfLJaVzzEUZecrF7L7t8+pXL2zo4D+T9U
D+4obn3KHqvZLYTadEE2tc9qVwbJPreG/LGL86DZdXWpNV67mFAE9TwwNpoQl7uaPAgcOrVMJpfz
eD65WIe08maank1A1cl1nbiiuIviYkl2doG2+Ma8/mNX843cg8g2wvQHAHk+XkGHDOv3ET9jKZD3
JYZhANGidoryRplDI7mmQoAGYDmZxBrAgLtpFyFpGftOGadbRYrLncWzJ8sHFGAoI6+7D3ma4487
4G0g8am72bSCU6t/aGzdD6lpXb29xJczTYoBZ5HSMbBLuj7nXz4FGnLk7ew+O+g7fC2rUb1PKgtR
cAWpzoe3x7rALrGSdFmxqmAkJnKdvgdW0blW34jnvCtCkivEfO029tHKdWmFllWWz59KAvz8Fv0t
Rfh1jVLCY4XTtXFb6SIMO5oimlN2tINRRFYPFbmIcpvOVZRd5+DVUHp3ieS/RpMzfn77x19MFJVH
Yi6kpyiA05qWq/bXee/CvF7sQlGf6EDZ0TX7of7mkA1GiCiklti9dzS0NhBGRUubBgb1h/PR9LxR
EPLNrSdDpOZTFLtgySxh7uuqcjY2v9zbZ4dcynogvAZ5HQQuPdTzoWZE5pQmsEwJPFVlGhbu4npp
r3J03HdL2BpeQkP0xHub7MPFKDcCoMt5pRAnleKpKgP+tVb3aG8CFUrj2nkKSETiq6V3i5S3v4tI
wUPFFRvh5cXhQm9G6jgj2y2LnGvobY84K31PBaFps+98Y1h0P+nD8JopaMFxF8kGuGY9HrsGVDMN
ajrvNArV1bZJ48Cd3VHRfg6ade84Q3jdpFb/ZSzzJ1Kh4Z2PEkAGOu0UXuDqAjBeyxVV7dilcBOn
F2D7NNyXRumaHU5E8VGzq7jaz8gnb1UB1+UkxsRgiOa75Kgwr6sINhu6ZuzTRXlx3aC4h1tR3PSJ
XW8ciIt5lKOgpiV7XFCx7NUNHaKVWhhOqbyIPhgezcGc9ngtZLtyRlXS00T9+r4DSHVfAZ1N0R2F
MlKC1anol8SdqipIX+YafYXajbL9MMy5NyT18u5Fo2cnif/y+aGptZpAKlDMbZN1L8Vk4c9TLeOR
vO+uInK8Q/Jp8N75ZRqQd0A8ktxAG2/dUCd6TerZWmbkQEdp/eF0h9AIM98qreKdjwudV9abmZRV
fS791dmeEglksBENau2+PEZOvpxi5CNuo7yaHt/+qov9wULhj4AYGg8nU7YKVZDJtTB5N/uXuXOz
ZwchGQeLuspb9C66akJr4ylbR0Zscx5myprAJHg81x1mU6HL3sBPeQntyn4GMWRSPJuUER/P3p6K
PUIg4FxpsrjhO+9L0kWFzjbOQ7SDKLuv5tQYK2VenCJ/cUteOY/ILfAWEjV/GgaxxTy7nFXuE1Qi
iHHZmXQBz9+GxqoHA0PNmfvEcq/CMh1+29ANnpwsML/2Ybl1f10gjOG80GSU8hfAUMAPrAakthVl
UIzETxR4nOmnBa5tOQk7iQFjOVkT4HZk42xWafsFn4/xVE0xThhFHZfRacb7DjLRELMZvap3unzX
DXFSdF5ijkXS3RCiA1JWlVgRvQfPP8hVr0fpyPazBB1m4SlD09M0QSenGr68b3/C0aWbIPm79K0d
rvbzmVRaNc9nC2XyOVDnh5LSJR71c71HbSr9Zqrz+M5TDm2I+58gmt4hmg3rIr/SVyLAVk7/jtpS
4gNomTyBNtExpeO1lTWvXwCpKMXTLcFl8kZZ85PLmDNgkAP/RItysF4rxU3QPQspX4hs12MEVB7C
paZ+rOE9N7v+EIN8nLy4lkRT3+2kl4UPWSzRk10LkMvAMMZoeo/rF0OFjYm5qDzgiSd5JmT4kuB7
4aXCyxkNWVBlL73hduMrJpJ9sCvmIR0jop8GSq0etUr6OoRCx9GyQzr/U6h0NRXHlLA1PBY89/lW
XLK6UKh30ZWU2BmgnujGrXWNzMAQQVCp3UMpxLTT9ME9zFmXndC76P0ULSfKMNGWLOY67/lvVLkv
iYTouiqrVy4PmySwMrN7QLWsODjJGF1lhVtflxpVj8YchxsCiOFgcGv70Bb1j2UQbKHRV3eM/A2g
rAg8IT5KH+TVhdY7S1MGhls/VGNaJT4ibKrj5/3sHO2mdT500Ou3iI//mGwKp1KmAcInwIpVEUNU
6GK0vVo/jDPGMU2jF4fEWezPwhTpoWpqZVdKxuPbN8A/BwUKScsNaB+x4PkNIGJQQV0+Ng85XkGn
iCbFUVHr+A7Nt8CH3Tl4okzG/duDrqLrP5NLL5oiMbpkQEBX105tOhVll659KNOi8U263j5+zMsO
cummkLzcLH8lEn/GkgVFLjfZ9F6zlLNENLQ3tOYhKoVVnAKs07tDYsxh6S9Fi4hzqw1NsJ+duhd0
orQm8QxHaB3UNTWs3/dMglLh2qNigWaBdHJfA0MXeG0TjZDyYewTHZqbk111rkL/JJjSjZRidf39
N5QMAxhR+i/IDf5XZojiT6fhjYwjTRaHd8JVh31fRlth9ipN+zMKHo9cs7z8UozxfJROjbl26qp4
mMo5uuvL9mXJxfS5U8IIjSiMp3WURjAXS+orgITf37eN5GxSlEfPlpsZgOLqjCYitJMhNOIHsbj/
Y+5LtuvGsWx/pVaOE1Hsm7cqc0DytmotW7KtCZckywAIEgQJEAD59W/fyKissKsyo3JWM8tqbkce
nLPPbroPOJ9JXY6bPcO4bzz884f6H95NHMNoOACLow7+7NeJnZPvSTqMD8TCIJFqb+4QTiBe/vmj
/A/v5oUDAiQCBi1oOn76zHoEeSPLiKgHEUKch8C2ue7aNmvikuU7uyTT0a5Jiq2q1n3NcvtHStuf
i1582a2iS73AqRjyfyYWgEM29EPnzMMQbu190CospoOYB32DeAD13MYq+INB9GcTAVxAuDHBSME0
cXGniX76DMHhUIJN0fJgoai/Yo56unMb0d9A8pG06bEtvZWtWd7g+edOCFEhb0vJhrcQVoOvPV7G
b1lh//7m/x8c4O7/Vhr0X/8DX7+NCrpdysxPX/71Tr3Lj2Z+fzc3L+o/Lr/69x/98Rf/esPf5lGP
383PP/XDL+Hv//b4zYt5+eGLnYQh7/pheZ/Xh3e99ObXB8Azvfzk//ab//b+61/5tKr3v/zpbVyk
ufw1ykf5p9++dfr2lz9lqO3//vs//9v3bl8G/FrT8ddxMfzn33h/0eYvf0riXy7uetjrASoDKBnj
BnHvv34n/AUrPzABL+RHtHQXqx85zob95U9h9As4W+AkXnAc+KdcpC+wzv71W8EvIIXijoJf4MVN
B5Kj/3xmP3xE//WR/ZtchvuRS6PxbH6s8ReQvbwwTVP8pYuz2k8NQzkSunQmBxMsdPQIOMc0XT6U
/1oN+Nuj4ILFQgybqv82zE0d37ByxKMUIlmvKdXsCcveP3IGxjj/06u5pGLCPRsTKiZ8FLifampv
GY8jl62VWAzStA1D3FaDqb+4L5al0IdV5EkziWIWFRbXeU2xEbZNCSX+vSozHVbGLvKTXB3PdqBR
hOONbWkUnycRwHAyprMHLUrksdtxuGXbxpi23KpZLl43Po2WU9KFLTCvzS+HMN8ShmxGE64L3A/8
mOOpWNhZNsHSpoD4+2C6oqWKEV1PQM6rVJLQD+0oU3kMFpubBvHXWYgkKh+/JeWmi2PiETeZtzFa
6b6QM0K4FtHdtRg+4mrMnL9yEKk8pDkv+F0w+uBpBdNdVAXSXh6tHbCipyBN3CaRM1h70WmRe9IN
Xh8mAy+MnVuCzVaJd6OokHmGYC7R2rRoui2Apxb+I4BF3MxCBB5zD1PHI7bt7ZN0xiIDKWrTAozh
YlRgkpRtd1iGbO7husGlvSLpBVU3OG2xe5MrPc2R28y1S4ckeUnGtByaTJtRPsk5UVczNlHTcR7z
9b7lyJ1CP+FiW2G8giA+j5CwVc1UTi+ImS1ftCr9oyxm9d0OFyrPTE3/TG3UP/NgSd8st8joAkwu
v5K83SYwm70Nd6EET+xYMjLDH7sjCz/CqdE5GEM51R1VRObuocyM8nhhPVjBdCr0dBV0fi4qhNIp
0eAIWqJnAyqnbMYIkme8PJNAfhn2PjrAZ1i5HVJaYJ6x0aWMEKzmO3+aM5gL7THOBHkd084EohI0
dMA3ChNW4CzBW3TC8vQuRZDu32Cpf6k8/8Oi+0Oh/qdF/P9geca9/s/q80f3/u39h3r+6y/8rTxH
yS+Y0LD6hCgFhRjV6T/Lc4hC+6tVCNZVl7XNZRf5W3nOyl8QCICoH6zkYCkF7vDfy3Oa/gIkCf0n
fBUxiKEd+FfK888DHXjC8ITEuuDX+E3wpX/qa6Yh6XsPzKTpEPo1Vd0IkAOO1irtK8VTxqqMIPs1
GhkH4KegNKoTvoinIGNp+gdt8c/VFc8FIyFAzQtAjJ3az3LMeeL91FKIJLHLQmjU1m4IcEJiIavD
oGPZrdx8XtSQn7kI5D6avA4EnvCNKlt150EY7up11TmCZyQKFHq0UWnAvc7DU8Z0WXQC9TvUtfXg
4F78Z3K6l5qSqRJ27FUdt2a849EsLdCdcI7/4NX91EDCARYKPsgugHoAj8M/fmzHZ+RBwoFt7RrO
NoQM9x3vduiuym9u7kjSUFHiVcXZFPCa5+FMal8q8wfw6s9QxsUlDwNzCXgV2CeQpcuT/N3kMQvk
EaIOmibsyz44TRFQul2r0mwAJDYX6W2skVWxh8TRPm8hIKgq36b4k5siFZ9itFvmD8CVX41xfzcD
4hlhtQcaC8hSQGLxzx+fkU/bcUQPOTT5JXHs40QWuC36bkmHvVEGluomJXOGvCsENJ+B+KyPUiPl
9Wx4amgFm5l2vlF8gxs47EeSsQExc4tvpCyyJzKsa7nrkeuOqr7S4BUnWvpRtMoitKwdZlznE+uy
2ilnAO/ZpFAVXVKYDzFWhI/c8cAei8BEUw3S6kY+uYCUULPBhkhe6w1RqA3ktj49Ex2bT5Zu9KVf
3GgbiM9osZt5gdTPbRihfl2znLsmFtjN7pHoM2Y1KoOm8F0ee3i3554udSpHm99NLFfTPrUz+ei7
hJJdGCBKtOHgjS1X6VDAtmFDpmj5EUQ9Ee/7ODNhYwrf929u7cXwOVJbyY9UttvQYIUw5lXoZ7NV
waYHqI4ZkV8z5LEmjVZ6QG9S9pdefmAQI6SJWz8PYPsXFYK4QbANojnaqiTfRFqrIBxc08K8CXTW
GI5iVY412Hpsw4DKPczdtuzYF2xbKlw9gwX3jmeuijWnfxSFDg3F5Wb5/VWDqRbEKzA5wBXGFP3z
SoKUUe8HB7uU1mphPoO6zCysTxnL6qz0nj44mJGsJw/7x+hOtAu8ZlUZwv8tjicHUZneiHxSFo59
R4O0jK3iuFamo3OhTOuos3l39KpLRJVNpdSXqdWCdAvm4lJ3HD1+zdxA8iqJF0f2mcUn9GVOaJTW
QxCJaAfSkSPw5e/mFoVmGnQNOd0comglybLLabJNOzNSrZthQfbjIRz4IA58LrAhTt2y7eBlxfXD
KnpbNHTGIqveJjVS8HTA3NgJjb98K1oQZx7Jlmx7XGl5UjPdb65a5hHU0FiiCaswGZZywFAazZ8l
VgMbutJ0K2Cvkcyu9mG2Umi/Qk8a6pMB6eMa4MfZrxCrH8HDvuS+TTF9QNI4YrVABIa60PHWIeCQ
ACeqLhzY9HromIYZtNnC1y5ec7x/GTzWP4RqC8wONX/FtWpS4KeVMrCGgwdgGPGDRa+17VW0tXYH
HVa21pRmy6sq+GJeEDQPsiAWI333MDPUy9u+J6ALx067nYDjWYfp0+O+itjg1Q2MJvkLAwcMTput
HcSOlL5dTz3Ppm3vhaNDhcEEnsp2zdsFZNV+07jT8ylvir5oi8p4h88amU16+OQ9tNi7IU6m9rN3
VnR1P9Fxw20fJq6mc6iQa6vQfu0hEWd2N61LYiqc1rA6QqZ2D5tvBFD6hvDZKdgrwUe68Yk0r0pY
UIARSwiAgLQW7wHw8Q63sLP9l7Df4NE5OKRRn9lUuLGaph532jq1k9/naEfXSpqif/TIDJ6bdQgV
EqutZQ8+lNP0EMp5GCpuwxT9YJfzNzYuAxzXuZWkWnFis2ZREYybwJW1UDCW8E3q5xIxIEViJnTA
Wx52B2Q2mbjKEhODzgGTVrjSiHKBRYZYlq4aQyphKNitMtgnkrhpJ8wSIOEgKwW5JnA+/Q6SurIV
zVmZ7gLiGHYWpuQ4xadhhfHlWGb32DX2QZXmQgU1KNYq2AVtwrOqb3vkjpUkapswF9MzdJJg8/Jw
HSEI9ci9r3TbbVARF2sAxjRxUVG7gS2ob+CBqI9FrgtwvlUSvkexJP1OFxYGkIun2P3EvVY40Dzt
PpJytjOEVz4MrpctJvpoxpkPDeJXO1Yhf9WLvYF1qGog86W0yZDCJiquw/V54J4gojzqiy95xiSr
TdTzV1ivZB+wpeD5zgVGaLz/cANrQsZK0fRY+X1e26DYajgvQlBjsfFHaLLI28+Y/OYbE0w63rOA
Kr3LeqckRgQfIkkkBVG7ahOZydrr1OR1GpvoPsoswplA7y4fYjNHfa2Yj0id4HoYK7nCgq6B220c
Hzq4Xatzht1XVl1qT7oz4USie3iswPi09XQGZm6ibauUn+XlSQfhLWQ/uqhW2AFn9Ry4vqsH6CZl
jW0TXILZRGy/h3/d1ITQtHxBRKRXiKTLMZsgsRZ9E/Qny3BOtSEwP2zDNqjga5ZudeujKboLBDuK
LVoM4juw/L0W6UTvQduYo4OHHWZZC1OmWzNTnMeg7XsuP7vITuEVsM2MVitQNVZ5u26sjmgb2/sA
SZXsei07KEP8sjBbd1CFwVsw75BRyZgYD1hca0TpzpE9Riu7hECTfI1hmiAIhjwvzGugHGKebYpf
rQqEraAuEutueCt6DFJxAFarvSRiNSoUOsdmMJUeVmBK8MZAt2AaHJeS78d5Gh462+q3jGKltbCL
0y5BrsZ1xgC1XEXACrKTxFQq62EsPMZxhreyijnYJ1CyyIAeElJClSTiDBl4XPZuqscsks99seak
ots44oFtlOwQZrdF9TAs/VINCd++WydJUuVDiDOb9LJ48Fby8DAihCcDXb+Xn9aAeXyOaYiMcZjY
wbjbUOW/eRgrJtXG12w5ZATqJTDWNg2pSLbyGKnPhH8fNgPBpF9SEOnhuKaEqfoU71+dg+BDqw2g
a1tnuVXdwSMPACUvL+nnuR+SGcqZqHgANznGENxi5VAJDhu6Ct4OfXwKshmMQEzupmsEblh6o7wq
xwqWSfREU0/LR7Sd63wWlo2IUtfFcmItT/sTBxQl7scUn0GtHXQ/lSE+fiWhKsyB4+M8RrolLzoL
VFDxYpnutiFQ30LTDfMBM/qQXXmLlXAt0rVM663sN3Iioug4LrIxuI8U+qzKyHL5KsgYP8cQ04Et
P+bY+ypNAF7M0waOx2LDpBr1Iny9wfE4Pw9zzMeqoAwR3mrpSQ+b5y5DTHvY5TkW0FuC5c2SnSE8
EsFutpAaVBE0E9gaIqqF1cl62SYXs0clm8Y+KKrERvIL4qGGU5x4hAgGqvWfbGjxRxMTlrcIX8hD
3Mg6A92knWO6BwpgH3qwICUKmGKP7QAeV0W8a7t9EUhgE+DnA4aRLdmKJplX/8qgkDPVCB/HF89L
9MVxvha6UgOm0EoX0OocVw9HjQZUuwA5gmZOzX618ZohtXHp2zqATumL0CmEMSYvuzc+trG4Qsxz
Ee0SHK6f4JgcjTt/ofIBxhjghesn2CbWBGEVqhLrOm4HQNqzPdChKwF1MA/69pBz0HdsBkP0bJv6
j2oMBwE9fLxCwYu58Ao+RJnaW5+oN23mAXqQIR4h0IDVyKtQPv0WKW3f5jWA4QPn6VbWhV4KX48h
81/i2GYc28M+w4qr093TMHWzq7AyEWWD3iVJzsbRBPlOC40eNVp7UhXwQFQNvEz1gtchFK37MZYv
Tmbrwcco39CZBTm/STvY7tQIPNefMfNAezWAbjLsFk/SrIbfM9RpPVpTUTEUJQivpNVTFZTbvB7p
otoPyZz7Lxl+ZN2vK8giu4DN44l04L/WMotgzGIhUGskEr3SCo3JdkmpyHwAxq0etmsCJPZO8kWr
ZpiEKivI4pyrwqJ3vDJJr0mdR1N6bgVFj1HQtRjqEPcRrtQFiGU1YyL8tBLrUZlAqv8eAZeEzV5Q
QhE2hRM0TBgS4i8iiFqIx3DEPeNsAh1igVWNr1VmDG9yCBNGsC/zLj9A2YcWMSJrcD2utsU20STh
YxKFKzlMoymLnSUkFihVvmO1QBzh2hhvygjjZ6ZQcJJtaSI82trIQPvv2srM1ghMg7Bv4tvwuoLK
Yyq4AuGo3taNPEq0YreooDyuko3PL6pgZVlpBM6vuHtbdg6VHboa/dL6KWUkf5QDI/gBm+u1Rs8w
4tbLl+67o8KwHSNhP1erlhiIS1YqSJTwrgYVEjfnD27TItoLQLLXxaCRUMVYdN1ZMo3VmLL4iD3I
iMUt0vGQVRdUNM23kxSluoY8QFQ2daoh4DDebW1IL0OsrMUI597AAHyJus7uvS3U3Yg3HIbR3WO8
iLKakTfxyeVTVysbiDuJ/FLWrWwveoncpoQU4VvQpgxjI59OFDTwQ2usxdHS81O06JtylZ9IpPI6
2OTTUJKlQXnIToX0yUku7Bj4YrxN4647SjbSiiZwN8XdTQ6RXNUOOinauESGzTh0OSIrV9JsC/wr
VbnqQ9Kr+VZJMX2wnK4nJ+eumafoC+MXXcOl+eDO7+yWiivksrMrSEsPekLRNkLBIM3n7jDAt36n
7fjWYpqradhN5zWM6UdVqJvcFTcMVIsDLFf0i/WFTyoJH5mmmAsgKrS8pBmp9U5AfXewS78HM9eC
M0K/RQnKcjrABXuEX38MZSm/CuVWHMI2dPs1nW8AJ1xAgQ2CrvWugL1z1fEiaRya6OfFBzjru/xD
qWG7HI3BdNbJdpOKOZ7qJVqiu3HaBNyNja11F9N7qMwOKUQdpxCB9wDu4/0ISfwD/Ff6O5AFs2Mx
BUHDsulWLwhEKcAdrzaN9kAVY1CBhGDqYtWPGq4YV8vssMfNFQJkicWJFQJobueevcs++hglvKvW
buyPaurPgCHjZrY2Ppm4XK6VLsUVzJpZtQBz3usu47jc0rCGJ9AuoiXfAQQ5Zl1QigouCW0F6po4
JHBE2SG6OdsjVk3sQy3OlsoSrTKPzA5g5rDzNk/3ocrnCuB0iLbcPWTFNt0OdNgJvuDaXZf+sQ9y
WmN4uBaLZrvYzxTNYD9dZTAd/5CmyG3VYAFMTSKYuUpn7ZrVie48zmj1QEVMnrAijO+xZH5MOvCM
odRIfDUbvTYQkDJ0bAbHX4q3v3a6gzaPF+uB4WiHf3RWHpYFnMxq80zv+ok/FOgkPvgslSdjpTzH
1Oq9kwW7aafSV8kYdVUOI51qW9DG4Ll+HYTEEA0MgjYBgpExdPLtRkwYH2Yqjuhi9jOZ2allU/s1
m6IGyUElbrLiQ4aZ+CrbyDu8asitSacY1gvttSP2XhXTuV3FozcyuIrn0u6KpGtic9EfTlnXpFMR
VqMMxqu1E+patF094yir245hBHI4wxisx2uE0xZAawHW4uxKh6rTC+YpEKd3PT47UHF6d+hDh/QU
Suf9zPyIXou1cPnMCCrXKnN7EOBy7hIf30GBRB+XIva3A3pfdlkZYOgKyVfZl+e2oHGNeNF5360p
NJXhlu486hUkqpAed+E9Rmu/Y1naNlmu26c1dfnBrEUN5lK4Q3gVBFgzwpQsLCu+OPDamswyRE+o
AmO954d8sO0uSSzwBNwgN2hfhz316XrIZVpJJb6pcSh3EwmfJ9cf4A9UUiBVWfpFZvlR2HQ6Mx06
6LNxW6IoxQdRYMyO+zda4AIB6z+uN7PechiDV8u6PjpnSmAwGTsifG6rlqyDTg8txoXmdZyKJbsy
Wf8IDT9+iufrDS1Xhk0UKQ+2s+N+AtpXS8PyCuew20VLlgF16IM6QCbFK/aBuhpgt9ET1GvRUruj
+kIY4IYep8QZX4kMPWKmAb2Q0n7mLl2eFpdhlZbnB2h1LlP8fCJSwAo9mEN+lSiX+Zr3BVaava2X
aYGllnLrdqJYhzU8gM9kg+tI7Sad7/jKPiH+6CrNARCIEvcO7RU+7tE9tTPuOSbENeHAhsouAQMy
Hl+FzXdYm2JLqPtXwgd+bZLlVmAxeRTZhIlnu9zCGYnOyAQ/rsAFgdUuYzPCX/BmiIu15i1mxKzv
WJPKye5Q+9eKQbdxyFwU307R8DHjZDzE8IxsItAIDsatpJ6Fu4NJH8y0g/Br1Ma4mdKA4J5TeIZ5
cqSCwBJWKneeLb81xojdUPaw+QBHH3vNfMRYOry3PH+2OVuOoRuKo+ngMVNLnWBdysEl0tGHdOtf
ICLBNLKUuEL0mn9EvKp/jFyfpJB8C0gYEBR3TbJ5OugUFaycUGMMICgkBI7joTdKnMlm9V3ahhfG
X6brtXXjMaFDcZ1sGG5Uq9M99g3uJuoldrEcdBcMIxFg9mW9WrB3wMI4b0JseY8BCTkUBFNYe7A5
OmAf1VCU7Lgk8nEmEbhzTC8Q3g9Ofx7iLhsrCLse5lWfcItgvYh2skK39RxHY7zbUpK5WlgAuWsp
YDSbrtXSp7KGMtU0wtDoMCTTwmrZqRgZocBldQxogxcR2yFgqH2BI9J8qw1sYUhnmK2GYM3vozyY
G4x6GNUQNHWIXIynbdYbxMstp3QG8A4LlE8z1AKIZIv4Fy4ZB51YtHuWgZYWbXI+tQGzB9XrrYmw
/zyzWBQDFpA+2QUJLWFSKo8FlXVql+l6In0LcyZ7b3uy70QpG4ivNTbFatr1gficYzysynDmH8Et
gcoDV9qQ4aREac6DyqRKnaJQ3WPUwh4B7dgV47NH1sWGVkmE4VfY4h9B9Z4bQMAnkRVfZnRcV3kQ
tBeOq8YlTjZaIyblHn/R1Gh5q9Rj/T2YhZyhZD4T1wHPLYY0qGagKKrOM3OJKOir1iTi6BYFeDhZ
6BloAxrFge9UHpsGEa3TcSsEsLORp7WFLnwvJ3JaEh19ytOuA00Am+OHVokbYdR3ssUT9lkivt+Q
FFRJWkT7yem8CfzLwgHywMxCHR1FenbenUrHS2wNsvQRvKUPMJyI95h3zkO+PAu1JH2d0+4BJ7x5
tr3U19rFeO839jHgzF+pLnhtzZcxWJLnFsZnU5LjlkQeUKPiCSgX40Z+ClmA4SYj0LkEY9XjwLtb
0cQCJ9furoTT3g1EuQ3s/zWGYaD9DKvMfTuYD4bBji7VHQI3ydBC3l+gJsvUtN+3fiRXYeAUoJn8
vGadfyFZR5tIDtjNZUBAT+VmB/yepAhTxTaycZwgGtOu78Y/+xZAWLp8o7N+Wkb3mUfpQcvy0Qcb
TMVWqHE4lhUAcINiKQO4R0xuTfc2NgO5bRlfevi8Lsl6owRu63fFQDe49bRw7dFppPBxXA9Y0im8
/AuOv46A4KEdK5CssN0gcKiI13pm4Abs83XhOJWWadoOaKIVJVXXxoG+KwEsxo1KIkY+ljAkJQck
/bHtjsOxqnhVkYg7+BxMkshngU0FvA+movRjBQQ/xVgC8mHyGTy3Mj3PBAB7syEgJvqUILdd3hbt
COWoBOodPM5ZvODyhY8BfLUDLJNuI4fc1fMEPLe/LqaRfSFrMQM4GDFdHGYJ1UVaQSvIxyuFix6G
gCJHMniGCG0pK1Jsxfieo7+TO39R5N1q1Eb7YFSpCkx2I0kxO9rNBeEx9SJyNxOwg+5DZJSV32Ni
f/UyuQxjYHhgn40PXeaTdQ8bQ8hfDRoLzsMW6Tz9lcYtEH5uu66fj4OGmP1YwCnB3SKXq81qP2KU
esI+xgKVy7rEHgabCdvVZT4lGhf9kMOIjyiYQO773o4TNlDWTikK21Zs34gHvF+tea7ZC7x/MnHI
8zVantzoXfYImoVQoLUAb+y+uJDhAI4Zcl7vwxw0HBQLmJqEpEpnvyG6M+4jCzQkCxOmGjGDHo7n
u+TpERHvC/kY+UCm6OlEOB8Xp9L8M7YP8wo7c4C6EQfKiaP/NZugzn1dcCXkBtyadhT7Lefx0Ix0
mS7adPhV6upiHzp8UciWGL+VG0FHhMEG84nnvDd36TqFmNkNpA7RESN2m1/5ecn8gceg3VwHQk3J
QWLk+qLaZMGugnlaMz8DM/CzyL/LUjP5YWIx8GyDYMaboHCM0qpYi+Qb0S2WdpQkBbtKu3FJjy5Q
VOxboLtThUt0LY/ouIUGGhmK8gCjwsWeQmNbtKJQU+PJDykcLGLu0F2uZLHt1TTRHK1i2k8rnEmG
4RmYZvRuZM/dIccA2t2SqWDTPsOpd5ZJPz73ywQFbUuzizEcUXsJpnWM8X+N71W3vLCVBDsNh5Sn
FPf1bgMIfxcmtn8VqNeT7eKr1JfxlYS3iAf0jFOGZqDJDDK89nz6jIEkus/b8Dyo7AVA/1fjM7aD
aDP6lC3+mkWiQFTZgEkSZqb79sKqGUUW17NFTFs18yk/UZaQOzpQcg/LNkV3fmUhRvqyWL6JUbc3
IWWCnvBM0lcAGLihJd/yBwQARXetUP0TSxS5BiJxtwCF/Mra1O3BgypeBx8Ml+iykTcttmORNaBe
WDEOzxQyVSxdEv41zVb7ioVufxCi7A58tP5hpglqddcFcZWOEJdXPJHdPsjAhtqWCK80pe9Gz+tO
bFkto3UXZa8WzPq9hrJjitZnsFLqqSzOLpk0yGQprRGaOZ6BZAZHNWIQTCTgdh/exfNb5stzRjp8
7F3ZXc+d3LcjB46ONfB0zNUsdts6HwoUhj1Hd1/redC40jCVTYCmJue+QfJ4BQ7KkWSs36+ssGB2
lPesB8srgOUnE+RlBPejzucewH5ULh+2eKPX6zhN+E+Ezu7nLFx7BBeDpP/VSxJvyBIABxXgqt/m
oxt8Tg+aYJqssNYs34cwbx/BOWDnqGMJ1gG5YR9aMsK5bWhjcC0uBWE4djOsm1DGsf7O8rEzgLOQ
kY0kDhu4M81UPiKMEX1nU+SKwmhO9+G3EG6kGbIEKe/36QjYdQdRBMWeAHvODxRpLO5Atu0S8zVs
mIqE78rPPd4pVjmAWmGDno0mZxUrL3beDemDgIfvG3w/uwFvBEYFOMCYwddDKfsnl4qJVzF62vTK
9hPGRF+yDeZXmFvyA/zUwFlb0Qu+eux05wNFJR53PEc3WrUIssyqCQaYX1I9se/YiGDNvG3YRyFn
pM/oPspJ+glNL0bLhYZIbmpxDfgmMzkJKmgNmALSx3uJWSdZ3tjasQGGRnPYndhgQXXkuJ/6imYT
OAtBPgQgbdgtiM7oVVRwBBxYtg0FeecpEiskOxCxY3kyhOAj7E06WGyr4V30bFl/EflgS80rGMON
rFmTSPfw3yq4P4fziCt5xsIQYGsvsPIisuubjI6qbQJ4C1g4/2h5k494CajgSBO/mi2a2Vo6Hp5D
2i0w1Nt4Kj97bwksNtiMvjBFh3S7DG10mfc3NCoTh99Ro1oZmjN8xEnxJNMIC3zsZwFEpi4Lb+Ew
zqHoFBRXdufzjTWizOCzNcHY65FjYOa7fOBs3o0mUceUrGsC2KUlb2SIsfcA4rwGJ5ARyuUJ0w+g
fgi/sDCb4X73PZ2wg25Imxi9w2HNn/I81axxyCUuPlPTpfm1QJL9k8vXaQiqPxe+k+OYhhbSk9CF
YPvBXgKLEIL9SNul8K9KMvD+4LDx+GeG1ahz8PTFoMfGUzLEHku5dW3vCVZRa9VlfvzyZ5rnbdQN
hdm1iKe7cxtMSeCWpmXVxnr59mcJ2LrfYmt2AHpis5dxZN/MGEd3+ZbkeANxz2z7zTGuTr/S6f4l
ZuE/5Qz+wC78hxzE/4PMwosP0z8mfu/nF/n2/nva9+Xn/8YrLH9JE2QOXzKQQBSElePfeYUk/SWE
DQekYTA+hGsCbLD/TixMw19ghwhuIcjFKYSaF9nYb7zvJPwFiBp056DUIG47h8POv8D7/lGvkEIl
B3cIEMuxagnw1c+qDDHBdxctawBvuckDKwu77SkRaXkGUUFfC7g1BH9AsPtvjwirCCh50yjKswBv
zUVO9TtuWzAQZf4/c2e2IzmSJdkfGg64KZdX0mir7+4RHhEvhG/Bncpdqfz6PpbT6MoMDKqn3wZV
SCCRmWHuZjTy6pUjIqMc4Xhb1hFOLphANoieq6Y5DN1e2MX2+LdP4z9h97/D7X+0b/B74W0JLFfw
UVz//6dfWfYCqcusYJ68DY64xPCdRiMAlBNt9ubHwAd+ggmZJIS6qLMfs3vVWwkI+b06Q/2uOnuR
qPnO+gp4AZj073+862/8L0rq+tPxVA1NDE1YA9DqgFj//o4w+HvpRMxcVEkKciNEGE/v0m307iHP
kZ22WgWcyshC3v37F/6L1PzHK/M84BqyXHof2Dl6f1B9aJx+SeCy5NgmDBlLbvyHrCZqNOpIhDdP
BefOEXHUHu7nrBusS1/MYR/X7kha75D1NBTpfi7qJ2FRK/bfMId/hDbxvnD+gOG/mvnwxeMc/uf7
4q6ubJQn0StSuaKN4mF4GNxxjeRQoQGj5Bf+kQjKoN0Jb9AeWQi5/C2vaWdx1RjjLyDB4rGZ28q4
zQHcjJ1mqfrflSeBuV1thf96G33CNgm8silYpcQJa/yfPtkmKNA/BG9GKVJxKjImDX6b8lJVtXlk
R/Mp6RVJLKK5vueZct/7tswQhmt/uh+Ctr7RZSZ+ehPjT2QhMT4aK4ewEkzQjuZg6L1Tv2QCedno
8x1kmaV34yKst3mAhI9LuKQ4rHSVH/qMgrXdSunE9qB0WK+PblhY71sqPffY2emcAnfNQ1s9EBsJ
I2SE0nEey7DZQG+GySnaCOahtOnNy2XYRxNGh2VfW9ZWPpC+WayHzG/bMgJpZHM3cXPLiL2cPH96
9gfRWXxQa/DuG9BGO4ZxYzwhrk/7RYumPUygBxwwJwOqFytKR3xkyTVnbHA9p2HuRpulRQsPtnk8
4CJTorFF9SBWXM7+Ygw4fdT6BrME3L+1xDXvIDbc4gYbADids1VVwg2HP3HrrjvBxVxcVnwdqeED
S1wKPyvRxCWxNLfu5rvDbVuM6De2yUGUg2ZtZ7FReRnomKyqKjJJI893k9zS/oDqwCpNbja7+Qbj
+XrglGO+8wieb0FJ3qfSzkpSHps5rhHVZoYQbI9dmlnuftravH5Zxmm8BGx2jEhVKID3s+lAgFmy
r78T2TYC8GVh8FnrzVecap08bqx5vU6Wm/9uahzxkd+VASOcW68Pnjtxq95SU1yMK9MY1TTGiYiY
QO5qnQzMj2Bgf7wvCe64DbLA3Xu6Y4/dZAurJUO0wW4EpqRkAssGB6QMv8pmMMSXNuIEu+92I4dn
zh8JrQ0+C6lQ1DWECtuIFkqpsaxHEtSn4ZyWlcLlifl7fZndBQVyQNcPKQ4PqKoJ2/5BYDSBBbOn
9tXg5rIcU9ImnzvRyfUkjIVVY9lk6pG9dqGjhRxMC5NHWIiEE6I89WwMD0Y1WWenDt4aOhBXZBFZ
vW2Ta9gfnZcO+9GsiJMF9+kjw0O94kfQK3rG3PZJ0bQzZbneRXXT9smS9wqDEHznFExEAh3plno6
84VMlYYs2RDRlM3JOh0nNTh3UyqaE6zj+CqG2UH5gaKpC4uFwIq5PQfP3otp4ffXq6354IMMCSGH
YIBFWfYhYdpl1AqXy9ftJmu/NsS/QmmU3MrVaH1sGW0b0VSk9qvVcsykdLpVTiyXcjgOrM7mKOVR
sccg8uVNWflilG74uzd6oWPSwqwwxsDYvMiOAoEIu2zB/L0asa4Cn4B+p0vENpKa7hqcxXo4uddK
mtUOdHXBHNjbRG9afNx21OkqA1vAaBo148gtbEOxOLM1E8/uVor3YtXt/bCSWer1fQqN2fqnvpgk
xZ2eZ0SdKVhTYfqhNbn3HMT+qSqnPcO2GPY1/NKelYjxJYNwuO39dSM/o8NM00qkfeXqnBWbnKvf
kvpp+i0cKE5Ai4UFD+uaB1TIIDysvoQXLYbtif1JgRIQuJcqG6/0+WjktzTXsyOue6OKraW2IAnZ
GcSjbQ5Jp4oxjFuTh5dpbvecFVBBu2lSPzrH52LlMOjc2mPu70cOlg8B0zylTxVqv5Ey3S9ish+r
bJt2vDPOEW7Rjd1Ziu8U0kjofySWIsISve1DuDUYSNuW+7kvgyNpF34VE9ZdnEmV1wezx4p/I7Pa
PTmtqQ9lLu2ONMRljPO6nZ95+NfvgVc4t6WFK79p1jR9nCxGdHyrVwN5v9n9U4NdYaAkZp4fNfFU
KFmIpxfBaqO64PTMk4UO9QejXUsQEFVsxNjX3M5yGqy5irdfDpFP8PPS9fZb6F8fQJl0g8dqps/3
seFK706FCrfwyDPZSE9sCgHa1bjm+54rlu925d6Nvo3VWnkqWWxT7UoSiWMyJeedMYrxvJLUuxAG
S+Lci6TS6qZatN7T0nFgS3vofeujqbenzgy/Rqt7smRIxaH9rrPsftjUHgDkgRWyi3Ix9vdE+6Li
1NBkkTNn3FNz67nuvNuJmI/9WCygvKu4lGEOPOi34COpws7FF/lbSgDzvif0e992YXlcNFImuaTO
ieecvzOyovwikCFPrm0PBy4/P6k8Nb0vbr9eFv50ZEYu7oQqYJj6wOm/S/hwczeZxjHX2zruzSHg
NA3n2RbngRRlds112BGOZC0wZyYelUHacx251fxGqtCe4mOzuPWaalY7dszmHpPBUI8R72WavRkC
JjIGbzaeuyLL9tya8+xUlB68AmG+tTimaWYGt3CmVDCGIh9fpMn91C47mp1VhV9v6+f0qe0dgB0y
I1XE9dfFGHfS7NzQnsCkO4mbpU+3vT8VK8GfLt0l4bAKAHQgj7tKlSENH+Gshhu26msClraxUnDM
qyuyX/oxMdniHSkIEneEETO8a8cFS5GygZIFOtNmZJJVg07Ge84dUMD8u3kjfvYzkHFiX81BW29u
KCN1hngGveB94+va35Sacui4NQIfYABeaFfqpnugJUzsS8fQbbKMWf0ZZJNzfY/8RA+UYe0gR4QL
e1eULz6TPTGN1FS7sXYazz4EynAffaNIMQiF1W8EZ3STuSvmhKVNexpZqWYJvMQA6+uPcZhV9reV
JeOP3Hab+dzLsGuxIhWuPFFSnPLQWLQ65CY7bLdd2t26oOS2RT/cy6Zp8yMPkvo+AGb/OdtN9+Ry
qj/rxgweF/7xLV1wrwvi/9mvXPtWOnX23daqiebcnqxfgkPghRAWQnjS2vpdYpr5ls0DuwWZknm0
+uInMdkmCn7BFcOvR0YjJK4xoTSL4dXrpYX7Yd2chI0uJvN2eF9tuSYbJ7m4cubuONoVElmFQLjj
a88AULuGo1j61NYvKNECjrGi/ruXoGPBws9ZKadt9xVmWL7yso038oj4vNf17DXjcph7Ve2oSqcd
BZvDa+kz922dF5zNJkMtRc/mk5xDR+9dQ8yMVlZFlLLnXIqsXM7sgWCON4+/mMp/1yYCVNDxdZvT
+ZQS7nBwg02LhNuWupOWc8EtI5/QShV7xMxZTopNN5RBFzyQSm69VCS5XhqY6Tvtd/pBdw2U/0bW
yb5Ssk1SC2F2M9eTQQ7MLw6m7DxDtT6GPDAORIgYKZsgd7vPHdKEzK5UUU9uHURYL/rP1nbTG7qo
rMswGOM3AhDJRdduf27CKQdCktlDb1ZUhY9sVtL2ptOzae8Y/8+Zb5zacqh+eKlUbyKd5beZOedQ
196jWRUH5jcqHHIJhWWgfgX+Ut8Msxhx7zQj8pxn763emm83o/F3YrNLnmW12su6Qb8ewikpTfan
OFa6F0dxQpeBUx80zFdM0zZ0TVFZB6W7G7/urCTMpvkurPxrzjwcl+3XQzz1lDlYzjreO1WVnpQH
CIRJRl/02E3nblHGC9OWtRtEa1xATbac+HEIONUR97Pr85wI/MG1v2vWqIfA6baLalu1a2fxDsPU
MILMfQKltSRNVUCwpM4XOpQM94i9TVKkLtoDdWc4uEaEslzb97jAJEImC8KmNT0wnwxQH/yLQVqT
fA23pvaBD32kOx/1iZ3dsWIruusMpPvGbceXfKt+hyoYPxsF0Z8tK5BybmekeV85imJW6aGjTPZQ
m5PBsJ+34c5r5U2TN9QRyHTP2N1eXG+jsM8mC31yeudX5aQ4Xq46AkP4eOevwohkjRC0sWKMcyp6
Iq9l6Eg3zunIYHzERXUY3Wp7nIMJ8djNsSj1S4t9hNq1qGv78HYuxw08lsT4kcQ24iEAvkzuux8h
Q+EXm3Vol8XiOZOm9qkBkb51AwQyPbrBtxCBUcXTRDK9UXdzQuTR92DLuOcK6KK0bouYNejwamEe
NKa0PE8yBJJWjsfByiLQHHrJpIYhVNkNPilxHYjNpOjX7SbtPGuvpuyZz2SNcoj3Hb7ucT+H6nuQ
AitovZJbpM2H0bW2xDF4Pluy1fu6IcRIF21yBaC7uO+4RBZP6h0R0dxekAiRiQpuR6Q+RRbPlpeC
NO6jwRQFyqh4M8ns+qg91tIUuWCY6MAjhiXMX83CeKiza0uNHXxRn4y1cNYWJFaO/FwUh7CbdTL0
050m8P7CvYCDmzKaZ0a17YjkRMSHbfMsXYsbGzIeb07jwtCmoT8n6OL6sBgSj0nI4z3j631k8ZXu
mYt/NrQPHshWcl4hJ8PbXuP9FjL3Iko85r2vQDXGKnwfw+DZXjor7tKSmvfOmmPLIhXLs/XR4AsU
tcp1blaQ9c+2rtUr7AtvwZqt6ylQQ+TorX0goqxpYuVX/nOqOzDpyW/myGtMhhqRp0exbT9w+G77
ERsb5zAx64gHWJP0S1fHgGvefApWD7yymcnZp9994SPsN4QF1+fA5PacDoCHGT7MugUmkIgca/DZ
66m88B829/44594p7WdxC0BaArWQivsjm6V7vtpY7oxa6LeKzOAHhZ2JYgyFB88U4s3tTG8ig2zo
bhfPc99q1+weYBQJ9nUN93awW+fBHRs3NiUnC2UV5iNnSXjmoKJVrJ27s2O5XYOomVundqhnivgC
dTtBhTzKvB7u+iLkbxtsVvNsOM+ILQaLDVf9GtzFem8USXAAL/NwEDQJ+ogKlT6GVVs50ci+64Q8
PvIXDgEjgEHSM9Z96/zN/KRFbkvCOdCfDlf4QYlg3Q++VDBGuVVfQCHGWBhzd1hrzj+EF1RQwqxS
URKx7gK+GytyZTSMjfPNtx01J5SFMHRuU/gqtxpyCJFFfC0U902ksPf949jVJU0ZvNKu7BYKX31D
n9fBZw1aVcMH7rHwCALj/JBSyXPWik8DPefs6nCMDc/xX5jYn+tFFDd9yWEWa+f2qHAwv+Yeo2ze
4ZA0TTNHZw2qr47eWlYCHmPWMB0wKIznpdnCm2nAoajhd1+CpQ8eTX9ok5KL5hiWIK6qpKYDOyVg
1jxRUawz48lW7SMmGlhlMT/O0rY+6hHN2mlgqIgy/mmZYe3wwDInqspWo3sn/X8xD9yRhlhee2t3
HJBEHpnFmh4xUXY/1kFQGA6occmIo5iub3gXzWZ2C1fi77zaaJFIy9I7I0EpJ1qbhjUOU6y7T4Oa
630C88eV6wKR6UGnT12tq+q4OOFk7LdhXQ+drb0vX3lb0luqvO0y+dw4xG585NOKEh0ttmitx6zx
F81OZ2zvl6oWaUKnCurMOphIUfPQM53PG/2mAzcWRGqrWvPvdLYAz1heZ75bIdabfVqr+VfI4FXt
l6EPgbdn3KaVv9kXj3X041INLJcCOCNWRi62ITvKOvpxs8gHGi2OzuBn+Z79HdNxo2svuIh+SRUc
ZqVJpaC7dTq1G7uWm87OWKTJqx8RvU/YoNoWhsVyCjhggY9mB558mlJPFc4P3E7b6q2f8IBSAOSB
7l0vWvFD5RyF7vJqqb3f7N+qbuDnWKarfa8ENxB4ktw5pcqRkRv8EVLz3vVq5P1mXsZyXzK1fC6W
07zYHAjIrq/nJ9IU1vTiu6r+PjVD/Z3TUw9sRb/Cr20gD/cAiyO2O3OR+CgLQWaAEMq9w8RXczIv
bdj3fs2LJiFqZbvNpF7HE3nP1tWomo4Pg52m7RkSAWJBtjZINOWDN23dGToKARMYN2W9tgfgYIyH
Bn2auUj9OuKWAMw15n9lSLZd/ZsyrQysDGBGfLNCf6oPskB85Mq16zrJ7I69IX06U5+MSqkUfc51
5B3NLFhgKn+gdGdjLVkdnd5DPxhs2mbidkN5O4yov2a0jf36sGzXlBQv89zlCTBpsu/XceRfJx4i
xy3AFu8l7bg89whwGkMfdNaA7D9hI9zAFhZakAc2eDmmcjZDKZvqTqU9hdDZdTFS2gZ1FeXob5D2
/vyK3KGOS5XX4smTeCJI7jT62BEpniMOiRyX6Q0LbpnK89uMinMzduicy+FBEZ7ikQsC9xrTpx+X
WaXwic1uCZKC8miipZbs0CkWa8kgtSpcHfU6FR0uHD/HHlooH9m/cP02CgjqPjlLgSuv7Rz1kInM
4J1p+ylq0IzhTQk3GbmtsOzHzteuL6j8PlPy5gFIeovmAYL9bfVOW6vSaZfaDfeMVXafuTvgPJo5
cP9UOEEecEu2n5Nfz989+H824N14744mHK8t/RqMZ1uvJVLNqg5Y3YR7JF/dGk957a3BSQ5Q+Lt8
cKWip0lA2V0zsXPGqgfiDrSI5wUNH8MN/pGcdXW/6/oudHiYSvFNmBr77BCuFCIxKPtvW6/CvcGO
nCf0SoRBRIPw0ryC4qUM883oF78XihrynZX7c3UcUYx1xOa5bfZsX8bwhsgdWonEAPhcBAA8e35q
521ZQjFFjpEGXO1aFPiQfK48B4rrDOlU/LA3ObyAeU931lDRsDrXXC4mgSX0BzI7ZsdpElt1IUcV
663ssiLYSSdr6h06P1/jcmscWJvVZKiiZdh+EL3fOBdd0/AWTVfD78mwC2IpjaXHp26mJO0RMj0Z
Os6tJrys7ciSPiAXAZgTAT+u9STOczE5DXYGJsSEcxoXtiqZ9XeemM1fhbiOnIT3qGd3ylsnzvE7
D6CyMuX7NjfGSY/0ZkWq9hknaAdhH1jk4bUtm+ilMfdGRtV0HZrjhm/sbgwwG907SKc2ywiLsarT
XoNP26c7lPylbVtIPzE4Atp/XesmHr+v9er8TVyOeHfXBGWgvwV9M6BWI4tXbPi/MMQ5kJHKs2Ax
xql+Zo0bvBX9VP3Sdp+vB6Dc+rvNwNnxRa2c78AtpDfP7WqyU/fxunV4L+8DvnolxwF/faXzBYsE
lg5VnkxKeTlU/3Vp+Y1deUku60lEZUb+QmQ7mXnnDq14J2KpOTUTZpN4ziY+upzc4fzgK4Elv1gY
uXnFsDF2jgv7kAjtdHtilphcS0DQG9RL3RFh5bp3btjzq821aR4UwUQom6nhJabvAMYUfWfkXO1W
Op1MfG+K1FPprAcT/pqnxZCjqyxkbNSJVDVsXbN0SiY1v46KuGnVfjI3dn/f0uHwsPAAnnfsONZ0
z+GmaW/mUqkb7DYBZ0R/8rcfntvIDyg/AVY6ura+CM5G6yOYW8Zo2igyO/S4abUbAtl/UxO97HHf
SOQNbZQBTWBX/QoXfdOcaDq/Vsggf73LUYV3SxkMej9iXW05udsZem3YZc9VCaByXAzLSzy+bD5u
ijn8TtyYX3AWDaansGBncgpw6sDfhNnXGNpF7MiMeU4WbnjKF1ZF0TYF03ch0m3dDTM1zHBm0HOx
7HnMRS0OgZu0t8Nu30G1HoQRsNufWO63x2W0eSrkXp3JKCOAJLXsNr1UQdh4nzO0o34oacPJ7gZv
4ssrGirubnDw4O2fWJLYFyzn5XaUy4SIyNnZqU8inLDi9YPRjXxAzfB7IKxtQjgzqu9AwKa+KEDP
9Ke94b4MI3tN65MzAu+8EYhcbd/t9DoZBJainExUC9YTErSN/tlNsaLxBKySzgJ1ISc8yN0d259i
13ojO58l7XleoJ0U+YmWvIKjpaLAaYobn6fEu7vlBdTdqoZmfmAZX46PVMjY38B0pJ9gFHfWvSnH
jOyCXszifoZ5YZLLil2wmJeqteynOaMTYGAt+OrX1faRFdfy+k1aHH2FuBA8uL1e27eYrsfxycda
fex0gEk58xBxJi84VoxK90CcVwzeMmnCTjf/hkGOV7I7c96hx/rP9K5MH1XjZ1w+2P8PZp73DyjY
9ZfVDcvvccvWgm+VTndbvfRPRdmV4UXN+Lm8rveGHclKqogN8m5jmG796ptrcRxLvNl2iIOyyjf/
1+qG6c/R9MNvBmPvDsNNe6SOsd8RsSm+yA0J3OgaXXy76HI60cFk3ueUz/hHsFuOtUBGVh3Vsht2
+KqnIzcDceRIheuWNYl87/LO4wY+K2Pda9MB9AJTe8P0VR6NeuX0H6jwQtLNehZwG7FnGeFZ5w2C
4Vr5d1gh7cTT0xTEa7OlhJatwjXQP1Lr0NT59pwXhkco3NiaNL0NLLcCqpjw9k/Fmz2N5Dr5YXXP
N6gzdn5eM1D6mB8+lBPiWQlQoJC7lxI/iu1h1maF0iNIF7SYQ2wPezJnwiqRfpPfb+xas6joRkRV
kWmAc/yduPT6tHneRJ3/RsXmZmctnNaAp80yZp3cwXc2uU1nbT4R0eNWbsJM257V1DkjKX4FSFNN
XKnJpUwHX5GeKGaoKbcI5p/eZpFU3c/DDREKtATKGk3MSl/p5mh59ojUKGP636RItlINr1pZv4PC
Le+6eflGBJbmUSirRLPNukE21fdrl+MiN9yhoN9OiZ0/BLOM2Hji/kpHcZ5W8AjPMeaXXLvBm66V
vLGAKx5YpHLhbxTU7U0xmKQE9lwbYVbY0dWascX8aGHGbGWnp5q4MSDsxVB73+s8uQsbs8/fG2c0
zuhtcbAM3YAPpBgOOdj5BBmBM9QNVOlFipNxXK3iGWtocwNDIiO06sAH+C3dI4F/HSI1h/wHF4+V
iuhvkrcb5ZEnDsf1d9QGstWr2WbB1uYo9GlQOLFLY8+lbGf5ay0WnrNK5/Kb6gL/rthK/TPsejsh
Y3aOSpbzr61lKLa5E4/UQg4sKxw6DPP9rFhiRUNTX4TBk1y3NlxjZtrDThk4KnySH0TbTfXuCgfF
/ytXFlQerrpoMwiSiQhvwaM+FD6gcjEwr2WpPJcFC6nRLnFpB6pN/j0c808qB6iDph7CMAmTvYbx
e3922gzcL+m4wjIxlj13aqKlxGVL5+VDCRuZzWz8+1LZTJX//mX/iUf99bICkgToy7SY3MT1n/8N
j2rnYhWbntCxWzqLsFprF0Mj+25uqU3AwcBvCRv696+Js+FPgoWWYRKIfR9Nx/Td8A/UZhi9cGpq
ROdpca+bzFKaaFAmNy8iecQ07PNVzS9rSm1iazFPg0EE5RGtn9PeUnnblICwmu80lIckMhCJzcHV
H9fuVdgEg51wpSkWbSn9Q9Mb9TdL+9EJt/zdVLUu0bwpqToKE/oZM6U1ffihRP6ZcZDBS0qikY6i
lu1jyUqD7iDYxrvF6uZvASdcRagCY+2jBDsGACIefzrmc7PMCR4zDVWtUipLrEkgzZUcivr3UBPf
sPOMruIuypeONRnpJy9hMSOc9uVknEx8n+QfKHVFmr1lOwmn9Z5Wp8TWV3FOeFer4llHSwP7V0ar
vWMwXMb47YkaKzNjYyzEToMxCiDF20G4mM0rrnR98mqiyaJVCHYegD3d2cK6h1rCqfqVfNq+3XVC
Gl90VhbXVI4Vchidqvjp1S0GmqJcgD5degY+apJJzNgYoJWJxVtHMylJAcDem2/eburYP3N2lNDt
Bjsxg0AQZ+5PdYNFjnNMxbo49IfhEm4VD5hgU3C6a3D1i0H16oqk1HDgFEaAOTkPI5AcfnynSUpv
mkl0IC6IZQAWA27coDIi0vU8nMm7NMN9v+J3xF5uroe/LtH/EVr6IgEamj9jgv/fmNJ//FuHL3lN
7B3//KP+PwRPYQL/9l2+Jhr/I3KYX6N4L97+jp7+9V/8Z6YlGZSehZZKpi9yLxnm/5VpSeTwlSrl
1i+oFuJ58l/oKZPx/4ZWNS2TyEkPQNSDRxz/T+Ywa3b+WYh+z1ASCM91xf8EPr3G8P6LmwvoFLr+
D5cUEb24qv7s/ulsfmhtc9l5y2A9olL/Gi0hgQLw0/3tXfm/EKB82f98LaixEEeZ41xxQpjCf95X
x36w9HAd8s2a7FZjVv2eGKgMPZqlcszJfWWurBVBFe7ssbCq86TzVvXsswx+6yYOj/LaAoNJszkF
jWDl6BJhWdoNfvDc/gqNK2LXra+FDJ3zOI/GQwFBvnPpZ3ioyHv66egseJbkNeQMZ+wNBJ56sXxp
QKdIYaL7KAyLLpQ0+4EJi44Zr8MIzfmJgQlKSPcRcRGFx1jgLfdjMz0sdj99pU5akQom/PeAnc+h
CF2euqNx9WSW53rRjBGyh13d/CaMOci4SdrO7SdBIh4rZNPhfDd02CV00T8PPVtJHHFumCezTv0R
EWLKvjjxcghy1qzY5/Yod5UjJhPjfgPJPkzPJKfhrEJFxalgPoc5dcJWcJTY166p67Nw6/5M25e9
wQGScO+rsw+gqH5ou6YnIFdltiBG+Y64H4jveVgqa/6o14xVi4HRh3hQdJC3ce2tNckwQZ5MbPgk
8MgJywQ5l8bPMNXe49ak8nP2ZPFkzToM0GM4Me8Q0Uim5Dkgfk1b74WnumsE974cnDe61tBmZ5I/
/B9atqSirFN5zdtR5nomg4HpxCKlF8xuGb+NSAMIGOwBvbPLrq/aWb1ZUiiTDxuu7ZB0mkiDjrza
ciyns4EOQYJIvXC5ZT1BS2c4LZeu5YBgVkJB5hmBm6h4dhu8sNy17MShLRtHyH3XZ/nZnztjiw1d
AnNU29B+F8hp057fYXopTaFCnll6JDTJnL3fASEg+np0qXm1STGfWgHPI0LJ8CZfE+O8NHLN0XbR
m8w8Yy/vO69jSVpTHFqFX0Y0QxtfRGLhoRuK2v4MOmyUh9Afw1cYT0aAigS9lvCrnNY2cCODh0A+
hOeNBTOROb5LWB8rQOTr2rheuVgN5Aep8/W9a6b9sCuxMuHEVH6DZKKkdf23p/5zq5AuItKpKpkY
mBA9Ajl5kuzswe0XFurArdnjiAed+wI3Jd2NX9WA9LcjckX9dGvDxrtIVcK5szk8JiBRIdu3kSiu
ODdAS5LWmNv8DDE3yKM/Tc0brfDVD5JHh3pXO9ZKOBIJTWnUYHjqk6DCoM8+k90ZJCF6xW5I/ewR
TjP44Joo3FNH/gJvbr1U3EX8kvAngTz0PuRG7nIWrGxS19x2KBIKf7mbcPk0P+lPw4FY+iQAMAC7
95uFZZqvKEBj7JbrZh9CyTXDTA0GyVTFwqIoPATaqR5wt2nXmb5j9pvJF2lt/zTJitURdzDBXIqE
ROKXEsWx9ZSk+Hw1xy+iwllf6ALapSUZSx+nhmQmKkhc0SeOudjlg7ms6tN3xmFlHbegweSyJR6c
YnHjIcNN9MNc0zn74ZSh84nHdP6wKKx5YgfbODupwAJj31iAozoTqx7jR5O5lMPzi6IN6o44wKZM
roFuD0jVG8BoN+d9YommYK8xZ8MTIVNBGXUg8TbRB132u3KarEjKxnC788ZYtO5mkm2rZJhojU/M
ZpXzvelqstHDZp18CPkUPTFwiC8hMqMYZGKjrptxni6+fabAQnSn3mFvnVyD4K1jOAnJEFiW9o+5
hgSLlR0SYbW6mhmqb69fJNs1AWB7XVBtGyoSs7bWJARis83eeLGdIfuYCPK0I/yfBHrgs1suVQHS
mbCcVz+Corfro1UNSxCtASfsuLBptYzIiRyD17ESuomZv70bgajqRTk/7HUrWi8EnWe1HWempafb
OqTQ/JdcMzF9BYPVNr8BB7b1XV7tPrvK7hF+sNFZangKyxV0b5TC2AjyFG2Ntp0vhLEmuu5M9Rwa
uN44ZHGU5toihy7jq8JJiUy/NG+XLiZ2mCSqqB+l4RxmHMLqnvfZMk6cMdjAohgtnU+0i3GNLCqM
ar5knGj5lVaCqBc/Sq/Rfr9LA67oODke5G00TosRgM74Qvt72TuGajkRthAJjTGThEMEvpFyRzL9
fvymQlPTELpVZhN897UuR27ObDKfsMgqZxdo296OLUEm7iGFiaoT5fTkAZdTSnSL22OPPmeFRdCO
qG3Xf6CTuMZbrGzJM5QH7fyjsa65gpwpXOeQzsRHxFnKyR6/gm+G7LrKuSXRoVW9+8RuVrrHtiLI
9GTUTcgauNGVVX46yupDJncPRKIlCT/F9E+AYPmxLYS8v3Qz8Ti3uvH/g70z6a0babP0X2nUngaD
DE6LXvSddTWPlrwhZMvmPAWHIPnr+6Gc9aWkzLKRXSigGijU5is47TuRwYjznvOcsTh3GFo1m7GQ
k1Lck5UXg/ThB92HQ12E92ZmzVjpGI7Ge8qyqoJ336p5m1FPe6k1fs5t7OdJfM76q/X3bjYLPBRZ
VDjXOjOxEMSsr6cY/fSwabPYpqh9csfyJgsCozvGceh+q4Wk2siogrTfJtSreZsORGB/1U+29dWh
1aH/ocCUxs+MsYv+XPbwUs8q0onWSWaWRcoA18TXtNYsoyZ6QTk17p5LZUxBhShC5M46ltEsj+Y8
vYwOIdwR/j18kqS4cKGKsvEIp8LaqAnXJWvq7Bz6vI5J4BVtLgF84wBp2hahPeeHBAIbHXBH36HN
l086I4nM3ICIBsA0hLVANxfsGcYfDjHx7dSxbK24OluApubMnewDfVAjzuSsiHdW31g1hC2HNdeo
JX2OujkBXZ7v7RaY4RS36ZllMCYgcjk/lFkK1qYXlrPxuwZGZYvZZyIpUuKud4zz5Xy7V9bI6RD3
Ac5R5wJO5XXHZG2TpU5zI0Srd0PrMXvIhkPcdS6JXFaSLArrXYOTeJmUvpA87/aulRPhCBdRS1f9
5yYdy6sA0i05hFgclCvTR0Bg4dOYFVRR8FljdzP4ZcCPDKJIYSuyeMhZE5tMTBia45lHGDt1DhIX
5ZbjZUcUpOgtLmiM4EAveijOdG7lpDxn41sQul+5TNqrEUfv2u5IH6dK9ucKq9caHqnFYI7yvW1s
9/MVAFd8fZNbH3F4OnvhdMa3SMoz6NjdBns1/cizbVyGLh66ummyY+pN6nZwe2YNidcbZFVx0+/9
Nv7Rl7IH7RNUPCdLqEnALZyLbgSWbsn8IVNMGvQI34sBqHlTh8awwVuBr1yhmadxWdySI5nOqQtr
zrsuVScl9ukdbMjFHBqZUFgDzXLK9on26vpI1jfhybaUX3C+Ts5EZ92OXRBtRQUPwI5iZ83PmezY
gDePKqmPyuzusrAEVcB2+SupgIAVXWuQukKHLOAlSV+izBetkzkXWAbytTNQLMg+eGPUJSdzX1X9
Hujh9JCH49zs4kB+cdjQrgbC/ieYmSJ262be6Q1GiMLZdIbvPvdB6F3ZIw9xL2idc4L2xb4W+sEb
VfGERMj1n/X2MR89eC5FU700gTUA++mqI/CB/IQcyW3QIEnGTC7g7oXYyeYC2Su1i8Bbt4kkyWxZ
7j0DDlydso6r79iz3HQLnUb9sJhLnFQSbC9OqCrYkDSFaYGJaVnSkfyDGiPNxrdMgiMk1LvvM/GW
TQlSGqMRm1Hyi49p5pAuoFcOSTxzTpwuQDLpcCBurW7qf6QNwLefacF/dO7/D4Oi7w71vwye/jc8
2VMYsdgufnm8PwUXo5Ls7fH+z7/284zv+Z8oYPUck05bIU13qaDQ35daIf6ERi+KEE2yj4Q7l87N
P3orbOsTR2Ab0CIxTMKp1p/xUlt8IlxKiYvPXyQ1SdjtH8RLiapyrv7zjG9YYlEQiF8u8uobHTOE
J6mrdgrJE+rzFoVwZRrtgIgPC2LI97A/9wPVPA2o9gTuXiJKQubFscpuG4ODbySudTQBawGhug3N
8Dni0X7wcjwgpZ9h7nBEuZ+xRFvkpU/HvLKgTJNia8vHDPdsEFx3Axpq7J9R0rDP2MTNsr9nS4hr
PL+aO1Q3xsfx2ssutVFO21jHa19OwINuMKW8jC5gFMfDly/b+ywtvzWFfRIFIt2McVqd8bVeuKI9
Y3HiUYeSt0mLlIQEqIzI9k7TfnGsBpaJGggqDu7aSgSQ1mK8Jgz/cKZE7XcIpTcB9Lew8/EPZECE
6+SUVegzDQWXnGkPTfziBcydqKjZItre0rOx6tLHkPW1LfZz6WPocay1NyafE3HZ2E69lf2A27gT
GO7usee+OKmmuca2roU58xQtVzBM0jt66K1z5WTmEXzb5RQpY4vHntNgWUvcSt2XxaN5QshHbCdL
PxS1cwEVRh9d16kf2auNTJHSYc8kVH0ZUqaC1jgBsVLKg8RWtfXKdaBhwwhhuzWClk1Dxa7HayTh
rrn1r2a2VRc9MIIV3+Fdken2KFO5SxrdnDI7rL5PYVLfw11N7l1KTg+iMiFy5N6mGqZhS9XgT3Ho
v2CN+XsF8r/h4rIknP/jvPq2ixOupney4fI3fq4o0vu0xGG8YMncLuOAfyXWWTZoGwODDRnIx9q1
rDX/XlQmPy0tsWiD2Axfl6J/iYb2J2quUY0Cjz9A7iOF/A9WFKLu71YUEgo+RXceYh5riyQCzxt/
u7Kk+TSanTvCD85E5eFsVM6VVTsNiW3s3uqo0i7qV35eViRF2TzHpsdWejaeWqUUa0IqLfWIX0Gq
dRm4EdsZb+gtBQc5T59sHQzxMR7tGDTuqBIX06zys61gAOufcO/mZH56ECiQ31Ih91D3wifPqcOr
tpqzgjBUJgDFQgIaODyK4qUDs/cFnofgEZ2BVd2nuZhvOS82E3E8k7MIftV62Lh4iMDJQ9C/xnje
XYVRHkM4ciFsY85gZ7TmH8FJyRGA1qm0q9Up0+fIOaaERhkds/ly9k3JMeS+TVLNATg1yFRC7Mgb
Pj79ticKhG+4GaQiZTQWZpQd0T0C87KUk6H2heOxdWVfxOR/jixgiC7+ULbywgD5ZrFjs+3gMq26
2S5W2jfRItuwmTR3cYrxfaW7jthK7cLoYA7veXG6dSpV45j0SiFHfH6pg9Nz6onU3cJPitq7IVuw
86TM0S79rxYm0bE/LUejM/vrAa8EyGr2HnEaXPTadFt9wy6+ZLhctIuN6GQcRqfFgZD0smjmm9lN
LYAfAx8Kxww8DIgj8FXJtK1bNqmCvagKvB3Inrbf4vXBMFy4jV2TX0yL7hToWPZFgANOwQR4OIBw
GmNTXIElpfTYDCgcuiUbb5pbmXoMfR1wquUN3Bs7O2eX1kKwygetoVGlyiBZ4IMdEQ0aMNtFNuIr
gX3B2RA95cCFu6Ti2BBmeglR6YYmmMmhNq59bZDrX9vkwIbQLKdSx9JbSRDbI8Ub0T5HIZhpH62J
PNI5rUnYpIBPlXdMyVrBGSnrrqKBtrONsLnmVvPSdIf3yGv3XTT7V3HbjmKDI81Gy1i6xfiFUqBn
S+EYhmjKxzI7GR89L9XkICtfL9fta1mZa4IsPxla1Ih14vYiBYXbMqfX0BRoBnA6h9KzNLGBEeVM
1zcaOpf1haQSaqmflBQWVDYQwdNgtNAkUKAZAK+IqNXqWgTKuwkEec3DOJgtoYQ5pI94NShTiXuD
jG6xt2IQnLuEax3bU24AOIzyMLZOwgDhk9FzOzvpOcpDq1MUtFC6j6aIGLqv0QVTnkEd3KzHAYhm
d4nTFgNol3a5RBeOTPQyJ3cMY5d0RERhjY9ZFV7OI8a0c4ebf7gg1huF66pER/omUjQZhn2xe2Wi
zwQgLOZw2w8ZqWALd+iF4DALN0toSSJV+NcN8TwKNsZ6MIDXtlR0Bh4+NV1BeFwlWV/LdTMmogKY
l5nXVuTkYmsauBDZo2ejsfLMrIi2JIz8WxzrziEYAzLmvUg0z/Tcia+j0aabhjTQiO19RlPtZUwd
gmwKvAEuwex4ZxZ9cuLJppIrUhhuuUl1zxnGdd36qxOl9C/RFzPOxFoCQvrQmTDI9aCcNyXXyLXL
NOAmTpPY3bKakgRHWI8VIjxYV86kDo6MwqkoAvYqP7pPeUw/txxHs61fFBF+wKQVmONlyL2gsiSn
djPARZXBvfs6zqJBHDAb84vbGabYNCL0T2RMpHytkfCOYWhSEtYIw6cfYmISu+qmsenXYRuztaiC
0Fos9IOeVxaZWLBYCnAcd0jxwzPK/FR1St4zs21iDGRFGFefs6DRt8CFWUcmEQzfsQR6zjHBMZWt
ojSs7xKErgvcRM24dQFI2WtkoH7eEKibLvCS8jAgJl/QH+C7rb+PWeiQPtimXmNRXIwCcYcDV9mq
TXY8yeL5LGPNu6IuMnO29lxyQ0XWQIxQ5oF4co1uZJ3AjXENQYEeqWmKwO+RObJ6/xK2ezI0qzwP
OVEyzCPMNOMf7ao1WPPRGTdeZvMTYPlx661JlwNPOt/VweealmToBx2LF2kmAzFDdD6JEBwa0Tis
G6JZ5FNjFRNfN1z3OknhT9o7znYZWGHMgP4qBwv5WRkAHI7ulC4sXBzNdLkEfkEJZCnFCxlro9w6
eIHKI4U61LIwUuTpB9ilybeSigHyN0BsXlBYZ7W3VNDjjh9r3NmUlyRht7PHnPKawsAhV2eYhhFM
/Z4dfpbZ541Vxthm21oSNTQaFwNrk6BcIB3K/jacHQ9pOc+bK24BPivsnalbBcoYTgqIn+TVbFF9
nhkNUHQzLnR0gVKSbWE1BP2p288ZygrYdSf7ARXV86FDV/UM9MoBcF+P+bC8yUkx3g4YftDJ4bn5
g0elE4CWPu6jOyN2jPrCTDrZfKXZhEw3RuSqYEAWOqkpt5DaDdwtDTIntKUarvTGcgeNCFZmMBG5
EoyHVrSciWrTam+GSNtIWZ7nX1RxxzF/NvPpKuObg7cPBQZaBxv7ECkiiDN0wyx/5r+bHryhC26m
1Ji5QJhGUH42eBe6zX1KXXTTPKL80Q22eAlsBjYWAu2sdPDDaFNa++D7lBcBYfFbXBHdlUVDnw/O
NJjh3ITyS00Z3hOktvk8yaJqWHmoJ9e5G6s7e6iRlCN7zPpdAdeEwxuNFN1yfVEailMfu0UBQ8Tl
AJDg742DlrB8a5su+xgbrvvaCSJidNSDyXircUGeha0euzWqd3Tgcdrp9ewO2c5NmqjATim7Y8lH
aTmwZeqGzLTuIQE26ZkdZG6FeOpUDy1us4shCpG1+rlOb/y0bl902yLnZGEhNxgEBUE+P8Wl7WLf
pBgoNsI9fOEAE3qpOVAWWnsnDK0JrtISIdwVbpwCy5adV9jA0Y4MFSlGVK2uX7o5dpCc4Dc+sj3D
M1UGsf2N1XXkOQwkFMg8xTXk+/xQXcZeTRERyNSGWgu65gpOhKFRr7mU9IHpc0IEDHz7Ga5ei92m
X5vf3Aba3mpINCxR5QTM4Qh7MBMqGre8m2lrKU/HIoKKDYiEDU9ZVihYvavwRgYxLu1VrAb3yaQO
B76PXbnlWczduYwrFUb/2egVw7uOANZ2NjNRbnpZl8XWE3BbaHJoh6ceEv9jaouGf7aIJ1a82aVY
0mT3Qi9X0BdYhQ2BFbVHbHxRvZ+Yq1QWCUom0iTw9WTC0U92B28uSqV/v7y+3sJdwkO4yu0GkF3u
UU3tAY5BieBx0fR4wYmDBSxwdiMOVaTHYpfVs3s5gg6xMHQ2eA4hDIJLiqvCOO+9Sok9HRhOsneD
mY05E2y33UTwiw4jflC6JTFObatchf4Ohoi+0aFso/3ksFOkKoScgduuqFiiTKtMe+c7/VmdeavH
tt/UeTOWDxXe6zxgnioT4OJFyiHCC6zZvBGWKbw71eJS3rhV1p6FVT4YOJK6+tqg9qXg4+EqxCRV
5jbDeT9qd7ReIFyvEo9cVIDsWCfjeaOtOl9cACH9wZj3Z2ZyPLBnB4N3E1yrOfAvI1VyjSRxP96E
bkuLVGXXYlyVsGTJ3rOHhFdoVYXNso4UGrL2F2wVGglyWhZt0O+ioZ4eIMMl9SlAJEJjBUIiNMUC
xjmE+jp6pq4HkuVE4Po1lpDvrVFnLqU/oscXUNCo+5Pw9F9w8P7/Tdz7par3f/Lou3p/+ua//3n4
FoIjtsdJysIO6XhA0v5dzjP8T+5SwolTj155/IFvemhtD1wcZTH8ny1NRFrOxH9YdsTi2CFshsfG
oYARz/B/6vRteQuMQDicvjnT+47/wSlIFzwhpSw5VtpoouxOma2U5wObkQwEyohehJfar0OBmcC0
w7JJ9zxO8CREy8fF+FIH2ujsCwuP2FMxacIslGO5dd9uvKElrPJIaHDEox5ABCIaj3MtKtQzpQrC
vPY8BqUsWj0MTuuLM4KmKJ+Y5vNEXI0GVysn19iJ5b2X5NrbkMPsx1skQUytuuidYTMSwKTIAQ7C
uKr9sjntYmvhZTDTj3dTZc63BDcyYD8gOC5cUN/wZmRWWNxsuJrXhGHjl8j282ZfQXSNaQuJjfpM
uInpkmLi8U8QLHWMDahTIzlQOIZ/tQnE0J1PJe53CuBk6TTpk+zGeoxhs6jZPXgW3QYPsrIak/6L
wdPi1qgnhlBtJu3ovOkLfQdfJGgPkhLK4KrhRGtu427pIOBXd01C271bHngKMIRKhi7bWeXIe8lj
hvcrq1we1eQWcsrzKhtshoyn+jBSOTmikhSAX5ehptgLHMvRpvbscthLu3XdtTF2hlvsfFLC/bDr
FPoFCVlOM13Pht8yo/lI9dgQ1iv0CGkecych2OwakHGVJdRXtBBMxBhgWtLKCSWAgDqsskSl2YHU
iONuM+F5Uu0x4kkDlUBGshxvJ3wF0VWh+LMdyHNAwbjPxxK25yzKJTxQNsWFGSRs6VBBLL3DggTj
NqOFlRLNNizN8gBcnPGIUYmZtIJluOVKG75fHwphN4g0rtlkO4qYPFLAFU6DdUJcYdgAk26gybLF
vmgcvzX2Zj/KbE8ephgPmoSUf00Oap62eQ5pCAry0DTrdqBUEoBuQVlLYE3lvetiSIqcKn2ioQrL
fYzx9h5ZZLTWaebBNjFyAl5FVHVnRqjUORQkYAxeEtreKmjlhCHHqd1+M1uuDFYiz8qHzh9irE8x
XgkvBq60nwQuKpzjkTTPQmQPrDfpOFYbk3JR9+CyUcg3cUhpAKQv17gEmrVMx1OdCEyjaVAeCRXF
j2Naa2vbJYUyt9gF/X5NQA4HBGnqNuTMOLbfstmJKKEhJ59xuRbGlagdiP6RFdE0mZdm0NJkZghr
3TGM/8Ijr2fA6xI3XAfUizJSNewpW/t+iB7mMPgm+holcLj8IoYcQ4Wc5H3FnsEsiyb155bXfBzG
wvhBZr5z8RwJbPOmZ1EiStWCztcRW0OOV61vcBFFZXoTVOTeN5mfVPZZNY7xU46RTawoumUPiW8n
ibZ23QfPQPVwAmdlbDc7Q7FiLkWiJMfNMqy2KID5g4MkJJDjWiwL3K3zKTEY2uX9xoI6bAlLYsLT
rL/IR2Y8y+Eos9xOwIg7GT/aNEuX4axFKfJ+7mk2RTOqO/8ZhnIRYAmDuA4ky6ygVBF7IMS+XSBA
7l0/VKl5iVWmza853sMUI3EalgWVv0NXVFvl5334rAc9jCEeBnBX1Fwy1WRI0bBKcGPNzQyPrC4d
8gMADmfnkjhsNsqNg4fIpqkssrLPbR775QEjXsNmLENEvUnmQRQ7lVLcelrQwd2N25rDWXOLv8AD
4DegVLLYygHx44Q7k3V7ocvNkNNHauKKzdji0dfHgn8+r4hCtPhx1rjGJIGdUhresQ7csH7AyuPK
PdJSHFww5iGzP1jLV7bi8BUmX4GSBO6lH+Y4x8khZRrnX+jL+gR9rfM+A+/oLNjOrFSoLBjgmbOk
A+TBl8LgpiKNMBNtoMthoMyS0PtIS6cq6edMfJmRbaWtjjphXWC7MXVT1ScdpdPPXZpYT4O2DON2
gBI/spD28lpiUNdX01iI55h0FaS2MZ1oQGh5qqyR06z4URTCZBOn6SrGRaRBdcSG2RMt7R2dX/gE
k4mfgvyXdxDHFbU9YNLGlZY6unWtXtzlOH1oLbGS3sOlBlJ9RX2Hh6PKb0YkEeKAGHk6LzxjsgzI
P0+NItqQkgEm19SWHhAxnbrhVqzI4iiMMNc1FQbF3lazvh8QUtUuGGWTnPATk6Oc9cCt1ftNEqJa
xGwvpYUGhgtceV6xEWyn7ZMwrwLJJaRMSmG7sBZPTuKNQDWdZly+bINCsajh7qEeJ2/UvmUID8UC
QxS6c88WG5laosNqnC4Q0KjgsVZxmft8N0Qdb5bAkLNxZKJ2ptRjtNc5jw6OwejQ9JbJpjnxskrc
YVQWHNIY/7nnAlSZXImhBkhq2/n8A12ggb4RKvGF65jSEb9NLOQp0s3RJf559J8Eq2565NBbn2uR
T/cEo4D453ybxE0GGLzwkmlwYRBJhrDdxjFNjSvTTOhOAgrr76Kmqcq9laTgknBUwdTuMq91Pcoc
g8zW2zKzHMy4Kd6ty9LtpEkNhoz5jcxhuEUC7zqeAlL86H08xavEyPEx4fpspy2ki1FivYg8aB+w
oKhsDJxsx7c73E1FG9nwcpLyFvSf+4VQO7v3xuFcue7SacSXN5f8YN5Yi3AbMdW1lk0OWPyMpYjO
Z8VhIbcQ2rY2jZRfKWAv/Z1lhPa1GGsMBX1d+tVWsLlygba1XnvK9mpUl9DQeJ5v8CUJeWwCJMjn
PGjaNtt2PhocWeqUmo/7kVxUumfSEn6bObJQdpS00R2Hm0mcRt6clBeAPZv+21II94NsAr/sQE6D
cHCeGfEm712HqKxsunplsp8J1lhonEOiOqcmO6+oEahTu1TrOMIweh1KohdgWBgJ7/wBWRA2jOtW
lyKyi2HX5nqkz4liCtCLRtNSUYfhiBtaZYh0Sxy3h8qHrF/lywSg0D1TVd+NnkUxmNhsMwZAh4j4
JEbKQGZP1FpP3aXIa6++wcjdqVsjNlq1F3alfgR04jRbWYIgWCW6n0zAWD4keYiiJfcutdHuNkoq
GrFhdOTpkUDMFHCGoj0YT8QkKiCrRLe3lAwpSrBsAtNXlm+m/a2TsolOEsQuNWSTsTWoo/abeB/7
Ci4mqmzFx2i5kQ36OoELdSbaK+UcwxzZnDFVnP6IDELpyJWmx2R1EilgDMpz5xXji+6iJlGJWJYz
010Z0OdDRt1LSV5Huoy7NOfJSM+PIgnt12mSH0j/SMiDUQxii1w8bSWzG3+eAZNcs8kKKWyM7F5A
fQ1984R4ur34BidgUwN44Sc/8321Hh2Sa2uELSxhY8AmmplL7T/XYWwzAIGzTg1UVBkpe6wC/zDP
OX3uDQNoRnLBoBhDMTyzeSEKn8QgDdYznK0vHrWydx51fQDv8VVdZ7m2xk3FbB4Aiig42qu0mp9Y
HsENoIuZZFQ8xsNE59BLC5vvdWcnsfeY6NzsWZ8kE+mAKlpn1cO2+2GPcqj39VC0xapKpXoYUdK7
9ZhU6IcgU6unRgD74H9ZEacZY3HuFviRoTzaPK3cgIbQA+Z7Gu9mshZfwUswDvMph23WSxX4LUoP
KaM87e0XrAseRyJcN0uoqKb4OK8iMCPUkPLEj1ReUeYTu/MhKojMr90S49E+M2mh4tmSKTzq7JzX
plUhVhiqhNKPq1Y+w/Mzv6dhmOPJxoVFxUEOFnMvjYEwV165g4vH3DDi/zm5J9108vK//01Y2GT+
49H56fdyejc3f/3v/xicc3bH0iODJTAoxZu4jW3zJ8EytyaLY+Gu4Xz+x+Dc+UTOz2ZsGHiCkCS+
238d3Q35ycPRw79nmoIkDqf7f3J2F8vR/E8rDoNzZ+HJ+/g9OBb6/pIGejs4Dwl0TTStfIVZQSr9
kYHGCF4ioCnb+EwGXzU3Qdhp4yTmzMBhDIG8vK5CgkBrwS6kfqF5kJPCET65PT69+RL/Jp/zPgn0
860hAAQkHj342ZLI0du3ZpE7q8OsfxljBrOgxUJZrJ0ip6tcjH3t7X/9akvW588vwhdo9a7l2rYP
MXwJMy087zfepGEGNC97TERJJNhdtXP+QMdHff3PX2VBUTgIMgwbPjqg4njKUCzBZUdTEzG9XyzO
1Dle/PpV3rPHf34WG3kHpQjblu990GN8kxSLZ+EpqrHd76A1mBfBSM8efWMRRDSaOzk2fkfwnH7z
8d7/ZH+8MEo4pg8mT8hP77/EhgMzY+SKrbeOgA+KSZ8oSrd3xKya9a8/43sP2R8vhRdtMZIJdIUP
F+5cjtg7ZqxWDsPXdd9hJovn5lkb8w8GfeLn2oZZMPpe/fZa5NU4+3FXo6SRTMMD8+HqCIqEHvBF
Z8qm6DPTHRPeXPt9csX8m4+1vO13lyGEEl5CcuN7i9Vm+YbfXIYpVkt28OwgQwHLycJIvS0ltCn0
faLXpi5PAxVOl7/+Lv9y7ePfMYGz+TyMGPIHLDdvXzSUC8A8Z/eRaeUV2xmiww/0XRS0/4fXcXkh
DxCRJ0zz/esAIRR0rvA6s4yrRye0wWEkdfr116/yl1gfPxateUs823ZNfrsPL0M3HwFCoJcrmSIk
xkSBVmkwyH2CNolr/RwMB3Wwct8qvCSNOnC5HDJ3OJlxT0yMMEjpVBe0Xl39+n393bcsfKLRFlos
TsoP1xBm/ZJwNI/ddKbGVjhkxWjq/N0F9JdbkA9vAYlgOQcNx6X6/js2ZyY/wJOwC2ul/ZUpQJOv
nJbpAOTgiUjGrz/UX27D5eVgOGAcXR4kH41XEC4yg+EZ9DuM+jviTF/E4J+2vnNE7Yp+s0b//Yu5
5qKGYzYTH75Bh7Yc/Aq8mJYF2uZsdtcUdHOKzwzb2oaEYX53Kf31dqSWxCYuyyOSR7L14RVDmgYU
XXOk35f0QRr7j63wSRPh6cnY8prz3ugek4Bip9bawEyYN4WZHZituKu8WyKXEe+WasOHmPaq33z1
f72eLJtfGt2fn1sS533/SxMd8uiewFsDChs1WmtzbdnF9LO/5x+sfLyK5FsgMkxL/Csl4M2CJMIk
xtSwVAS1pjudAruIKPdL81DvCc+kwW8+lFie6u8XQF7PdUn/ClYDvvj3n8rWoYljLUpIkoFSPA4D
mY21407qLKLKD/pK131NsaekiJZthNRFS/NnDkPSJ5sHuOLXl/fffce2JZadlrmkhJcr8s2n73p6
PAvFpy+yoG8Pepj78TBOdmT95nP/7oU+PM4wmMUOmmcMRyjNDxW7hC0q+O8Wh9el7+O3y8OZKY2F
VdOWH64ZrIRN1aR8u5Fhhjfwo5FmjQD7sCptEw2Kc9yDRq1MDshRejqRuJkRwvrMjH7zgf+6ThG7
Dqg8wc63LFMffudK5N6UdKyGmWfMm4mVcQc3qyNzMBiHX/+Itml9vKiW5wE/H3osr8n/8/5nNCnO
LVM7pnwh0m1zQKgnnipVwBmPtERkbvrED+4sORKBhivkDWvsyzQOz9IRwQsd8/59QuabeAqSwoAh
Lq6rGc2uoq6i+soevym/0S3aexeBqvsQ71gc28CSag10PUtnOsY7SNDi6BVlykisJAq4bjm4ZtcG
uhRIO5VP5k0MwKE6J3+2xG6jDn703lS1gyUeaE7GCGlyaB4ImUldQPeM5LpPeU9QnwbV7QIiT912
GN1u2Gg12nuqiekyrvs0eYmMKOg25DYi99Sm5oM2dlGQ62p1l4EmBqfTETXGHAt7bKKxwSSprTad
OXbFXtE20By5450vbI3s4oysjrL2heuBV2Ry4nhknu1B5/g6ctqcsfPjqcKZEAOy0eG5amt6rK+p
cJhUcGpWkVTpU1qXIvLQHSBPBqsB+kcgD1MgRkBkkGYpt9wg5qv+BChc9ywX82td5Mm19+qIhaBY
DZtULU7ZJpE1TvPFQJsFWRPtzZRZ0RqFK/uCVl68wOlGwgRpjQupnby0WBMnC66yxaSbvPp1cYJi
EcA4go/XevX0ild/r//q9U1efb/wbvAAYzhKnhCVTXU6l2yn4Nx3k62Y8zWmejS15PCeRjm2YrK8
FAvATs8xHMPwQyfvkDWPoY5KTMketNkrIlCld2xeh+j560AdTTAl0ITwvZ9fR+7p6/jdxnX3TL6R
oTyUbFxaoFIZ1gevg/t4meFLBzF0BxiS0X4/hjRw44uimsN+nf6LVysAuThsAfWrRaD3lw4lJqjj
Dco4JgJDTP4lY43gmuDQ6OzQVxbHgZYR+rD66UXwXo0J6U+XAiWJi2chfTUwYMBY3AzF4myI+sXk
UL76HV6tDwQZ1Vn7aohgZ4Q5orTn0bzRr6aJwu7jYF//dFPgXR5KBJfFZfFquMiYMqqtb5WG2Adj
7nrRUVLDVfqn5eC2RnKS8tBKTjjblO6hYIqVE1WEgLgfU9+8oggx/aoFdYLn1YgVaVMOiNVsFnIf
4ALC4crjuIBlqSpR23kKNPm6jSgEXjmI+cYKwS3+7kx5iGU8bsdgm5ectog4Oi0pDosJ8cpx5Bys
qmCwcVeUhksccGDowtAPv/IO4rKHKlWWlBO7kb/8k9RuMVuuUr66vhFdyA03YoSusTtlB9fvLImR
yJ/PUoLTFXNiuh1wZ4OF3NRz0F5yqqMho0b/itZppTLoLp7ggmjNKD9zMUKDKS0jWW/COscS3pY2
tiqCsXjHyPhO1todE99YFUk3PwumQp/zSTB1IkpK9WBkWxagPyqZsEUZ9VOstQ5Iqzdz+xkw3NJ9
ZIXZtyb3BXfBrKhVcJkBBaeVqhz76CuPxjTBDEHtsM9wlFZ5YX8Zwi4Xu4aBM9jKYGyMTeia6bfY
x6S7L7AsHyzOH+WWoUzEQIMEMpFNaY0BYLu0aXbsB4C7x4grwBK4oac1xxMgdX7aFva6xgxG3XEl
H3N4rj9wUIf4EdueSmm0ew+XGaDAxyzA6Im2atVAde2SVcKO7RakhR7wHWeUzmJw7aoCMHKcOTc0
2uTuOnftzFm7uMYYN+u0stfDFMX5aZl3zXTbuSKzYHNAZ5R7qkrLha/cxUrs2gyLMubfPMW+g/Xh
0pg9Ea0Xs86cPWg3iPwMhZDBp8egrlc1v6Ly7L7rvntp6KinIq4d4LYCAErM2AF7JsB1dvX9FS0T
1gljw+qLjlI6t0cAm+nGc5osO8aVI0tWHAx/25KSNsCUyg08Y1wrm8o0nMPSo7t0zzzazJqfu8T/
ce38GzvfN7uNv8B2bpPvSj3/r7PvVfn9bSTv9a/9lAANYX7CwE92ZjHckKKx2HX9jOMZgiAMLXEW
TlQcOSx+7Ez+EAEDTD+0QwYLmcYSvscG6Q/7DiweS+B940hCIscO5H8CuMPJAfMQh39AgEiBvL8P
eyNFBKwIZ59atkA8T4WsOJZ2ffdVcEb/zVni/Sb39aUEOicSm0fUkGPL+21YKwQ3dDOeKEe2a012
aGU6JN3efP9/I9X8/Yt4lrtIX1SlfPg8Vg0DBwjzCU7NeUNxpN4aKY0Kv36R5Z3+uY/+45NAQ+Zb
E5DZPp4Lxt7256ag1SjwuxfXodKvAvl+PXI6/Y2W9/HjOKZDU6Vgvy4WDfS1Z/DNCcQtTcLgujpJ
OaEyuonyLFrXtFZvfv2B/v5lyGpZAnnS/0i26zCIs02j7QlI310fo4yYZtn9ZiO+fPVvvzW+L+Ql
ju9odnwW78MhJw04PU0arBsDkz1Fczb7spbcBRwLYZ5gc22O//RToZRbxFnRldDVFhn/7fHNagP1
f9k7j+bIkS3N/pWx3qMNcOjFLDoQmlqTuXEjk0lo5dD+6+cgq9qmKvt1lVWve1kvM1+QAeHu997v
HAAONtRMWcJzWtEeDQ34v/6Qf/Vb8WiTPvNd4bruL+Umv4d+xlJ0HFMnh7uBEY2N4LTB4sJgEvNR
f3Ol/uXHeSufkbbCb3m7P/5ORSVp80kqVkA2r9IW0QSqZ3XNPirbe15e3f/1b7e+nH69aPhR1woP
XyFF8l/K8Aw+Eeefq2OxTNW3ujXTj2bQuA3duauCjUuz2aCtGqBmo7EUb4VUFD+MeVBPRBNijnaO
Oyqwt4X/1pTWAgAqntM8wsEub9PW6ZooWSb91pVEUzZNl3THoc7N8R0vk2vckRcSfHbXtdbfXLZf
H2HX9HnjcQBd6/48xb8UyvqwlE7aDkcA+O4Bvou6KkXAIcSW6eVff4X/9YqtcWfe8Wsrg6LM+ud/
eIQlMgzm9rtjxQzxjiAzpxO1QPkCMRqNvW7mf/hyWn+ztWciLC8gXPnrXV+0i9U1sTpWqd+BFx2X
A9N607Ew5/zxr3+z/3pv8Ek4Yin+EYhxvV/KYzOAXy8e2qOnNeKaqjbIeaRj9I8/ZH2NswKybLAo
/HKhhrwiayLroz37NDF9TEzpVFr7v/6Qf3E3uJR5grUFRBH811eTsCGtDX55HPuaE/tM5CGLY3bq
rdte/A8+iQ9wTQrgvJTW7/QPd4Mb0xM05vqYBSq9hGxp7Ou6anbFlNj/qKzPsmFyWUywd5bHjc5b
98+f1C6mmOnSHRfBiRO2GLJ1zud/s6b/qy8OC4Lv2oCMaSD88uswg8CIKhaEqQoYqHQJGpBUYR2p
Bucf1c9//3XYnwi4Br4T/PrrTCU9M7kURyNMl0M9wadQDrGjv746fy74/vYh7MhWAKHgcf+1reSZ
unbsHoypH74zD7lcNf7A7BDBxPtKjMunxTjct//BR8JWZBdhu3QGxJ8vU2LGrpiW7MhBK8G7kBAt
mazyiL24Oi5LTzrDMMr6b35PgEf83/55MWZDCoWJTSnLliV+eax8f+gpxRSHzrMoo47eZH7v6tTD
R8rDNm1lTr4365deUP5r+jcbkMsH3Qu3WoMjndqxnTWvm7qabpYp11QmvFqdPc7rr2YA9ByDW6xM
5taaBtqUw+woaj8d7JK8C5coR+iqsEKR9Ab8LpxrN/fVcJsxTZ3uraLKu3sPTQjWjpYw+rbQCosR
uT5OWxumypN3N7Mq814AOFmilJvGibxWyBuhrOwrdZlZOoNLAH2lpFE/GlhokCiJziy3aT4dSauI
YZN6TBZFy0RqBv1qTz8I71UM+rmczrbQPicwbATxDoPuuLMYN05PY9ERxbIy+ebZC3PcpTWKUzXn
8qt13M45rNmeVxSn1DGzIg8QD1Bs/UHtsdrKDqHNpmSKLt/HMVbIbZqYyyVjMLW1Eb5E2FxX8+Bt
43Ju2yMAZUJqTatCxWAfuWfQbvlq0GW+czq25Gunba5BciLeBtEIPMhLBYNNFJEZadPO6wj6mr/S
jeUXIzT5teKlVkQSZe1D2y4SMk8KmohkIZQJ/KDWpxOPsUHCzxvfzNhqVje1mK+6omc+pgqr5dNY
Gka9JfBXppGTkmqGCWDrAleMmfM1MhWwkW3Ve8d4GepqW4fwzhGaukkBiLBa7gfHG97CKe8/KACs
ERwnNpka0mp8zBa/vk8aOWEPGzK20seFDWlKvYHmC6rT1A0uRz9Ls+PSlfmdduravtLJZOzwPVv1
QQVzwUQy0ouDatpHRpsLeQwWVj6mgBpz37roSTfN2A2HRM6Ud1ueuHsaaEzVoOy0zz38kOfFDfS3
gpmzqwCh4AvMgznfOUaWdzs2+y7+saEqH2MyqTg+dOu/lktQD1ufdT2NhqXnUNP4yij3AssyIpWg
7z4WGftkDAiNg5PPvPSdbZr72fXpwmS4jBcdOU3dlBdZmfOgl2hOmcya5uIrbjpeboQZhU+yv0ze
9RzjKBgb5mOfGqPj29a0RYLN1Pd5SnBUZQ/uVNpIADhW9pzh8NlG6PtIosb0jc0oSGIUOa1rItVh
eJr5/3LhmBRX7crWs+Z5GzrKOLArArk1jInxbEPwtLZy8L08qucWblWs+kXvUSQ235IxTHmczGHB
HerZDE/S8S1ID6SmdaelZZjbJPDUi2eBET96c60kTNEieC4IJWOGwZvq7JkxHZIdob7wGVHiDJoJ
WwAZ89h0GtrdcQ5y2C7Kp8bnXzGsZoFFJGnvzDt8g+X3fF7Sh4JQVIcsiMf9uqH6VGx9hjC/Cgie
qIu7iukzXTYMcGKAaQGncy2AqJboGaKR0S7UUm4lv2MViT1Mw1nKPG1fFwz1eZ2wGaMsMkLMXjIC
bq3F/D0L7H7eN6k/6kgtYkmhvBMwBrMMKvZ5HhuigySjmLu1o2LsM3kpFxt0KbUjAezcsqzkygMw
9r8VmN+nrzi0/fezV/9RxXXx/sfKC3/9t7qLcAhAsTcNAs4vAVO1/MlvZRcCVXCOqQ+47Mv5OwF/
8nvVhfkqCiHUalj+WR6xP7Ec/yfpmNwU6zPVEihNvBzwwvyT2Svvz1un9ZTNx7DX4Gc0Vx7zL8fh
OjF7OnT+3s+oFh9QPK4B7LIZoE7gzyzMWxYe94GsMKPSYEH702zQSIhEGy50dDxIRFUSlO/tYpMS
Gbp8flW8E28IMRrfMNWKeiumZHpRGZidqIN9fu30XhJcFEOvysgJGcHfWKUyvsN3JxkTGhmOx6Gs
oKC1Bu1+sCiQI6MiH8KHDCMx1iqGVecooEYEcyeg1HOQUxCHq5OxgivBvPxjDbBA7Z08kV8xXUMY
lSxoyw7ROswNEyzbM2DHFs2KwTJNwqXJHn2yJcTHDdettzx4hbmBNUq8ENTDDFzJzZFsc8ypW/YU
rckutrL6Z2dK4/mMsYx8aoddiWRtXBPa3fjzNMVXBl2qg29WYz0DsAuatfxrME6zKxs7q77+cMvd
/rZp+j/VUN7WxB27//tvfz4GcSHZQEG/MakCrFWtXzvxU9NoBHMecPzKv8lNf3qhohw2f7Nl+/V2
CZnOC9axBxwgmABCbto/HhzCouqHUVg305jbNlBHWA5HoHNdcoQOlaZ/s9vmCPynDeKKB1uj+avs
gDeWy7Tanz+vYhZcynT4IPsHHBekSfFahX75noZhVx91atQJkxCVaHdMxAPYhbUAbBfYu0LUMRMp
rYFQVBu9knkztUJ6Ey5a2/0gKhZY9WscLyHKx8KKb4mM13gG4j7AE9gvMrhgWLqfNl7H9C8QB8m9
F4O4sGk42gUpEaR+Z5v+07ofKda+LrOIV6GVGP2t3ZPxB9uV4pEfe3vaakZxdpg+HAsWMU7F7UDi
j/4qwafgUU42TNNCObDsadbY5BEChCvOkOJjJfmimmOh7Gk5+6k3AvFpStvau9B3P82SIeKFeyuP
XBWQnq4WqBrHjtzfcdAQL49sW4zg4MIR+QFowT1PboO9HaIfJP4sJySHtLftZg0pS7ScK8Ce1WJh
6wyMEvS1v2BdUFpA0AWEUH7krYZUFgPyI9E2exASHRux8iE0S/d2hsoXnlN88dPGRh+3Nvfy/IOG
WlztKcykQaSFn5s0CyzZRq5TA16Wpi3erSRGtj3kJTsSz1CpgyPPkOUeh2Il7rVmzjAKisSf+Dpq
AIh22bmXXl8iqjfppJ47V8JIToohDy+UAKUbaWAML4kdIsFa6AlVbEv5Oc9OY4MJdnn6LzW+gPIE
E2d4VAQE4RjEoSP2jJfbL5p9erCRamBnL7LAQyOBPQ1EgAM8gN8qAG4+k8nrzyAU+SqYIJ0fGhL+
uHfjxk435tCbiJ/sKpgPs+WkhMnGTAJxD1oU26laYh+RZO5f1n1RVuwv7Jn51h4E6DbWTdocstYj
6OFXYE0AhbcmDjOG/+hNkYN7zgn4/QBDl/9InGDQGyiQfcLTqD2sxLEqT0oYgxvlQdf83MvrY0+F
9zII03ECs4A0DirNtcgYpD03qcosgCBZftbtTHikW2jJUVqen4gmNufSnPpdM/fTj5lA6EvKtyjA
YqqMvRGoy3oLHyIH/6vLoYyYE3DIiopR3XoBrsiIIFJV7aYKdy27atKCbKfd4Ka3tPOdDUjwQlKg
vneTWOkj7xVFC1RZeRAtyzIaB6ApCawpjkRuJNOYSwJnL/C3jAaw2VGimh4WE3rGvrHJ7eG1X1Ko
fditttIcJhUVCKbyfY9g6tR7uv0qeMvQLua8CM+ld9WTDtCA7ypbqEewvPMPd5iIsUy2h56VskWM
C89H6rKwKP7gUub+VsLD7jYhEZJmx+a+dgBpePKuLhI7O2a6GQF8lNroohr1r97EXtqr7Sjq4CNA
i3eFHnq2gMk1wVfCwfHGKbzpR6LxK4ESsaETmaooDB4wBesYtlylsfbY+VOiB3XlN4Bnh5I3H6ni
Ur6ywWO+lnsEKRunJd5VGqjGA/DQ5p5sAH+NJwlmoRioVmyXtPFvYoC/8baImbHcFz0kmn2wNPH3
tV37YoM1wRbm654YliGKcKvZZjLxOUpuQh2UyKVsUjl7woLhvQwqE48wtFG+sHHG040RxmwxXZnt
k2SNzHF8OPKHxwkBacA6cEWPujCXyCnG4LIXdh0M36u5IthgtC37W8k9y9+ZoCJcsk2t70xELekm
aWfmI8OiNGEwxIB+64PNrlroCyn0GmNFLry61F1jPLcDnoZNQZjQoO1CVpyJktH3Nw4DBRc4XbTB
OI1q7sTSTFVk8y4YtwFUkBvtu1MDfdmIr+Ysjf1dE7retzyGAn00EBH+SL3YdvcesOkn1RorNisw
KtxPFNDAZHQdGHrSi5w440wE6sAoenMdLuOAOpbYJmcStSzWgcZJA1CjraHZJtjJS0zWq5Zrkikz
AEMSmM9T11s/lGyDT7d0+VZ79uw3TOAZr/OYCW5yaaRfWbygfpNe0Q7nFMKqFzV8kRysgq5MIwSG
LsJne1RcezY3Dud5d6x3pGcA9cRmyEaE4S4z3hUMi4CkSzG8bEY4jt1mmuGhEe71GPgZEXHBLALl
TL4EJfQjOV/ju8pC5y3UfX/D/5//gsHS/F6BxWrxF3QNex9bQ0Eu0N+l26KzJtgpyhwRoscmLbCA
Lx5YipLZS+YbBiWTMHY5Oo7jVEdkX6QJraYECZ86jv2ReKUgXy2WiY0czsNNa5j9jeQlTNS36Nlp
4TF3zAu3rN3n2OzTh54bXkVycfM7lYtVgViYlGScmDpORjGe81+CpGubkNl5a+LRJa9i4KTeMm0B
GM0pm/LszjxeGyJ5TrxlKcxvp6wbWHqWkGJ5mif9raXZURJqtYrvtPLx1TIGa3614wDlE9DLZ5Cb
IEC9LA5eaZlz9a3KgBJM8hlWhfBr77NI3I695Nws6A/CvhK4DGfvUavCewcTGL/BcDfTTQUEmohP
3rX93jWJ9m9ErEngEd4y7Q0DY+xoYDaNrxhRvdde8e7eQx2g5a6hT7VzcYEjDuMO6LGYpLRL3OyL
BsgaJ3Y6cT3zmH2ridZ/d/0Je3PCqgtOx9NJDDnUhpBWFrk/XjaBXyhW9ilRt10QZkShNdTOJs2z
I7n5JMHZnmOk98ekoq3SUqPa+3LIwYpSgaIsLwEX4yQK8ibiAAwXTTSpti5de9b+Ae2t0SP96Zrm
ZYlt6WD5So3xfk4gTkfxNFUPrmFLcT0Z3dweFeIi7siK0pDizFFr6czR6Dq9BbLIU671ge40ZqbC
FPGCHp6RYWYzN167VO5wyNtMkJce6JUjcBYNsIAXdIZ5cW7dplwk6zp4M2Yg48md9gPjOlz6Mlca
3w0TdTRngO3ByqmldC8LGrzM0lSl8In/stGR5a3hwR5E0MZmQgDdc92EpBWZtQwlFHtXw468gtG7
2wUfYX4ZDKEh8X2aZHk/hXILY1+CpvZvc0WY8rPq198nkFWaOjv6N2WAaGQ0Q7hZyZybQ6SnKhSR
CNGT7hspVLOtcR0hcEyDhQMN2IXFP3T+0KZPMNgoD2yzNsiGZ720un4iGF2KfdHlpnwcstLF1JTb
OvX2bEgEkcQQx9iADFIF4i5NbE/4G6rwyiOjzREEvnYyswNnMMVnGTUqftrtnOs8oVxMKbZ7WlQ/
IJ7rEg+mM14WzWyOGTvdlZHUSXVZtWoEwuvj5Kw3jRGgmNwkM8ffk3RUa94MVDTzqGR4c7prIFWJ
B9E1gXfFtBpygsVexufQWLPWVg5Yj1xEySYnmHQZWTJz7JcpmZevDpADloNc4UDw4VsW9MBQI3SY
uuTOXYUJrbekAcjp1aNg2SgVSGJ3xqPBDhuQTWZqDwodU3ps83oRX2ae35m8KBdtRjW58ENJYZsp
oGASr4kWTbtV3eBYxzZxCr0Lau02J0aoQnG2ftogSFZghvB/WiJIKWOMaHq/4+j60yShf1ol2n41
TPQ/bRPkVjBPpD8tFNlvRooQ4EL901NB6BgUZl116t78abKgkwhv2JEYNlG/FP3tHNj8ZPVFNq4+
jPqnG4ONO56M6qczg1l2/BmEXIr7aZVqUDi0P3EWY9owzDZ9LRoV3zGehokD1hbzeNTZMHToVdYh
zBFvh/zp8HBFQrmaWxy3RwsHc1d6q/GD9Gv3Q3FLUFY18FMGSmOzQZjicqQwF/hFfuAqAI6JPzxB
/MZuyjK4YgtaRAioajyfBGE33QU/fSTO7JnikKyzjfTRG9QbE8nzG+unycQM4/jRVF75ptkvkTBk
hTC20CTsAhHsakMpklh/6J+OFEAniGnqn+4UODF4VMSqVGlXuYr86VnJGs2a6jGzyOkstHGxpFlJ
ajW3V0fLz+P7/w4v/ZtFjeC/r51t6r6b3qs/Vc/Wf/F7+Sz8d2b+iQQSJzHZa68N8t/LZz9Hk0w3
pMnMRDVVgv9fPrP8fwdHJxiHYDaBsaJ1nOg/y2eCwSWT3CKT/Q7d4sD9Z9HF36bV/9DCwoRIEoQ2
hMtoAsZ7+5fe4xT0EG77knlNBZlzu/IV8w8jgaq4cQqLPITj5TEQIclM0o2xmLWH6MntguF2IuSc
buEDL9YWtheuu5gvwbziSQelEcY4XfcjxRGXw6cohkt2BXl4NvuuAMw9j13/5M/MdJ1sreKXdLDm
jh740surkODbuznRL4iqMbHCDcnm4N22S2ANSTjcyjlw3n1m0Xe57PJXkF/sbCe6bm2e5G/OWHEO
cWX5EYboZTXDmluW/+ya83H6KmfUOlQnv1Q6WUdnSBJO9pX/tZo9dg4InltVpBUNLAsjoDmzAcM8
UmxslSW3nJdkymEqZGOzeMyFc+Vy4vcUGTbDYDiPYm7aG1Vy8t8WqKLvhjkOLkokDQcUwvO1X9Uj
J1f4qBhnO5aSZLSv2WCCKoRS4X2abfcWithCe1H1Gzkp67aLJ79mxBb+Q+3oakfDjMOCM7TzgWNO
OUZ9K62z6Q5knRtEwzedL9MP2noUdfzikcmSBMHBHD+GcUN032gDKIDeFIDDTJnHH03+HZRLkMKB
/FJB84Yvg0YU1Z0Nl3c4d3RcI5LZDBkloXsy2DEeKBPlT5497Y2p3ia1w3nS1jHHKkBM28Sr3H1N
qvwCyBP4DBuxtrY7YO99a90k0rpK6/wptd2ckwEA3y0GiZjVXMkL9pZs2ms5Mm+OX2hrUM09WnbJ
4K8BZeXKQ9LLxstTdeRnoJkTfjYWRstrbrpunM/dagyfi7XAUzdhchokUzXsYoyH0BthBHYrBcPJ
0DJXXg3KL9G8VCEZgCBwz7IQUBaDcdmvbAFe2yGf1117MYfgAWj1Btv5IfYb69TZyzqUbl9VSsMj
zsPlMmy9a7et7AsTUxLmu8WAG8N8f1+I+EqKqXmsMr+8lnWffWpHe8BBOzjLRZ+Oh9lewLo4Sfvs
VYV5D6yzidowSL4zoN9uO21nBwiEuC4qM7tuPYsb0BAUieb0NrWD7tSxd4N4ottzBftzDyr1El52
wybBQpYRDBnCtInFC5gRbJBcNFyEkoUuEATeM3cZdmuTnOcq6R6Jilr3rTGJQ5bFLciO5Umg8t4w
IIPWLquTZVsE1XkAyXShqSBsK2F9m2wnO+FYi+9lhuEJ2QuYgbrxkJ4UzXwTVHMC3dYG12+MdFpD
86C1Wd70hlvtOf+DAibacZM5erxmRGa40qmpk5Xk4XySc7AjKiTTqQOjcdGCHNhbfvdqKXiTdZsH
m8VfqhWx0Edwlp5jEXjzRRyHRRxNYdYH+5mrfo5Ng5JW2C7NCdLzI7trpDBhQgmBTcL82utabnS6
7Mql5WonqSy+BbOg0Zvxz3pVKW4bEJo1SGNyJ1ZOdWZFAYEJ4zA1YZkTMVT+lcRsKJWdpPLarQdn
/GXy4IS0k+VcwBvOIziU9rmGNmL66lOM+UdqNf5tu2DbKg03jbpmwVbCCFD3jAhALwcV8m4MkTmV
R6RPcQyjNzem4QOkbjKuz5bb11tV+zUzZCnEly1ScKxco1m9586Cvben7thmjnclx7Fg3r6A2s4v
2Fr3fhf6zYaTE9uDHeQa6xIgFa8aYXeoDmPc88nd3MXAsKyYVp89WXA+RrAP9XA1ryXa2myObNdP
HA0Yzh6Q0HKvHTmxADxjP5anyzPH03MLwsrjMy7NdNxhavlwcJFlTrJvfAefjymi1lmOZpFcx6KU
kOCKh57eIN0LHdUQ1k1EuPzpobPMfTlJ/rs+FpB/An/57qQPJqgcI3DfWm1FMwobS42HGnlUINS+
yrCrFOXOxvpWZ8FFQxe3dIqLsbQv5FwfajpFEn6uTtrTkjVsyqrrQImNTxWvGcNdGdt7IDw37NN3
FVhUeLW8K0aBppoDMTplcLYMrJtdd6btwqSDzXYxN+S9nc28CcQxZ+Vhg3w5QXEynOW2Bxk0U1d9
5G0WWhuDBNWGZQuCzSRSCE9VPruRP3jLHcPm9kYOjb0TZXLXAvyiVVTdtDYorjh7gFi/J0B0UEYG
CLc0xdE1C+e6gNj7aQiQQWcmNKw7S7G6JphqUXtI7wnclgp3uZU/+VDkKclPvPF8G0GIxmEejbw5
92pKy70bFsauz1enLRDqnduHXwI2HIhOOvKAli8rJ/7eeLw/vBo+0Jhw4h05Dp7CefqQc9ZfycRk
sH5Q9ilvE3lD47raEiRADGDX5zkIq2hOYN3REeK4nzln3oHJxpta9JdNN1FEbLZIho5xE97UvlqI
poOCIiRb00KJm12Ne3hH04xntx8/pa6vLIaV/SAfPnRl80SEN6WtxVFOodrHTv3gmpIjOAJ3disw
qgCkg4hhCqagKQ9bIuKFuWc3vZ8y49qaae4XPkLsrJjuRhbB0K3saK54fSDQfMnGMd7Oo38eFgB7
srtj9uUS0ihvxLE4BgMpFmYVy5eprJldXUYwtG1eXbXV4r9PpFDO0IAq7CSyo10Yrv6ktZ4w9YP1
ljAmAjbeBOibxgPuz5C9z0itlcOeIJpSlju3TfNXgH/G2+TrK5YNiK8DZygid6Hzg7TNmWlngVBh
qBiTROMM3Rc2nOd8k6MIVtWntXMnk9zO4BfVYUqCNwsxXmT48mEqAExlGe87mq0OjYeRbk1NQpTZ
o7q8hbNVr42BfWazCqWNfpFhOUU0tm5yKFXN6NIyJeYyeTBkufaXwMORpXbqNE7Gm5WC7TYBjCdB
h/WamFDW2XeuLsV1mdmXYFmdTSks42BkmjeFML66ZnKuYj3dg9G9H9ywYUticf82F33h7Y2hZiQk
zL9gQtvE9wwEXTbGsTjVh2wM62M+jv42YV+6CccF4p3qw3USannq0rbe5MUKiF6MadNb9ltglV8u
vL99W2bBcWnIyPpNiPmmfSFr70bxCLqVHjDEJUkyBxgPk3Ojw/FyHySqucKrVZx1gQHA19OjEOyX
GJ94lwEkWbp1+pRzQgPEyZjQaN0nHTGxjNGGVuKdulSMJt12vq/2eZ9YO7bAdArRXx/yIK8/Y0FN
LbJMCreWib8t8hiVeHexMGzGoKCKmqKStpkRWlZKX39X841twtRpmdOezWdBE3XjBiCzMi30CfA5
/z1MrTbQKobQ1o3YyY+yA67ZD7Xf7EDIT+amgCMJd5KaU9SWZRIje2tR3uNOsO+oDRffHCPmA4UO
bmSWq6vepRjVTrO8jr1Z3/YNMvFjWbV6iprCq646ip/fzHlK1gKgdcp9c2A1mscTxkZuNLHOPVlG
cInvDuw6g2P6yjfyNX/ZtHt22f559mEml/2YQgzU1qEbHeuis2LntVtadjcF0cm0d9v9nJbdDk7f
rU5o4FEK/QBpzaQ3GMfqNu57s9kCcwvGZwtdbnZoegk73TC8CUOm6nCC4Gi/VsuwXAyWZVDQt+bF
RL/VEXDrDtlcawtLn+7WEcpkvrJ6i8JoWQf3zPyU0zFMi6Wk9TmrJ8oAq86ir6z3MWyT58KW6Amg
p7mXjZ8YE2X9saf64sex+rSN3PMwlRlc/AUgXrGjFZrZZ3MoU++qZry1uuBdzWwRr/HU2OIQp5Sh
UvpvOB+cfgVV9RSQNxjzZH9YFXjmXvgdeEoGErEtVjPF9fsCMuoUJbOajfu5y+jMrqH4HF8dXYSB
h93z2t0cd0AG9ZA24pWJNwsBsxekRqRc6bvbIam6bygKYVX7ZZkq0noMXCJB0Frcjo7G/VwC/KwI
By8cyBhO8zAnagbjGx7YGJ2ozF33A4Vt+dgKQ40nz+NN89ASeRXXnCxZppHW5tNltQCnwqi+5C1x
2k6N7xVDccSd5eCkd0kZls3ZTmCnnbSC0UZ4oLA2ehnT+ZyPeTNcTJK9ta1Kfi9QL3QOFwag7LiP
t6oCLGBndfpjqcb4ZPdW/lFQrt1SABvvpNG7p2CpvNukDCiSDTrdc30MJgS7YDVFo3JBCBluA7K2
t3g3isc0DrYkdyNuy1OA3XObJ9rbZAYpR8LZT1Vh3KykNZFb3knanX9sacbZWVffsGxA2a84vpaJ
es2KoNl5Q9vuwG/ymgIw7XdWez+keKMwQ4TX+TQC862Dd9l1wdHxxudqtnG3GL7aDk5t3QrZJg/S
9B6Kkp9TNeUT82H1rpR9lMv2HJYxsLhhumW8ZcvYhbW3C+MCx6rkx7UfO2FFmdMA8OgKgnbMfC4p
I3w6bFf7lXO31PabArzJkUBGDACbG6OpDyLvf/Q1ypR6eSbweM3I3IscFgcr2DCjD3CzZy71G17I
WzJ2nO2M9r0AKtPnJ7fqv2dmfSy95VJr4Npj1r3hYjwFcwjyW2+dxIeINlmbuGlPWQuiGzrws2B0
FZzCPhmtmyFkqJLs9VmG0w8zbLxNE4f1tTC6B0qYlK/N8jZ2pnumg6+sVsxRB70xotl5NcvuQvri
tp8JW9dm/xUKKiFIGHNMiZc2CpKoHtm+1zPDNvDv43a803Xxigv7G0fx6Wjn8uS1Nq0Dj+MQj6Fn
Nod1EazSY9l+ZeReCc7cFgFLmW3vGNvY8/LFUmJ634peX5C0nYmoAr3VnbM3ZHbQHDDiIvjoF74P
dzkFwn5bQgr645S+LWRoIzmlp0XLtyLIvjsMj1xYZvWNgseJSivsuhI2/BLrHX2o5zkW5g5TyWEw
/XcDPvyWenOyUV6KatOc1hZ/TUOCuc64v/YbZ6QTIfR773A7plXGzz3S72MO/TTMNO9aeMyDp9EV
d/zIYm3ndNUbuRBI+JxSUXcUnyplGr9PzI3NC51EcIZFzrwMfGObNchtDHrH1Tr0u5Lf7ic/e6py
9w5t9qF1XXWX0msG2sm3HHgIHdMTwb9jQBJV87/njeMz21I8MLt57IFVNn51oGH5YLJ1N+f4Osvn
57md5FMxlLsilVtf6GtMBk+2OW6Bxp6T0TxB+DykWh19GNEKo8Za7t7MqHDpjAMLENPF2MsjhCBU
LT0H+fwJrmbkBQXTvPGJMd4HETQd9ZnibKl0a0GKuQxN69w31sGkDGt3xpOshwpsQPpjdjpnx9SJ
fTBRLcil2sUivGfwuSM0wwPOOt9ufCq7rYUSgwc/KhZ1G2gjuBm99oaiyYn6zGvWpZ+SjaFmiUav
msvr1HaGS3MCDs4q/qaSxb4IG2I+zP1vVcIbIxsra5uRCyLkb4S3dKGazZhVcPzNzttxjiIkbtkR
YTOHMMgMzBW0/R0FZkFtoLlIFcsvomiSjGZxQ/f6AWjvLshQB3rdVZDKRyyeez2F4f0QJxQpDGat
QUxHs9VS1AgP5WhHPiWds26cs+XHNO+YBM5740g1ByluIXbCcR96zX3LoCprW4wOtb3QbeDsmYRA
TTSnd9IezlSyOHdTkjxC/+ZkaFDHHo9uVVaH1vT3YsIO09fuB0Sk184Iz36O6XYJeFBSGoVOXl3b
mR0pMzy1Ma+rvOuZa/DP/trdKEM2Nc0pw5JAi/XozKZxZahrVbeX5dTipodNmK89TOKFW6zAUeXI
zyptNybxFkaHAnYTDKpLWjkqbrZhG790tc0d2x0wi1/UnBmJJt7yvoZKopA3ETUmgL0rfdu4gnt6
L2W4JxOPRfAeXuZJtcGTKfR21OW94AvHAXIaBKc1AvGGxZZU4O7wB8RZkJbwAtmQH6TrcDbX054j
OHHpvH0PEr2Ll/hRMcy8TYvM21sxplUXrXTUme1xrMUPFO9HbekvJgAiBo9SOKpewTMt1w9YJ8nm
8fH/sXcey5FrWZb9lbaa49kFcKHMunrgDtdOrYKcwCiC0PJCf30vkK8yI15XZVvOn2UOMi2Uk4Q4
d5+918agexHqfHQFJNbMbPzl8C7dxN0Af0cAFIvz16k/+ro4Dunwgv/nIhuCbauPvp3NT02VPeP6
X1sBi/WmspFiCgzV2nDthuamsNrTVNQXAzOHAzKqKuXjOMPFTPX4CTP3Va+Dy+vUqajlZZxozoWV
8+yAecUTLIU97gThxp6s56mRV6nVXBLOH1cgyFh30BK7blr9wCDxCFx5Cx8aX2b5jHh2GO2c6uqF
YhCEUHqD4QxuW6xrG10XpjkL4M54CIPSb/OQPTp/DWTn8SKZqdnBFXDnihw6p/R8GJFbNUCU0GOR
AzOyjq1V6FvdCE0MUPlrpud02ffUpoxd5x70KEFH1eWzHBko6yoctplE0wa7SydOXzXHKpd8WyIa
TdDy3jp+BD5dyc5usEm+TfKZRm2x1iOCI1kdgCAvYIUqcBNJ9lAEnTf88DhGMcrGcsLhgBcMCw6W
qhwUiQ1WmiI63d27eahl4o6yt5xGLDxS49Rpa4cOIHONZb1It3hljMo3KrbG20HTg1tF74m5jVnS
lieZsCDdZSwoH+YcXyM/DxoINnKw9XvAoBFskDqqIWsYZfXcMKtn25gnrOLINQQfpRMM/TZNW+sT
n6hzW879cFsLogNIkJiZ6LWxNGelaF5BuMxkh5xZabPa2PjDnwcz1NM1PnSt5CTlFrzp8iG9nJNB
u62xBv6wqC8a1kA/AchT5Tb98ALVc85W0RRvKcijbCABMR6tY+nGD8a4bC8VRegVaNkBREI4gn/Y
p3XNj5ES3oIrAi96U++KaHbUIfFKW6e7RpjjpktVh3pfuNpunMr8xUhkezOwHrzSxzSM1oXOzPtt
X/17y/YfCw3wX2zZOmIhH/GvFvXlD3wv2UzxBx0d/HdZi0FrXFZY30s2w/tDEPIlXWmBAaUdFR/6
f3nUDaABy5+AGwr4UJgL1VOV+Az/8z/wr2N0ZzNFYJyMtSCX+e941F2XXd6vMTFil3wwdmyMw/xr
uv6XHVvSdDF2l4pwjBQ3HMk2ucfIhXuVplhm+GjK5DGyWzJeHFnr4dl0d3nZrk0DIm6bbmzrrjfv
WBSwoEj9lp3zGmkeiyh/ADnS1W7b+Y5mi61oKPrNT3UbnMuu71b2GOpPZkgS61bXXjNiRUYbcCCy
W7/reu2x1D+qXqfP/lQb+8Ix15Z60+oGf1+eHopGkgLRgU7C0W+3bJHZuLQbx03W+Kp80n8/A/qp
Cn2AzKti3JpmmRCCSTgoMq7W4VWSmd5Gqu6QoWt5ORyQ5HJ0m1trvo3JiiJ1hXcRonbYD0f6KI80
CRLT8xgUEAL1tISx0lKR3iFvCAyXCDBk4ViZBE29p1SbMvncd1S2iyxxqlW6CvqX3ukbHJ1qxr+y
LKPCjzIHN98mF2hJJWpz0RxMcHJNiO0vW/YEMwOG6vn8tA8k4Oj1IvSBtqyqZFmrgONbRFyVrYUx
bYb2E7uI7+afXWRu5IyG3Dy43gfOEjTUZVqYvVtOgJetXiPicbHtFKeuJO0uUst+mEfb3pvgRFej
cMMthyLOfRalTkBduuhnpAamDMQEiyIGrCSP+Ga3NVMuYQKCWO5Sz0QORzOc+kLEMV1CSXjU8rMh
XxGOf5Bbx9hpaM/YnAkh+LwuB69Ee0vNjVm1GS4T4y3o5mJHmTtNbaZUl7QCr8zCeuz0HjceyB1A
S5HVrGoLaHJoift6sH0nDB71IvP12DI2kfVko7CVarjMO7LqK+moI0ita4/arl0MVKhEHNS8Q0YA
yspC6wSaR4+hZpsXZi836KFbWJy0/o0bWKOnUqcAPul+1kHGFU36cbSLjaBOwOQipUz2U0/Y1bj5
TgJE4qW9JQm1PJOZDCgrG1fhDEArcC9sSOHD4iCsGPqDVGbEI9ESyXfkEjCRJ8Kd3uNqmmo2ae7e
6Wh6AUCYaBWxisFHEFlFneYPLiTt9KbzgJhFC5IQL47rTjutcplW4yvqtzdO2m/zXr8x0B2Feyfj
YSWgOwGn8XyN0ViaB7JiaxwirENqpnvtGPdynZh+psXbQhERvWf7G4nHgPM5wLTDFGSbUgbete6p
4kBwgVkCZviknSpXX3UJU2f3snhJ7eKmw41jREuhm1jyWhWyAqAzkmD7UQy33Wjt9Lm8kiANLIxF
Ju0AK63o0KShRZVPQawddTYXkMg4V/c+8TO1FeNl0jLWgfK2uJVUMm5gzmvzUyx+EB5cZVVQ3wx5
6ldlBOW/G7aGdi7GQ0sBnOJNl+ey27bdjU7DqxBE99rjKIc7YGCHWd2U3Pxx37Q+/SrnZMz3MUCe
wLky+nBDfHTdsT1jfYNjBqs97pRosPt1QEEC1s9Nw54rSOyDiUexSrXrMn22I+MzCJlZJdTG/n4M
WOpb3A3uXHBVvRW8/x0aHiqT1RiLpGl8a/GsYv+hmIs7DUTluo44vhkPOQuQmtu8Yq031cN6nH8G
2meRlqueFWZl3fbQmdrkJklw6PeXvRV7p9nUf1hxxqVdrHs9fNMXHGimHkqb4E3tiA0z9pm93Arp
G9sDXsIoxzsbHV05XDfw9AMul7zF0ahFxH0oudz3UhIUGHDymmLcRgEPQBBUHQ0F7TImpjft/OS5
rx4D/ECJhyDcXOpiw3XHmUVwbq7LgA8vdYkROQ3WTt5/Os18nF3tPI931ClFLY070r0h63BPbNLH
rv68HKWjkE4AnZV1mRf2gaGJZzzb0/ns6g0MLRldNlbcXrZsaLExx9mbsqJrzcCD7nj1NeuJl567
ljnuRnA0xkEsnhXvmoZF1gubJPCShaefQ7KfdY8X3aSlBl9uzWEtuspz68bA41SA/5r4wuJTk5Cw
DfLpxUvEWnDwJSZ7McwUGeDY21Ysyy/LsqLMpBySY2p023puxb6Werchc0RAMVS3dR7pa1x7fO+E
kx3qQSzNCKq3zmYVjU92Eyt6s7LmwSz0tYl6uha2pn72g2c86UKl+2ZkrQUXjbRUaaQ/moLdOKba
I8CQ0Q+LwG+DTG56pYKdovuKVK++pUhzL2v3PQe4dqLnIDyQ666IPXgxmlrXHSmf6h5o4mthmcyk
rLAZrMuY3qy4hV4W9S5JD6rrIiRhPCqPHCnWls7L33OGGyvzuCOji3rUHwIt2ADUYaVRhk6xcvVH
b+J718hbhb97x7h+3c/ucMhmw2ct8kT6IihWCF7VdmzZi1efWFpwEZaieNPryjmGuMfmlWt3OhZX
j30pF9a8SksRcj9F+oNhBUip3WmS0X6kvZIueoSq8T1uKXHhK5BbIx7Xk2Uf2CYfqEKNwaXxA+Y0
52N/20heSmsTcN8aQk28DaPORwJ8EsXwo7SMp8qoNmHasJ4t+kOU19dETLdaqZ4aZ9iBMIx8an+o
0tAFLSJFTWvhFTRFHxENSyhgIhbTlcB4blv1EK2lpu1hTK+iBGtvHGvtfiYtDm301I62+wnKsTll
VaF8UbbFYxVoLtHtgAJtS5kbvdMUK97Mo6kvbmOz3UlbtTfElCs/R8O5YiMYzNs0jlAvRRt094Us
o6WYOXyxgU1bPGWbRl9XkaTQUcFfwz+arSuOglTRTDy0SbsOvlVNztruKuO6CCQDUZwoWJWps2vk
JG8g3RDGwdjXPQaVLaMDbSjVDc4reFLKTHj5T/Ru71MVI+VSq4meSZCHGLKT8Qh1I8oq44DAOHl9
VBCtYqJ0iAxmS7AxP6Y19xEis+acuKvVVQr1/JmKcozvKm/PMgcJzyNMWS+FiEqAAS6eYXrr2XfV
Wvej5GLY9BDWyCRjOgq3HZhRgXtIOkdCYtlZktlnVkzbA89EayP7cNqmc0SreYtFhX7faZdr6Xxq
zTC8MQZeHK2Oe0ODNEXJ2Hvj3afOcLIYLx47wgCHVg6IzynryzKyzbM5BsOdpqLxWfLpL+2IF9KQ
BKbvJdTauUrZNyUdSheeGssbPkpwAMh962RB7+cJvvciaR7TSfc4xGFAs/IOnwMfYH7v2L7vMt05
UJaZ+R6h5mtexpzswduRGTUD5kFxSitTu+z0sngjDlE8Rk5Znq2htbn1yAZ1k8u/V8xTiDRakSTC
nIYvJnogVTmc46reeaAzMWHSMJvlbFAdbWVabn0UlKz4mpU+hFnzNOnUppJot7klNeCEzUbBaKCu
Yy6POIbjTVNY0702p+VrbnjWYwwSYlOW0BiUYFKmVorqlm4Ktsbk2g8OvamLR8vYe3agQ+ketJQf
F7PV5GrR1kvDGy/RicBTrHGBX7k7USSe3BLpeUcvODZF+zRAkojdmxljWhTe1+U8bETQpxfYYQ8D
3cWMcLqzD6zhQIlJdEW/OhLfgG7kAgOtOfVzj3rRWY7yXmuX6llRX2jBwAEooHyaliRU7Tj+WbN3
Xxf0EoIYdc5GPd415biWy0DCbLgH2hCAImvUOQ4Z2LP4PYzZmVSJ/QPezGPSC2vd4GjtE+s6wI52
tHt5TtLPjJ+lP2UxxiTVXtMkTEYniQsfhZq+YnzzlmY8FdbIaJuECZ2F9D8ZrNDC3rvN3HDNY/CE
jsL+wBxubEs8ga29bjGzHVvVcTrAmhLqhbHzapzivXwul3OLwSEldNKjbtTNKsYJZttDetFTcO0j
HXNg8iSUgMjhQrG9o6scDC+py1CMVIKFLp9W+dhZWwJMj2E8AlQihHxo28hLrh1PVf7MdfszsaLa
N6MgODRsTDcDSjurjKlgTWWV9YGXrEXskW3IlpteXaRZ112mcZzsOmpWS5puy5Q7I18UrLrww8bp
QElki02YVmCep1EP3sHr9U3expjcSEgb52luS+gYQjUf/TBqwzqrSuHnXN+gcsvoTbU1320zOrJV
V+rcwgmlZEiGHZGoZl9pTUDOjQrs+GSrcSXnvUWACIv2nG5qrd/Zk/4zYXfSdLXD8qykE023nzkU
LyuD8ZUEO0sTLJyHv33LfxauyH8pqZzjt78Uriy//0/bsvWHLu2FfA/kGhfywiv7VlTwM3u6INov
DJtfIuv4D0XFNP/QKVLF4YtsgpxC9PpPPUX3/pCk9F1IKvDtl1/9d+SUhbj0T8OyQ9DO1cFQmybV
GAtQ7S9iipoIz7LFxurZE7/1WjV2G7fQ4msAoc2d09jj/yfF/Xtm3KG0kr7hpUKFL8G0CI7zgX6F
TSF102yATSscs8RvdKn5ytDe+oJGpF9Erf8mA298kZ5++eIQfwUWIH0xjSNBYQv//d8S0s0St+UZ
NC/dSPomq2y8VHeUNtP3yFuFYtZiHVFvq+ub0BtFQubLBZffgIfNG3tebrqYHC59lAEPtT1r49nb
BUVoMOQTyQ2oGSfZ52iBsQ60gQ5IBWzgrmtRXbeZO5qtr3V2Zp4xJmX1Ico8qiEjoibehmeTXr6P
elOMW6scnHBns0Hj52CIsawBpSkrxHPH2tjP6QXndSTdqVur3M3lZcBEqK5LG8DOpqWFNb1IqnB8
76pYnZp4rpzXHGuFvHDn0LkmUBdcMCjF7xl98fEaC1M+kKJTaFx+4HgUQgIED1XLu8ujIvEqS0Rw
Uc5jyjYENhBGzKht+Q7iwmws5o9Bn0r3bOVOg1MI98rgk3K3I/Kmo12H++Wifg/DXs+ecRe0rIoG
LU/qE7o4DsQRgCW7Ry+Ycv3kRjWRN2wlpUuGRqZovLwEsNJak0/4T87mZtbdQo47eqfSBFk5dtM4
QcSqyuFHHSHpXFj0qRb37lByfF9h7bWgdycwGcSjwxpOTQyN5sjsuDSXepR3k+NCyycFVuIftEfm
TPzDgWZG5laV9bDMFDyUZ3lMcjy5zlXb1naubmItr6mbrDjSd+FaDAFWBvyPcqqwskaWM187bBcL
GEot40h+xXajE7cBJXD5U5hwGIAHU0WkbatZG9RrVtB1ivW/pQP1hi8AXiQNc6ojoJYyICMTWhWt
hN26FhGRA1w61lTfguRV+XUea/IqaC1NbZUe9zRcyrl5qsOJi6ju1ZRv6ZtdwHeJsAufYJFnrZKY
s79vx5mZ+nNrJ2Dl0oZE9qiz9dkOAJLf56RS86aFzt7vZlGZ4WPHeNNYK/42ugMZltsuvMIFFdOd
ZwR5sdL4XkP0gCWFQOm4Xep3pYcZmmIYElx4mlxuFs+K9yYSYo7ZlOg/6TjXvEL0UcuSgDilX9gx
xWOEjYbqSNrXKi91O3PNc9ZjazvFUx8B5SQbpDlrIUk73iVmq9Q+qOvlt2ajmawM7grj0tZSQe5u
RPJgXnatwPBTmuDFnnbMnsxjiKngpygzHFpW2U3hidbEcFhj0WjeVNdRB5wuzcBxW0lxrL4bgzPr
qz+YcY5j0kbBzsQb4QZgQ/ttMH71DpfWaNmUMPZ5vyPVwSjSBhHLa6UEp922qygwNpcuY2NS4E0m
7G4EfWNrgkdvRFa36iqNZb+wEF1RwjqxHprEKvau7lKaHLZLgXL1VaZsfhUrp18ly0zFwz3T/GKJ
/6phtmqKO+/CUXL5brQMkfiRVOKIRPrd4mx+dzqP1KzR8Fx5et9e2F/Vz2JcaqCnr0ro7qseWnxV
RZtftdHFV4W0Zix10s0QRB/FV8l0NBMsW9mkSkkYLz3UE+Vwpj8u7dTxV1G1ZVfI8vXSX53Oowuw
GsgFkJa846iO0cECxPJVfc1VSQ32FC2V2BBRln5svc1CTvbyuzvbgLGfp7um8tiW4d4wpH4bRPrM
DKi5bIteoqKfDONZ14rQ47ocCLOYKvTzKsZNjgq89NFtypbRfPgIa7gUtYu1KKBX4W3GHdajmXG/
tvn4gS2DoMDD31PR91QkGWX+5z3TOnr9+HXJtPzuP0cimub+MsP8V5LL/EM6NksknYUSCyP+yJ87
JoNfsZZhiZAJMRSCff8YiZw/JD9Em3gTSFPctES8/s///q1PRv3l///GzvlrBZ2xjFZLkR1uPf4D
d+b3uQFyRidr3T52WlpraDd6AFi50SKvOsDoArFOllzD1um2eXpvemV0Ewccu2dC4qioQZ3iCUxn
797TQ0uC+lWVvY1zc0pPc0cC8lQWSX1rODPmQZuXg7dNJCXDUDNmrZ3Id+dxtVVNYeB61DuvXYda
jIDFSSqJTT+sQovzGq7dKZ1QP1giW0kzKCAVQ8riPCHlQMzRFshocRhIY53VacszBNTNKnLL4jqK
K5gE+eKnBPGxUzHOrB13XoGblN1LJwve9SnmPj3n0HY5NlohLkFU6ZTQ86nEueBR+2PuSy/fp1mr
2z9cimhfw5ayIcrY+3lFYY6Bwxn6h0fFRtlAQbNmv8mChw5tHa9HHjiNQuWZLV17MvkrFl/fhIOp
y+fmEuW01H40jR3gJg+98DbJyYM0az4oDXg0OXR1dhalk1sRUZHcvCqayI1uhTZh7lglgV5UH2Ns
JT9rCAGoFW6f0mhAkEOGd2HkobRbWiMLEv9NOW0nVJV1ZY7DB8qYbmI2bMq3qHamT/w6siY63xGl
2eC+sK/kBFhbBVWCwd4M8nirFCEbl5qD5AoACmAcTRnGVa3iAD+ITcrUT8JCnx7cUgw/E0NPq5ss
sCMiM+FCItkY6Ij3deyhEGgkoQRSw17IPr4p5gGE6cQqycK7NsLAVLjmAiMy76YhV6JaOY7MKSKN
nXCJxlYeE/B6wGlX8v2Li+qTtHUpyUgUhgLHEGVjjrsVcqOQSBPe0MGCbOAAUBhiwOddEQxu0IO9
ufJYpBDyaWl2cYqg4tsLMQLZy5KZsxllabinNhwi3TelOU6HkAFcbZjIbO3UxXae7TACuBgnW7s7
zmOSLC0lFRDqOgAX5SsQHQ3mGqfL9k6T1gUtZ9Hw2g7zJxL/gOW4LfxMON2dN2XdtZMMHXFnPFxr
UdnVecJAfanlLFpwSWOixq2YX3YUUhdLykUjLIF1E7KnOd1NzYToU1JXsB/1sr8J8dtckde2fCOd
Ru3SBa95M5SF7qxHZTCK5IRzHnVNK/YGvkq+ZwV3xoaJCspv31US3EaT3RklvhBmYoIuVW3Im9Fw
qtewCO3ngCusWWPOgypEmQfeyknMMzGtYuEczllpVgfLLJDaXLJOaFamh4MsVmmqnZMubZ/swIru
xwmDjpvyHW96ow7g8k3fb6W2QyUaPyLK2wNOCkGLlzPXVnWrcVMNpNyHuu3feThIs9vQ7lo73mr8
811YoYNwmZKPTr0MkYVzh6vvTFG3I8szfQjnF0M3FMGLSEnR3pH17/V1i95kizWgj8SYN8HYzGV+
SFmrdeVn1QwIXGT704C9iw94B21OjEWC8Lc0sPdNsSm8dlCYzEhKefkJQ1Wt07Nr1yNnzYHYtNyS
B2MuXI3mILeVB74gW48O33wgXSK9D0IUdv2C+dEahkdKfDDOoGQ1jg4HpIoysYupEDLYs1QyrNc2
c6kJlpSc60MJEYSYQWGAqXiVXqiKR4/yLPt5zmSZ3rsGLc3bTu/K5sJL27i5sAM1xxAqooYWlXLo
iu66iUZwDwn1vdQSp0NOOE1nq8AxyH7t2OouLI7a2ZNJlTt0WOKWpchp/mZ0AQGlQQVgTQllAWN1
n2l3eKBHAHkZCSo7TzCG4Xf2JxZAy6kvrS9mq26Obmq7txGFIP7UgxpoYpPA7Oi6nbbzOlHsgcmp
Z9NkQ5o3hsc60pw7n66jfBt3PV0wmDf13Zh72WM0WSB+2qlgo1oKDwcr9mmzDR1Ua0cesNdqV51d
DcybBqEFu7B30H9ASlSA7FZQXa2XfkKZa4c88vNumH2MXQDeor48ezzVtdVYz9N92lggSLzMajco
w6ZP4pQ8DKkNY2cUymkwrhveVpL53cUGWxArzcmggBcpw7w7Vp34tKWm3zsVx3gsGewhkf7NgxdV
xWM2JXZ+wrhu7QLTecNXXjcvUcgD+cgxpa8/gsxU5UUVlxAnUnqAqhUJcQJ/Rh8l65Sqoek5zm2c
Vj6G2iKMUKplcDE2mQw/0lglr5ZtA9Oxxy4Nz2zaKCUPkkQLfG4QwzcHLpmVCg34rF4YD+5axqq4
GZ2p2sULQX1VdnZxaTPfCsrRJRlRw3WKaRvLAGgncAv3AhaoKnwihhiTKe/eJQZn0rrBBTeGHkJt
7eVk2SyCrBuz6ISHsSxNPFzQZDAwik+uuYW1nJNvw04xe329y8zKfbG6Wfj1IA3AJtydN7mqnTPh
Efu2bWbHWqvUC+mN1w0UvxhBZy9I1b2gNIKp6Fg4bdErpmqDJTrFC+MuTuQgal97W/DDp++e1w2t
kHE6vysG8+gySMlOb6ccWXJHK/h0wr9onHPOww5ccvJmk6NFnwBUw2mn5qLhrieTBsDw71H6z1Ea
1ua/GKXpOXkt/tdBZa/Fh/ptqObPfQ/VmuP9gVYFPBuCNvtpsRi0voVGzdX/YGpe5mlg5V/mrX/M
1eiJjmU7NoMu4zN4jX/O1fzSIkwiUiIUosu4+r8zVy+a5S9aIzM1ZTIO44UB/t1g5cps/6v0V4w9
0csq0rd9nLY7VLT8Kq0ekQJQ10ODZnmbzVtLHO4ZXe8DTEl47YiR4C5oZjbYMy0jPXdmWHp70bIX
DHm/m5yNXYNT5RxcA+haoEP1Purle9Y56mcc6LifZ2ocfvnm/3fS4vJR/6ksfn8pLoIj/TiSr+dL
efxFxWRZkeLwbMR2Nt/LKkwfnIpVp1EPRHRsNo6XIOt2Uc1otTZ4kGERqUZzXYJM2UesaK/IelVs
yUb7XGujeRSCzDVO/pGiqazv7hrQSLfjXD2JLPk2Pf522vn1dPPVm/LbRzdMNFHUA2Hy2fnfv/8U
DBS0OnRt5C5I/XQ6yubeJZr8XMq6r8gf6rjz4Sq+lpMsbqt6eMCrIC4IwHeXcV5QcCVNogy9yKvH
pJ55BhqKQm5yGR2rGuJuPyOj98AktM8TQaFDLqL+VTMb4h4uvd43La7qtYY0otACcWh7JRghzk1E
j8s2QDbKCvaUUfwk7CwIfVsujgptgpizMtHW3v5+nnw/T3QH3+T//EC5jMOfza/Pka/f//0g0S1O
5zZmYx4KvK90AYHl+zkiWEpQc7BsH1yeNKYjfjufc4PrHJsBwpoUEv3yHIFu7OFXAYjCE0DQE/Xv
PEec/1fXZ33AIR8bqpAWDQV/uYTjpp7iEGIvVACjPxHupwmtYfVF117dWB+G6VLGqrpAOHvUcXKi
papbcTTzMtB2VBfyKKHlcUqvA83rsyOnTEt+MFvG9fXgsphmuTmnOKWqgrzUUAdPWQVIajXaY/Fu
jS3buTFhNU4W0eVUlFHhRpqDkUQ0Zfg2GHoVnjVylUfXaAlzCTsgkxD0zmkShci2gZ6T3WQ13jiz
tfHE8rrHc181F1Pb9GpvxcBcmIvtfpU1AXY0IyH6uZlVlFI3H+Kd5j2LoH+2e45tBiyxau9yrEk2
FeuncDPaicawRjseh/vJgXiOAxHW28+iXsLSOA2yXpJC6EoXRMGCDJP7fHJacwMafAxeqPzj4ZpZ
k2le2mVnsvzoO0Dxq9yOUqyZPdb2laNZwUfXld1TnYKcZVwMiprsZCG2Xd/3lGnZbn+LJD2kuI8m
2Hk43aLrtFPgZMxOq85liZvOH42azS7ZngAzkBAdRLhS6T5AUeMWZ3q+bcNQnsDzw4rBq/uDpb4J
Akrzkst20ogTmpOdv5MqS4d1OxYRB5fKZOlLvx5WHgO3grSSF3gaS+cDhXwkjEqKU1eiappDQEKG
pIFnMMBGE2o5bqhAXqYZ6EKiAtQw+zLpnvVhaNW6d+crZUTDJp3acRdTCbBtIgP4WSWrd2l4WGab
GoIveYvix9Tq0X7m/ir8fHTmxznLrQ82X57OAWCwgU27QoP/IHmsrmlvSDdUdxp3dE+SIyMNCcZu
z/uP75U9BC1pItMKy3vg7RhoLEDi3QtQ0BFvXFgOLgSBFnYgl6JNVxCcVFuZr0NS5GARBCbI+bKa
oXluGxoww3UTwxC91AyiBMt9kZZboWR5P09WcpK0O/js585Aqi9mr/3syoode4VSNNGoiYgQH8LF
pVZoVMo2sdXxYoYZPLrdOVMknZsoK94Sq7mfmqbZuOFSZFsB4iIR5r4PDTQ0czRIodbszfW+t/bp
MLvbxhp3oYEpMYqyfp9AicH5oz22mXgEGmruStkqwlGkGrKpynbk3s9j5fn6sPBc+Zr3QMF3hnIe
wQdvSrKCijM4RxBw3nhUWHmLZtyks/hQY/Fjnuy32mazgCbMxipcDLTuT06FH1oGBRm/ijbNxh3n
UmctByCYIHa494N8E1S0UZqTl6ynhOwfqvVHKHAU25RfoeUPvK04B6QW/hS3069m2JnrKFjor7A/
ONAO8VvPz/s0Bt7OzsOzpxaf9YB1qyjDp7YMj54XvsjauRsSQhVDnL14Vhv4dKi6PlRfVLQkfK6i
/IaimAO0UnOf6Alg2645zg5c9LbSrsIo2CdB9oQbkTYQukN9yHDLlkMED6me47Cpqgewz89a3l4N
c7omwHVib5ItSxFsD2X+wCIaGGXXlp92ohM/HMoQi7zFw2J0xuk4VPZtMswYNXswopRv0yEQ1gNY
QyQlTlYk0cDWcewogLr1AmG0sqE+BiPuekQ0Qv52KTiYd9U+ydoXM276bQLd0E2a9KKeRXZZeM11
SEKTNKCprfTA9s6qATo0UBKxmiwaT0RhNyQCrdtG6U/ZILaUYQrGCIm/02v3SQJ/yCytg+Lcm4zB
c2TLt8IDk1AlnmCXOj61I0NLPrJ1DqHFbsDYRRcFLWBopYAA6QPdhwAb2HGZftdwLrcqXIxGjO+a
3tZTWBvJsSNUj+cU252d9ic3VXc4P64rLeERUsWR3znzOxuhW5CFNS4aECODM/zI6PPAkQM1EgWi
9qFH1CwNDWOvB+3e0PsRbAqblNDhEF4J4cdmfW5HuWmNvNyoVEue44EsoQzf8gG6fT/gpssxnKD2
AZzhMk1q3dvnCwY4avtqj//9ga3+R26XF2kan4pqAhw9dY852WPlkirlYaNdju1E+3GcMYFraJSx
BWvBGB9aMZKEkFCxhvmiXB70AxT7joW3zjl2TuHxRdxRq8wJdrGUuxRT196OUOdKXC/SxNRP+QQM
J67OWrvuu/4DjeQ4hfWlqdcHNQvt0BfyhudbfunMfM2ty8I+iQ17ZVnVB5LJgyWKT07NRzx8m4mg
F1um8tzHk7dr9CnbzoV2kwEVwEbbcK+Dzs5reax61b5F/bCpgnxc5+UQrnFZJGuZZZiN5vq9LKfr
PHPLdVi174C1J574XnaS+JlW7gDUolXGNhXh7dx5JskIogS996GNMyvhTN6UiXW0B+eCBXUyY/cO
UNf2vNqZrnFDZzzuCkFn6qdYdKy25GIkxJGVAj5NL/gJeJCe4P/MCXOvI7TFC/Clh0WOqdZe1M76
o4zyaUtbS4toFukG1xQr6rYe32G/zByaspbVZcGKPK9mgvhsh4lMzm68vMcGN3Ode3ayJP/bHO84
50awSIt2bsX2jeHmpVdvhcYbp/w0MH4h7NXfMl/3LfoFXwpgHIVD4id8WMXk9CUQxl9qofyWDgmt
LELi+C0rmoVGJhOthlqSYqdaguDYolWx9xrZGw/88IyyZ1X4f9k7k+W4lTRLv0pab3qFNMxwmFXX
IhARnClO4qANTKRIwDE6HHDAgefqN+gX6y/uvVmZN80qu2tfuZCldCUOQYT7P5zzHce9dNcyvWPU
ae9HAPXv7LkxySnuCj+jfmCk9KiTqO6jc+YKsb9rMcAeB03KcPSCWJMw3KCorcewKOQZuieTpvQd
VBXB4k4XYdUXI/RJm0Tk8WxVW8HJd0NVtK/5CltwL/r+u4sMggmYdFExexcGSO+b7ZqFUBUkr7Dp
ufgiv0OmtV9NGA72uqoWgWgkl6A8H0i6y/dSRq3dMb0tBtgXTR0xYArwy5z5LPzrMqOxbsy+yQO9
EuXnmoEmyGsiSGRNq7BlI5omtBs2EUIDDzYoo2GypNqA8Y1oEs6FeuOiuS1zWBp3iIs1h6ymur5f
2xXlazCCEbITrECWJGKUb52nf0xcBPK7V4x98mhJmi6wvIeqf5chD+qBEuoOxn3FfbL57GCOuZ6K
m3J00Pe3KfzVhGtnW1CDggVQ7FVBg0ysQCSy2Al9hY5yg77bXeXdQhT29Dr1rW0vcoAsCDsHyrKM
MGrnEIZS1jDooZ4/CZZg8XEenaX6BkO8WcVBEqieHCcSzNHYznl5xnAVpS1ImMq+wM8dH/IWgNau
GGMPe+agCPohnIC5eDlbmPtgQeRy1jFXZhEGmmy8hLoQn+dpM6DDz0Ej8/YOvX1JydweHNgWYr95
p93wjKiSRG4qmj3v9LbdqyBlrb5ziOosxt0AYhlqzS7qCTr+Bpi/A2vmtnVz4anOD59LyELILJHo
4d9otzE9nKbVPS/aLFjpBEj7lx7V9IC+D8usE+tXTwQYYS3M4VHAFW4nn+zkiEmgtmp7YWCt3kxT
GWq1oG8IITvYMfLPlrpCbJ47xbhXtjXIE+10kVYj0ttxcq5tmvSQPurwGkH5cr6FdiGFORke0B1a
Eg0cE+1G2E8TL/clWYgJ3gXhnycwrS5dwbHFd+kcoNSJPRovxnc97MfzeMi5x7aivhJY/rMkB9wc
yBiDDUhmrM6iyUSvwhsYGw3gp8RcIhHAWWUT99oxhf7qWDo0O0TP3WcDM+NLK2REOzdB4CUYBgL6
cubkRWE+P/TYSuGjiwGHby8MJY/0j+wzquOQRuKDGbpKGaWgfK1yfc+yDeeM175zo7wrEQPoNU2e
IaIRd2xq63e61fKgNKH2qDGrc2v7koQZbskLLfGBROX67vQoazHereeRTiuYSyStZ46x1UEWHIlO
UccXhQjd4zrMAiNN98qF02ThatVruOKvgfMPtVnl5bNyW7sXzXSVmnHaE4xTsR9QNCbwxrC6Gk4a
tLjB/JKOud7rVcJOonnKxBqH53aYPkcxFEf8H/39siDU7+b2ukCgQjcWgGkW3OL1xujHaxP8M0hL
/b2/DOF3K3E+LEjZ8SM42O3jY4h1gZdxjg8FxptLr8BmVQ1SfrSI+s7ypO1v2s6rdx6BEfu6GpvH
oUDC4i8hgoxwZsLUnorTNTWg3tp5pYfEIJTk3nbLllGdsI8J3/hszwIfvRjfCbPj/57B/DGD+de0
2+z//O/p8y+//ufF3Ev9+adhzN+ht46P3DMU6B5iD1FEQrr236YxjvgrakqUjWkKXxvBBLqHv6kl
SPhOEDy6LuPWhGjr0wznDwEpeVIELCQu/5TSP07w/v6TOuJfqSWYHv95FopaI4oIpoxcZomEWEUn
v+4/zELxpdq8AW1l2ryYcJAV6Sl8butjgz0qcdl2rSoGV0NN3ckfRra1/zAWxl/1hVsMHoCVJS2m
SvyyA7vE/FgqFfW/YC2k5tSQCFq2XFcFRdGgnGvZWf04TKS4nHd52t3N/izei3Fu3t0uL19EyamF
uIch1QULybXZRfQqyAQaXayIoMnMQHSXQ3hrBlDsY+iBAAm5yuQ1cS5Ij0TnmafZbBX1w+CZaL8t
rQ0p1/r6Ht6jvmBFFnwCr+S9wqowBJYdJ179bXVVFTz1nuPVr5Rl0twyp/bOGW61PyLcODFUjYmZ
T1ZOy/pVdp5/HzQbjTWqpJKmz+lYL7vFfC2cJWeNlU58vXld01bu6jKO5mv4b9GwZ0BHZo4dZbRR
BuAaok4taj9LGKx6zz4SVYVDAhjTyWnos7720EmII9afwFD8FsuLkVVYX611GaqDS94X8XcJrAqg
wzVjNAWYM1sKOsQLfMtLecGkz5luAuEM03vrjVXyGgTSgxYDQ1tlECzKeE/riJdxYCDFme2FYFCD
oIu2I5iBesw8FeAlxRxRtNnauqLbAzJmd5cUOFBN0CgsflB4sg0C2W0ajzUhCE2AL5uw+ukJgGpL
2XVyBGdqcvvt1gmr9SkJacn3ubVu+JH4tggxicxwQVLSm4orAKw6zqLW3xAl6oqaPPGHcjyrzHjy
toVdte6SyVS85pHHB3an0nzjh760B6KeQWfWdsM3PLgGzUQXdl58qDzTvWnRkCuVQN2JueZ8lCwj
le9z1+U0LZ6HhWDB8Udki5MUIWQ4I/JsOKUi7zT40PrM93gosoiCC19A4ohfzKR46PBO6wRTTWnW
vQ5NQm1fglK7CsGtMKBItvQuL5btp2L5O8JwzakWlr4EvdLLExJ9U6H9IdDOPXiMLX6OynIRiriQ
cjfX/knhadzfYlKDmoBnggl+Vl5K1xKbMn2WwwTxSlCxR1lY8DEGeqfXymFYPydNwbSmH+vPavAp
SPuWIQZp2SEiFLGANZ61PW+o7fCTj2nF2wfJN4qipNjOeXXU11Lpju+MMODvTlm1z/zN5E65yFEP
Cfanx7qUwXWbViypKy8oWZdUHb37OBCEhAsTwwO62HR+q4IYo+vmabKpzdIY8IWl8r+8we8fuoA3
d6bHkPAFQPfAVdZ6mV6KNcaDFyFsro6NVzf8PNahuXWsplE2FI0f9Za435qxiJEfDqFfZ1A741u2
9rBE9FC7LjzgsQtBrOgp4yLMf7boWZyDrojL3g3hVF35XsvgxbEj+4sVCjY/C9dN88wvKgovdsFv
7kIjSlI0DVvgmfB2C6dZ7zqxDZocgjJadjPZOd/x7CIwoXJqxAUIu+m6JtTjvUkpI3bWJAnwVrdv
7/mkYZU1Gv3wqUjF+AusnipSRDx03jRcjSqJ3/t1oJw2A/+OwqRcn0eTlrfjkKvHAYXDsOvXpPte
zO70kORhcIXknArbgad27BPJzjtpS/MKgU+QC4C0BuoJlJ7x2I5j9NZUUwKXl9wbizItb+9N3TqW
77hlbByQaZVzNmBNStJYgbl1G+d2CKhj9myHDCNOyfDb50Z8NGSlIC6PpvaK77vXe+mUm8j4VJjs
dOo5VSaqQbc3UdLWb0aL7nlwWmyB7UgLsk8XltWHuWiG5RB5lbxW0I/qLK45i7Ii7rEKBswaxp0b
+MW7EzTIlMOxTBIs7Y7+qHVbrdcJQ5xlx+Cg+bRtydAj3vL8tmXd+OxDMSbaz5jljvEx828GLPi/
CUkhWs0Sc/LhJxYGzVLP+L3RFnUGOd7gKbyzJqZiS1WSsNTPBbNJ+qzduhAzCCvVr798FZu3oHIK
oLnRyBSOSSnRGPieg6cwQCG5m8rCJDtHzf7N2OJUyBhVrABFKQW+Q6wKHnhSmMG6eRn8SnNMQQff
7Uoi7JrgqcW8Dq8pBH3cyLUGEDnmsL5rtNvEvA05k6MBMps/Bu3bwqA/OfMIUCRDN1I8VlbG5lnz
YwK+zQgbw+EKUosfdS0+prHszszJJnAgP8wDM+6EUZ9xHxBLXCmNBI3/H+EIFAmzZpiIqAG7kfzi
fnXS8qxypH8H6F0O+zxEdL87CR+/dYEkTnokQNUBH9biMagdF9JrhwVhn8JKR1XZugWDceJ1sNUr
7kEbabOhTWlSdg1ABeQ+F8FypeIJsY7YBKvUbiT3DcsEGxP4S0jKdiNUPeL35iZ+TUatLxuTR18e
MjjmCB4QnnMV5vzlIMz7gYn8BDKidZd2Rkg+bfYMmePknU0iIbMEbV1JJ5iq4LtXDc7niATwCVgr
6KctJa4Dm6bFZ8GhBK+BD9gh0JoCqOZkveI2xuLDxhspsvPEaIO3gV3biJeqa5j9LapE8WccN/+B
uAmzCZlk0c8cLiyBvBMfYN+vtf9eKJy9zCQXnLu85v59jmr1q0uq6sGbZPKpkZ7D9CFu56vsF7yt
VZ8g5Icmaq+UZ/QXmhvzIdyN1pWhLktdC3KFe8nDMb9tlQbWDiN03JfjuF0Xo19/iHDDSjkHY3Tw
DIFKUL1bnR6JJ8CcEsQeWxmoMGTgIF5vabZF8xEScrMcjB9Py8G3YcLF5JXqJ92pJXowmNKPJTL1
9QTT4plbL6muePJRmhbtNt2QnzexKGeG2NJriRBMSd1ZwEDp9ivFw/g0q7SVe8lA6FvgK2qlHu0J
cVB6HCpYYWP4qZg9MaGmgf7mhWq0+4hzT/BQn5o0KApExZXeaYVlYAU/EgQZ9ZcGk0561uOyvJLs
5qN9tDb6W6P1b37mHlUqMQ7ebdXx7iS6iIGbaaGDsiHzttOkQiAhW8sFbBKgo+nNz5FM6r6av5O6
horISToQb+0GBrvjiaEMnRN1p2tKBwJ5dBdn/H65Go1v3hzOyIHzsliufGqKhCqL8Th4Z0J+Mk9y
XZ4VrHFfWuQ8eAlSg5TQ+g4pzuva/9Qp3xTmU09dEBAU/EzwnD8UncUbMU/IgylfRvE4YEZAr9P7
kLN6klexMyyER2HRUiHmEJRDV/ysl+9wDNKvdP3Ndynj0D0g/6zNWRga0Apdnsw/osoQjHBKZOIS
yCf/MvHE8lasK+EBg6s6XK9r9RjhJ4Lm3IVEAgYNWaxoJavzxnEPZNCdgoljJ75wJ7/5DFRRPZk6
d9zzOpicF0sC7ks++Cm2x1lpBIoeAm3ucjIy3CJmAzU123JZoGHmWzFFe+XZKqGSLITzWamY2kAN
DWTSWjDKYnjfEFlRsIhEfFJjL7XdWMKSwY2ChK9PzEOLYLbedU4MxmHRBSriLUdGB3uMUOgUERZL
2jgnnBLbgD4G5TDFx2jsFRJIMgLutA+Qg2lsNydMEyXlfjpIC5NtLgCgtrgjzO/6jv8S1Oqb+uwe
J/35Od38VP92+qeIUKg+inL69z//lk7vj4+8/zn9/NNvDt1E3PG9+dTrwyfTFP7p7yKT09/8//2P
f/n87aM8rerzf/2PDzCN0+mjFbLv/rHdDf+lVOHhU5l3bMh/6b/+MpWff8kQ6vX//M//UC7QEYcc
M7S9Lr8GJy3T78oFApa9kHCYNBABAhhcmP/RKgd/Teic3VTA5gUohWvwP1plJ/orxCqfyFkRkCFD
5ux/pVVG6/SnVlm4WN8Spl1oJ7yTwOKfzY++gzKq0uoIo9fug6Jfi5vUX+HQo6QcuutZO/CboR0S
lbaQz2UvLcSG1/KU/ZqhzyJvmPc32cMb51VFTuApk7jYIuBuxArH/d5U65qy0O7bR66TCPnvb8nG
2ODkM6ExS5qxfOL91hPD3O6DUyQyS2nSkVcqUzA6aOrJHUzMzRT0eY/BPAA8bX6LVU6oEOYDyQ0J
RUiyFVB+0sI+DzJJ2wszj976IhI9rJfeOjmEXDp9Ee8HCe6Yngcy1BzZWLJ+oz/e+ZvOf4SYodV+
AdnKiE+1mrJp0z35BJJx1s5GLQbzsovkTYr6p9vF7As1DcAptXHGmPHesgb/4SL5BZIZRBzMJPqm
z5us5OsA/2w9FjadbmvRKXA9dIVfPXgQ0DSJ7sGsh318sdgFvDIUvgaMrid6wE5+LzLOHOAAW+j0
KxBTb3LZAEtq3WgT6gkKgtZ8S3IN4boPjtiFU709LrRhbtZ1Uc6eOur7w6L5Zvaex1iaU1IaceYq
o5ErB9OPUc5Nu0vjLrnD4QBokWpR7odxI2fQGp0qEDhk8mahq0JnJ4ExcY5zbvc0dKAr5BT37FmX
eYWPngTXXQCV48zdZnpg40l0q14pjM0C7gnvSD/IlsAfYsSpg4ipDayeAS1sLWKFczJr5vECYiHA
kdEwOATw5NfloTBbykIMpyeu9RRG+s5XEFAJ1RhrjW/AiTRrGt+qMwgT4XqIimkDEBVJl8YFmcV0
LVGhtMcyjkkro8JyxR70Lo3EWKO3HZrEqd4FObDjoeTrGPbGSVFo0CkP3gneSiZGUQVDhXqCsMas
G4KtB/eLfDxr8TKbazbwbIqwruCiJNgQKeugtNXnTosT9MgeofZ2s5oJVOY2YrH11ONPiI4Eo6IS
ggU1Vpe6XpwX2aKAP5aSOc1OE9EoT8MTL3mQhizM71Hjk8Fr1bQuby1xXypDoDDJp8Ypl+qm7vLx
0i7J3F7Bk/bnWyzN6fINNP60AMuxoziqrSO1czZ1kL9OflqHX3zdDnk5BAZ5+5EHKDqOZIHKfdJD
eLyPlpMluXBXXx6RD1q2ASvl0V6VxSQvvAoj3A48gNn2AJ5pZiPdJuJbQ3gOUSuddYJLwoN6yFkQ
drwzmFvRF1nm08KIC6jPwY1a4n5RHMFoYfvR9McB/DbS6QiN9zl+ZbcCLNSUfSZY4eubgsVOlzVk
Z7S3zFg4uXKaTP9XX3XoTVo3N9NdCskMTTFA+PIYDSgJCKpbaWAGtyGXs4ROO11QSSE1VITuFAc/
6GssoazU2htE+GN1vrh6hC/tcfKcjBpNeUFx2BBzPXWkBfg8R7hjgCiIs25TC0DtMSI+PjGezklG
Ya25j4ISO0o/hlbvmr5hPIFuh7pKydBG+9Gu4jlMa74cfvr8ow7w+GVuu3kAxtBXb7Wf6C8UTNHX
yk4R8vS49i9Qx/jspAHwB0450/BbF30Jb7FWh5kIc9hoKCP5r3Psc9yUqKr5SYRDehioe5tjiBfq
mx9NWHgw1SSsrlCgKNqlAblVTaT3klclVcqSyE/4FsltvfK67hrf9C9l3OuvCSptfj6Gof7CrhJ9
YR8imqIeWD1TYI8hb9ayIVncG4m4jvqx/5X3hDhnTQRrlMPIxY5kcsVSPNgiBoVqW9/ShQR6Sr0Y
qSzvXyablT2FjTFOxIntBkaIC9+cWNZIALS80IJ8SFbsuX1e3LAcrr1W1k8K5lR9tkR6YXuvpe2R
7faOAnocBq/o9erAOS/8PmIjouWpj29Rm12btYYTiKGVxg0a/+RmpdvO31s2ZJ9ywbi6j4kLfJip
pPUutzR8WZEb96kso+gizn3yCIreydPz0Bvzm9kPg1/awGQl2TCme9XeRPAuKYmkl+fhSQ3BCGC6
xvuJq9pLEZ8e2Xf1t0zl6HIi9G1PmETg9c6BT5oF6z28cmHXamTtuQSsG7TrvWbyjblDpoZowiEn
jLpbbZDsPcuE82rIiVfdNdb1nwY+fY2vo4vK42ZW/yovLPnaXZxCQySrDZQA2/btSXlyvBeNjV9O
vTANsAfmj0E2UQy5p9wf4bZsinDPeXs/fYo+y/0QmQkNskHcnA6k9cbB1DwRdFlfx+4gqqOjK2Dw
gShAFC5eB4E+r2+Hdehe1NQuL9DyfcggNmWfGPrtnYmHsSDdGEEADg6TJ4c5L+bh4EvdfmeEhKY6
8OqAO0bQ1OwpvssLXVX9gAtqdVwnzMK5cpsd5ES45rPy1+JAeHHk0SVXfsy8M0h++XnXu0e7xDND
xG58UliamTjAAz4BUVTVorRaxDeKgEmfuyMe3AwmFdebEmzOIQ57OWxe3yS3BpIBNH8r9cPk5/17
bURAYi8IGC7mIGB4iykCl4NC3Ym8o0qs3U2e9F7CpdMfCC/5UYY6lHdxiG3xrJh6AkDZyEAzCkL3
nYwl+b2RKeF7nZADTkAr1cx0Y/ODMxb4/W3fBLyyTCdYxfo186Qc9NMPId30fUP9+eQXfXRFAGvw
TKI1JvjQNv0vRHotgIBGoltWPZECXKBWDsc4bTDONDoKXwjFrga6oMLnTR173nmvXe1kRvhju/dP
F0dWefP4IXG0lJlv+1RmbqdSxsWE0IfnoQiH9TDFYQO62p3soyOZ+GdB05JjzYx8vht8FiEHkpSK
zygyxXrJY1W+kWULHtpJXJ/MFiopCsF1hTUWTTEzSuOe0tJmNgu7Ujvh3bRYl0efyE/GZBDx4BkH
VhAKPYcVvLeiIe4Osyvoy43L6LJX2Od2dlG4sz23rw8eDMnwPG/S6q5XE/6+ZuAtm7EW4hkgrFMR
Hgow4E0SH3RlKj/AY0rEtM30tlYCy/kAztxJ+soeSeizOXzKYkiOkW58ZJGRIkW96Pr6yARreQjT
DvL8CjADaQ/b7UPabczhRY8+lypEAk/kriXK1CmCL+2WFiqBC0WRB7Piy7GFwyA2dJZvHWXBTAjs
tN6kdFYh4wJmVMirAryWpLcEbTbMW9ccRyWxuyHUKSCw6qX7KRsztBehCZZhT/AxsmHy55IfZNqE
z1VfQcUkfrgjs5BX1OxPcays4bsezEfRoGEdpxETlyYm5bPC70eajzF51sRyfeijZvxgLUKa4drb
+TXpIbcwSAoAI64ppI5T0UydKtn1DDsLyKE/yZbaOz06kslNG70hAbHMpKgZwj3TwFOdXbiVOlh8
h+jzJUPwq55a875oWxJjSezJmQpiDwqzJhji+4Lx6ZtPvghFF+aBX26JjXo/VPP23YNy9n0jYTHc
44/DH+uWoxsxn9QKpxVmT7QnC5dQOvc1hraGLdquWg1sB5ge6w+iVBty85gJ9NxtkCwPEUj6h8Jw
re0K152ZjSdufWvRmSNfc2FiU6+VKDZxFVDQ58iEP5RlEbUron5+nYaR6Ki18tTHMqGi3oGfh6+q
J7/fDpoLjmwTx4CshAUgAIRbxb4h1ysnmohc5wXJaY5WMhrLd5228491W4o7Ma31dh/FY8tIblsA
jpREEzh747KqzELCae7XFBPDntBLkKGlq4n4itwwvyZapgt2vondSyZ1M5t51pjkXOLVNnssOcU9
8vko2i2QmVj7L0v1IZV18VKsRIcTbBUX+2Yr7PXkMAnlwVws28E1WG4mEfvNkSnS+FiRXPwhO/BV
qHWb5TlW2rygARre/dk6RA1wOz/3RvtDxl6rfhz7hly4tOOqYG4/1y/V1tEQORWPTmYoVO9D4qRv
VzbIb20d2xFBEyCSM38S81uCnR1ZLIuDYs9MkA3bPFC4DAOKj4zBYvmOswM/sSMN2UzFeuLznmK5
f7ajlESiBtX7OKbTK8RCFKKN44k6M0lUXZNcQEfIH3cPLTaYH7Q3wKo6sZhvkQ7H17SqSJDYdylv
jVczy2LiGqB9Y5DeavyQYVt/r20af3e73nl30zlQGeKo6HXzReHQAPs89qsVW8XgpzQPSHkwxneU
OzcYq9uvbbH2BaT89p7AjQERmRBZbEqgiEcerPYy6ZiqQuCdKyaZaFNKVEonKO4yuvNrM6T9D9f1
o4Th44T0WHqlEUcSsRi8kufdUDVbrtvDVnfx98kP9HKbVkkM31I1qbhk3irHPenz0Rf5nGVxcKXj
/aIPU0QSBUVY3ZebhISCjC46HWCE4JQMnqMduUb8QUeMG62n33i3xKWDOErSqX8JI0O1rrw8LQ6j
GxQfYz17+oxdSP2Notj3bw0cTjCxRqKfzuup3x7DhW6K2FnGspw+k+YJgV/CUoNjGxovid9UkbHK
2QP3CZpmLtX4kJ+wiTumXKdYjYFC8cACtieCdiPlijzZKRQP3qlc5S/ZEr2df4LlgPk1pPdlxdQ0
G2ZU0UPV3rbCf0GEKu8KJfDI8uIBMbj+b+XJ78qTkBnWf27+2X+2/Yf+OTFT+38P1/hIvw/XAg/I
O2KGNMAJLlCO/H245v/VI/c4TSnoY7Y36d9dQdFfGZwxN4sxgsbYgwSIsz90KGzvIXqkyEZiIbzf
p3V/mzH+4cH7V0IU9C5/duUJz49FgBzGO/3Pp8HlS/9HJQoRBrPjWLZFcrWkW6bFCoJ3NHJV/Reo
PTrxkTdSR1/QEva9UiwTgakhx6BPQYnvxQvbbgoH3tmRSxYRN1lcXsxT2pF1mbYNuNZ22+QZIJLk
LuTM+xkbA3X9tKo9sPk5wQNzuhtGUQ0htzpH0LPj/HEvogh3ciaxvmOr9Wi/oHO7ApV3vMjrsKgm
jk8kWAUrauu/OEyvA/r8poF4WfSkswaMgrI4L8ALBDO8nuPqbJpQXuSqExM73mZsPLf4Ax8dRM8I
ictVD/wIizalxS9W1zVAx74vb4wLY5WdcNyUdKWJvuyDiq0SF9/WUPAzPDl0KycZ5pkhJ1lY4ngK
o82cz5GQVE+StgGPOQ3I2C+5w3HLbIuzz+l+mBAhOMoUzz9jdo/B266qO4KSxAOOjwHcKPFn60kF
AyMKsPTwMgSpVoya4XURkOVG/MqK7DRA8JY1S1lLrIjScARkPhAjg/Y8XV6Xzj+laRNBNzMqxSMh
wr719rOv+TwJ1qavFRHAt9ZfGQBsRSloBwq/RmWLEuaJTk59IbxwKM5rOduLASBXd+7krtyO6ToU
HVNPI6ZdGIa9ZbOgI/8oR6fhdfEr8wjgAM0pmGOXlqaOfpDpwpkOplU8R3M5zmd+X3HJkib2UYeC
bGI3AfhC6GD1Gehifp5ZmQieDwKq2IPF/n3Zh+GvxMwDSRiycMlOgnJEbRPNHrkCKlirA6QVenif
0BPy82bPi+8RhwzsarCcO/kFW3oa/qyWi5xuauYtHozlgrqs7QdX0NwJ9xi3rgqIHCVUknnXisMN
3Fx+hqi17M5jrdAaNfnETCwoUqL/UKi70w3XpYS+azZSBUJWpTi9uTtJSoQIDpSAEmYU9zmqU0sb
W2OYuR5ay9IWTDeCnltqrQHGrRvyq0ix7D13lJbBsZmjerlg5FmHLksiZlQ/Vj/k+0yhdkr0NzyS
VxtYnPnaJT54IwI4pZdU/uAYvuLB1Ie06foEBmvt95dKONjNqjkOBBQuh441zpvavXG6NfJfgw4N
yeNG2R4RtGCgBI9abAvJCtAjvs+Y7Lds7vwy/9H44NufzRD7y61bgum6MpgtoteuR45w1QGT2/yd
MoOi7SsqVT00J87E0RJWFT64LTV3Vi6w3c9wTCzLrVImma9UDcB5b2uTIGnIU8fhPDDkRx7IuVnc
x3CguGHCVaEo6KglvlX8EPk0XmIq5gFTgNoCL19xMGjRCJ4FTP3eAtAu90zmYVkU9JenkNGFcDkH
0gVRAZqA7+I0nt10u4rrNSYHoUomRnTI3b3pwkPh/BnOdStulqSGmgI/Jwzh+/fW+ZY6EHB2OYfN
dNQoC8zPtQy3RzivyZRx+lZyz4hTyRtvgKNwiOehHR/w4tC4NL0I75OlF/WxTPP5Pra+3/BzLzma
WNotFd9OBLw3j5flixjO6ejnM+9p8pToLGXAjxQc3kL9ngOSfWQFVLWPUSXlg6w1IXM1nRw8HNRj
OtNImJD+Q03Ij2xvonsWHOPHJoV5DYHp0jFXLslwkV3eBVghxEKBqzlpd03R58iXxrYiai72xz3K
SkT1JpZ8DdQfCdoePDDjfdpJFhLAmmowT2y1csyH2FuQC7toAorcA6gUUjh/46c/hmfShEj/a4xa
N6XPbHcPD3FLMlp71LmpAao4iSitOYTUkK6oPxDYo0UTpGqBaLLQyETT0kz2UqizeXaby1pVwylH
PA/z27qbiIj3mfLi7fQ5dFO01XcN3ht6JQB4EoiEE7hZUUpJ4zMHb02y+vy32FNvYVyBw1vWTrHq
iJtxeKB5UtcRuekEoWIIw4fE1PC0U9pKnDq8kZ+9gTncwZsZAOwM+gJGBlXyyAxXowUIKm+9weJa
30rV5l89pXWCnKnYmKZN43I2eDxy53EwtwzxRFm4u8gzLSiXhH5XWrI8WcZXW8omxrNY7LxZMSYL
5v4sGIBd7RISxJA8NmMjM5wYkmm+cVBJOQs5n4ztfAR4Za6a+YAKpmkOcyvWe09H7huD36E6eH7C
TCGa15xU3Xz+kKHjFpeDXQNUADZFLlIENhqzsjTJdxuUWE79NWH8BhR0wslr/eC8d8aUK9pymu3I
TEMVWFbrxK9O7zIddCfSRqu0I0nClyPbchZaMVZGi79RKnfG9LmR9MScbCTHENpIcmYjVyT7qVLi
ye8ZqSFiW+Eig9qB+1XJ6r3hdu4yNJ4cZi0hzHejj5wQp6EXfJ/VFohdvTRgxlXl/qiGaBz3Qkl2
9COvyDtVDcTRJZnsW9Mt7bsnyKTmVvYXXmZWJKdHOXCeyjEsX7d6SH8xPFlO+edxHbNQKfgiomGF
388yz+XqLMVFFWu+HlRzQ3Tt6lPUm/EMoXSJG6OYSMWy8exb7C+jn/rdoWXMGz2SRQ3A2O08RDQO
8pSS2fswttf09mg/des5nzWejv6oJiyOwA0ddbEVYoGcE3pFnInFS1/ntOq/EdhAagqeOjaf5ETp
bz7jEZFVXNbyAADJ3OVJPkxnlmQKmdmJAov+tuhSxpjE62V1wcmkpz4fDkHZmwBFkYfvxqC1A6Sv
Av56LjdBY9kbMlHkoKhVamtL/IB12VwjrxDqfDwNG/cL05cNW+2Wd7d0X+sbDugT7HGet69AJwy5
w1EKS5o0WNDr0YrY7um7tutYB+oXPYzzUud+8USGHGGaAtvLO0gIVK6ckOtn6ya52W+jGt5y66Tt
cdmc4Bq+8zgzdWJyueMP5flsx+1noJGngKh3QswleeDwjApU1ZS1rno2HljN3eqPyS0MCWUyaTlQ
sqVhgcQsT1dXgR0m/zDIIb90iQUKDgOrQEhjm/y1FOQt/F/2zmTJbSTtsq/SVnukwQF3DIteNEEy
5nlQKDawmIQZcMzD0/cBlX+WQpUtWS7brDaqRZZEEgTh7t+999zNkrTFXdvk9bM/TOl71E1+tjUH
OjDgA9vJcz1GjNupqS0fKK6dP3Ad6Ot0TKjl8RbTv29cPzutx7F/YQsb8v2JEaMdQK6bSjsTkiGO
RVxljU4fE5WIbxYukzu/qpdjGLEV77g2rOeBOfktJ0IcHIhBcmbehjtA4t1iV9ZG/itn7+jLTJbl
xe1peKBgri1f9dLQ7Nxns3/e2Q67qzAOSVyww2R4wZ1yMSEYSVitaZ5uUnvsaDHBKwIfzUQZXxUa
73x052LZzFFKLhO+0VgwpnT1qwPsvaFDTgMo6ppe30fGNJKwnMi2lNHkXTcoB9SJWE1fg+Je/Lu5
zFUSuO0ynwge+wjcXsYgXkcmLs0pR0sqeXiTPlkwRiJftwRpU5mrZseQ2PhiZQNH5BowZrYDzYr1
EPodDYHYj7oPjUvnWRopLidnZOS9G2MUoY20sMeEWM7eHMSd+5QnBmplhxNnk7DRf5jTDAtiu6R9
tfc7ZzleltBmq5BXfkSWrjXCIOwmBylXdZhVMh0nehOSOauOtVokCNpxhhefCAxYO+opO/+4Sxub
7TKCQbxZXHbTAaUjDs/7SmpqrWbpYQHLtXEf0tuE/c2Q+pS/EmIaSA30A3ZZBvPvEtuoyNYKQ6YN
s7yY8rAEM+Uv1D7URj6yuXQG5wu+8lZsbDXQ3OMN7NeDoSu0tUHhL+jihMT+MU2D4+/Ckd3u1vIa
zFLp7LO6GI6dvnTcJVAQ7YkFSHeD+Qx1nVPgEOvW4elQgCP0Qlz0gSaZP+6ScbKf+J71tcgShfHb
sKOg75nXUKqVP+Ft6q0NxuzO2zHWiB/jIqq9vbtgYT3jfFkVW05hcgnKLBw/lpVmzFsSZhpoWBTR
np9Lf0zLPNUOpEVxnxEEhBdnRSYZwYbjXrX1JskhEpraXAZ0C9LVyOjcifdkvYp5O4Q1h8vWKtBy
qLm2YECYRRMHlepMaCxZSQJeYsXziRnlhBmsJJr4aoiFx9tcERk9aueJJJAQnbdPU1JOG+V0+AXR
CXxMKNIAv59bS99cGqprwU4B/7pYDa/WPo08UQX1ZMBrKXDuUqPWzy66xEA51b4vyYrA4RF5u8sc
aNk4Dp2EAmWbwd3WJmdlbNyRqO8xqViWKWiBHXbuyhnSo2LJMLWS711lVbtwypOOICuKOBUW6S4d
mHjS1Yksj5gZ+hQisLLYG2VPZXnEhqa9R2CqMogeZNUIEWhavcFKa2eba81TdoiUuvSXwgYdG9Fy
OBVsbI/ahlE5prM+8y/6uZqnQEQeHy0bff89bfDgBrW7nokByepwrzlrgPFmDDxTbCzq5DjH0v0A
EghGm3Y0ocbKby3r1IohHzzg6+3MnU6yETLynOdsX2OVUlGZowQimZkoREs7Y/Jzp0aiZpFrZVWF
CVkd1VC/4z0kEDLJ+YAZek8BCvevPOjdbY69ZMuBkPbKgVJQGTT9QKh0iHP8JmQ18vA0JtfOmafI
M/T02k3jE5KykXscsTBXl7TuNunx4kUaLb6A63XM+p9E/L5XvR6L6tyd6IOO3x40/a5e/2t30Pq9
g+5vKaPtriPPHFH3HL+23gG1UXOtHbMsLhnKL2VgYnOuGUjarJQiL5b0KD34DfTBe8AbhEGRNVED
7fvgT+h61TW7jFYgjWccC0NK+FwcQarGuNfB/rBPMX+w9+mWSnlXpHMrbP341pfttNQ4JDr8hsmJ
r2bZb6ODi8JYVkcFZRrI4wOefX3TYhxKtlmehWpP5s0VW8M3w+qIJvXQ7bc+Rh3mSFbdePvB7tvx
ZJwqd7ya9WwOl6AFe6yFPCPyG7/STXIfuvUKYEjCYfw6KIovKc0R5C5v8eaE8TmmCgwm85i1036Y
ecSDpG4OHWuEd0dLK7W36TcK7/vvnpXS61OW477GWFBzwG04pDM92XFDYXiZmM3D/5vjpT/PuoMp
5rtB5mCW4QSvYaQXThcfW5SPi52Vd5hr/HyJ620bY9DeOZhI09dMg1n13KLA31+1q2JneRUhPy5x
sfdoourOG7udO1ZUujeOujmy591S96M+cuyCMyZ2YPgT9sEaZIEGAhuYjqWgyEd4Mxom7pkdipZO
ApiPjj5JsqJvT1jge+401TTObW3LOL3t3RJ7ko0HoThyM5tMqBoTLEzDdzvTwdpEnQo2J9uf7HOo
zwRlkI4xQlF7iGo8MEm/TVen1FhGRCF0q4GnzwczVXMwVkHqw2Tl6Ly99FbnFQXXRQHUPO+fvY5p
+DK1GEysg2ELziXmrZJ3XIETwdMVQaSEy13K+S4RZojWsKSThN2Y13wzqy/MMSsfiMwosIsxgizn
XcpQkI6ZzC29IDnYy2Sy5NcMB9BYFAaAE8ZvKFeYPpwoAL9NDS6x1ZCDDr61BNLmvDc45j4lDb42
fyhnHHIHu1vIgP1ZJDJ7nQ92uDr18LyHB5schP/hlOAfQYXM4jrztFxNddnBYAeYDGlFNtiltlbh
+8/EerHjLcJhtyIONj0jRSrdNGiL7/z4MfL57mrqGw4Gv+Zg9ptX3x9pXroEtNPghWEHP7EVzYax
r5iFRVmfXvBjWm3C8zB142UO36fPYeY0LRupyuT0jI+mjHEIOgYlUxM5B4fxGj3CAg+XbTnlnN4O
cmjq7sQky1fMDfFCmel95he625tOrxjSGipq9R0BrIWYHzMkZ6dAII5vvbdYMBNyt2/sD8OQkhZD
SmiNs7gxDTbuRPiZR5T9ZJb3oioUXn97cqhrIlCdbFEmSwDM1dyYIXY72dekCFvwBNLYSydk3BkP
MVU+GF+MnhXAz53j3LXDfDvUlaNPOQsOC93cHODAAfRMxo8IkCmvOSI4s4iXIZ/94TaPzMI7JkOg
aGNenMi9LTNznj5awOTsUJu851R5NmJMq44YDpgcYYo6Uqw8HJJjHheZHr3+jWzEMF6YuuFk1xD6
HASFZAKnDlO6IrJsuuAsK0PEBT5Zv4ZpM4fPnUVG5j4L4QFTz2WGnBLItjiMxShQaLs1Glf6SgJg
BoR0r6KFktLFsrz43UqMMUalZO/r3FHQQzA9znxJvaDs/ATne4I15Cri1qhuWZBCGLoFKCe9ZZns
dnKhPjkF1fvQxNiyjwY6TinV8jB5mNA0mYO5GHOkQZsNx/8a+6hFjh1qXgNhACh3fdobtIBuu3gi
VUJ8IP8wwRJ96CoRj4htpLCTsTbLnV1LtocJ9hTNw3VKNa4PyrS3vigX42S1wlFbZHTuuau7RpzC
Tp5o+tZeSJRESETqyS494h429lUq/DT7ZME5nKcYOLG71vCwAmAIGTvcdj1VoOjjQAnIEWLJ5z4T
xdbz/cziWCZaC9Y+EyVGRGb9RG1V/G5QF+kzT8qMOzoefNiAQhfWbmbKhBqb8cM+KYmvXw8W/1IQ
jqQvGRWRfhnpnOLPqkt2jDMndV1aFe5yJAAPZTuyQ1gU8Zi/V4AEH9vFHw3ayj0yioMByJbnSgsn
hBRb8k0wA+UjuDHOogL6EkMACwQyASwXCEIHvPettjtKCPHy0JPmhR0NKek8Nk/I2NhwvXywYACt
jdqim8Ubx7Ron7h5dks6I4Yo68UGvkunhnuNsYI0sHKHbQf6gLMDcIyOOfYIhMLUNLeSj6NDlruZ
0/hEMBRDiF7c52oaFZDryGo+Brdf+0vNIbuZcbpEO29x0yvw5zakdSx4FkFZV12FpetRs8GY/ZZG
UwJnHPXij46N4i1DEa7R0DXjXefPPXF9GpQyLkyrro0k0iVvcQp59qb8ngP2EGmyJ3jRzxunTFaL
l1GNXwplOpw0tFwufDeBj95MC9tMQ4fsR5ch5eyIqtO72xD4wcjhKwVBkSyZ/WrQOz7x4NPFt5VL
/DHYdMWEjIrIHfK4OMeuibM1IRBnbYaoBhbtGj6nrdAwukfJnnje1iBNcDEY83iPo8mPT/zcwIQN
g5wuLEuw7lLZ544Xk29Axeal0w9OU4niGtPWYoMDKvYVBVsMbQlmIqhwg55YifTqgPRp8k2VtD4E
lP0h3BCwWusG7ZTdcjpSYrhNtenyZMkzmW7pRK/lzmBWInYNz8D4tOmjio0y/upNBV6aB3PnosIt
QkkuSQ3dl1ga7XZVij94D4yjDZGWLVtutBGx30cVw5zKnAZhyPEaDp66MRh/cPR17sLRNh89ytCW
fbHY8Q3UzZp7KV3wfGGGSd4znvYMRUav00xzBg7lDDMkqRet6zd/qqcHwe9JkkYS7aXuC+wPrlMZ
N/gpyMcCDZ7xjLQd+lefW+F9A3GSXE5kizmwYaVgm/YRQi7ZGHo3eqp66naZNK7j+davQV7CCD1e
nMIBdUam/MmvsREF4Gqc44X+NL33PGbENB7XNQMdZyY01Q1pX4A97607zm/uKeaVSO5amappa4aa
5jDYblThWEMKqjB1ygXcTW036dd2qbpvaT3AZzGLfHh3JZHHW6drO39rmesomGEMYpDnVf0tPH7f
OCOEal92vpqIDpFYfQLQbt7Q/QWCVWoYKOct7+8cH6EP/6kPl0eJ9KQDFjyIWtMASB58zNLTeWNh
vW9XltrGdkV8OxRt9ULGoc62s1m3j1gfIsDxOq/e/ivT/ynTQ2X4f8v0wUvxQRb5c1SGv/Fn1sX5
AzUdRd31les6tgOX4XvWxYMY4YHvdHDAWp4jbOI1xGfXMnYkd2Rlm5GsaUJ/BWrzlxwPo1PBDjJN
QQ6G/Iwl/0nW5TPr17XJ1FqKA51A4IfSKX5CdFZZKyDbsCUyewRG0OpntT0ObIqX+Tc1XwR3fkDx
/s8r8UJcDSBWcsVT/ICf6AQLSUihdl56VkyNoMLIx/JPl45rvjpUr2WbH76Ev4H/4lj4jxdcU0bO
GuVRZIc+vyDnuTGWfrrChZKjppt4cqdoqt9mb1WY2lUa5RkryQ1gZHz89Wv/3WUlA0x+CWWKy/vT
ZQ1HkVDfiVXVTMx82/L7nY9wQ9OYgNcyyn9zaf/u1TwQI7YtLVsJH8PHj5eWYXhX8uPfaoZPuBJg
fbE7HtcdxYgQOvymGe7vrivPQj6a5UBUptfu06thcorHCihQ46YUlPOw2XaZi6CXKnZ/LsNkABvX
mcUfv76mn/klhxuI6jtXKljvAhzKGtr64QYaHJVpdm7Y+AU9QGQ2cRo5PHXtN9oeoC2ACfrNHfR3
r+g6psVABHXGUT9dV6v0EKGbYhtR3bsKArgxqUgfzpS24juW22Vr4dG9+PXHJH/JB/k3+ZkPRnKc
xYj8G38Sg/vp5nFtBrNTZu2HzsAoz/RvIRkANIFqj9VLD10xvIgPBnv3YLYXXeycxKsDn9YvzPij
uxrzayijt7Nh5XjwVue+6JbhQR3s/Doh7r3ubE1Gh6vj325hkwQZ5IzXsXEdCs8qS14bvtNMR5PV
iuJB5jjNga6MLeacdoqqHT2u+PUhPw1QGchxXckxHW5jpv8gl7yUznbuCNSoJqdBN4+0PjWgCdjb
LM2Jd5mJy4gwl4uad1PTknNdMre3ApwMGoZrLarqzKNbCvff1CDp7S2ko5j4TeGDCg1Ip1J/NmtJ
cxpduyY7UiaeSEs0R6B9DWPx3uXN9MRUMHGOEpFktwzHW+dm8LXaj7KhAFQTJZW03C5r8w7QSWBv
+UCkCuWBaaROaWNOeh86YmoXMHMBq2R4+HN3eR4qlcSBK3mkU2KlbTpQ27SixNzIGU5jVHyOnFXG
buD9WFtYvuJh1EKWR37bghih1FpkeyzPrr1rLaZQWFmi7lJhKcK/23ryxET1/cCl0uEb9/z0Hd8k
3k86RtJlZ0nhnDoqHeCHVnKQj3YclRwcpygrTwqwumzoOELMX9MqYWI/zoMST4TzOeZyYmjd4lKh
7c0bMiHExqButmX8iF2eCiGELgXfdwI/q2/YsJjGGYCKXDEw6Zl7hMRhZVY/GYeOAQ639A0MlWWE
4DfLvs7GSxyXsr7KLBRpSvcqme7jrmBvmyfM0QNRTc7Ic/BQn4BxxctuKUZN4lOy++gJMVwYdFLb
Ixa5SRRylMRAnAJgZQ6ojCdMlJRkbEyYKavk/r0uwpuFmr9aEaS5c3KNFopgbaNud4faibpigoA8
jT0g4kjldAON4x6zEOdSUP0QvZm9UYk76U2hvffYLKJi6dqgeYZY4zQ+LSaplI32EVa3Fq7W8Cs/
sIaRTW9SETi7Hf1ARVe533pwqjUupCzzg1ksI79H31sLCDu0Pixf43BfuDVbdjOymdvYuGHxIThy
fooHf7yfgfFBwkanH/HkLrG3ScLSuENxHZ841da3PXhdHQjY0gLb/aAxJTERvciBwn1FFAoZyBOF
xi5cMX2aIZtC8i18eWnqtscZUa1YO9oHoc2AF3XicyZBFT+/dBZ3MVn4hwL+3JshJvHiN1n+1eYx
8kZ6m9NozXvqdhVBElCvsfnatJ7/ns2hfhmtUA2BmTd9t5+8GjEqp4WZiGvhGDdOHVPxUrnKfotc
V1lY8kt5R1ZC1zjOfa5nwSniPhHIPegli83ZkH6db7YVKx0wTkc0RPaLAqaEVYtCb87Fc53YpIFw
7KIblCcDdKCvgr4T/kU6lt7tujUpO0RdP20xzjAbBjMbYUjBUL/4dRUHdZ8xxC9UGhqYBpBitak4
PTgd/7OJ2zgstyNmiccsqsAFj8wYyQZA4KABsHRKjxHDAkHEkOHC8NAmN7/xrIwvzi8sZrUzOM3T
Edv/6hgTyb2hSka1oWT6ixF3UE/ay8QKv3WZpzW02nOz175726H4YJWAx8L9LmXx3A4pwEKTCUOx
XxGZPaiH2Oh2yl4YaEC6KaqzMJ3J5ZF+CZkPGDGww0ZE80WIvZd4GASCWzRxogEFH+vEY9IfX+Fq
TMYdoTgjTNEwLBlSmYL97hr7OWN4oDe6OYVhaHEWlJM7nq5+PedoNSc4+4lylnBbDRrNiZZmjoRW
nScXNogTjmJtWQGRKoVNV2CKR+TOofMcrHG6ODApGxakTTG2dgSmG2BBYNTOlO8olZfdDranBx+p
ZTQTffh6iPyHSLsRZPa49MJjQjpWs5erI+usS3MskORz8vgdkXFozpuaVMHGTTyJgFtj+dpO9jzW
1xk0CnnGM9dN+CFWmpN31NOCNmWxANQniwY3yBTrqd7NCnTeO4YqszybpS7kBR9sWZ7a3kOH66Iw
mllQJN3xt6Aee+tqcJlm7nJrdNLXZipQisMm8Rg189IuNRF+0mNdGe06emVWSps0TwJJi2bbz3AN
h3EA4UkOGxoGbZHJXQXXwz7WPPsgGQzWA6yt9htIz/h2JKx8hikzwfhUGcZ7W/ftsfDwpROOQR8/
SidiHYGYHX56VqF6MtllzljGcnipfaYUUyjfi5qzykOv2XDe5Kt1tcEyiyo5tUdEIKD5UCGj3rqE
vxMQFXO5QyxjCFaTzaXBkKYlqAKxLTBwfL+1cwmwDBJr/TrGrOY7SqZqewMePSqOI9OjKWqcyvDR
yedwaKkOoktqT1/99GQ7NnZ8QbTrzGZMtn7j45KjWqHrXs1LvpyyAUiAuYZO6E1b4vf9uU+qZLmA
kC7EnT3F3iP9F8wrPJisy46Ii9cGxDsGi4llyuBpVMlY3Q0EOaBuQ3p3t3SJY7WoM+EWp4Mrh+Ki
IpCpmLICM/qSNNHiQEZ1gVJkRkVZmNAh9XUj1M73SHjqqV46/4W8lXFJwBy9JO4ccYlVEV2ZmAqA
SjPRxO+R150dQmNl7ztA791mciacwgvmvWZbhkaSBBVL0xLQDBoDzTGF0seS5zw9b/yARirHCHDz
u/KmIWid2koDGkhAjCt3vkCDZ2w+DOx/UF5i4xkmEayhHGYse7wYPmSHFbMkb+Us74wZ2vMqw2h8
UZdw9YKM7jFj76huKgKjiLzmy8hs1tjj17Gd18mb/fII612YU9TKl3PU9fgiEOIRv0/hoE7Z6WR4
PDrZYtQg/7K5jfYGhWZYHWguU2c1v6TqPlEk2c9Rvob4zGTQhRPCMFg2IdL0TKupaWCaEgEJawN0
QQ5GjIHwOWwRZeUTYMQoJG7RpX5gZ5Im5dkkioj1Mg9j9mptdEp6ybWDjq6pV6A3IHUj15rZk/rz
xTIPXrNrQhYj9jpF5u/xJM8UYXUZD+J0SnBCkNa3sTDoLuydd1xCArxTRuceND7XjsJvqV0NzZHl
IDNvzSRO0i+FzzwV+xSXz3vzycjnu5xb7NGBrv5qkJHh41gzHlvLdKvVvWKZLxVx8OUU26abbNM4
tr4NU55cdqOYvrY1GaklVr493ibYcmjjRbrzg7ZMOD11Y7f+XOlPsJd4dI9QfMJLG0P+14H52Esj
LezGdtTPz4muxXTiDVHy7C6kMQPNZscmd2XrS7rHvG/OUqF0GqTn95ixmq+1NacgoXqNiaWhfi6H
4Sanq5j+ipnKbEqZN/OcRdk201P3tW0lSoMlBvKKPA+YPA1NhaeezTGAg7xqrRe4DcuX3PEw99GD
mLx7hMqILpa1xVdoqvEiruvWDaqs9l6A1tV3viQ7v+GbN487UaXVriPMdJ0UjDFZ8RvzeDFxkOJ9
iUbQtaEwXuNR1SeDLtHpppEa6sDgcI/yNmf5Sw8g7VqOqNlwBAsqQ4wjFvP4xG4zr2W8usZhzUM0
FmWNjCA2t5rqjgnHv8PxAsn5EKqlurS4Ds01apuGrf1UrflbvSZx5ZrJZUtGPJedaHQB0bL5Oru9
n0LYFdm5WjO96OeM5eux73C/H2K/vsS1H1ACsLzah2AwCoL53E80RBLSJTmcHELErRU6XwRww5t2
XJb77hA3Bk8CiBOxjhjyvCaS1SGcrJs1qBynsX2P+ZrZtsbiV56l8STdLQRgXHbtIe5cH6LPYUlD
dX4IREsEufPCWmPSvX2ITB/i03JNUnfjGqomUqwvzUPUWhxi16D5SGDTM4yP/BDMPpxp/xHs5iJ5
awgBfusOJJsfQDefsDf/vyFxiMP8cLxfkTt/onQuGQr+738dvyRd8iMD5/D//z4YNFxGefCOLYnu
5HjrjOjPFjBXruW6GBJp9mHOAoTmr8GgZTIY9HxmL6YtfWEJsjV/5nSE94dJZFuxnVjbcH2p/slg
kJf4YQihgM7YvmRyxjLHaIlyIf77D9OWxWtsA3nI3ZXDMGL8Br9ylGTQWisM1iHt734F9NUi1QfN
aUYjBFi4/eFS/c0A7/NY63/eAjNJRj54WPg8n96ClVJ60tRwjQ/B4aa26bQCyLqzsvDq16+0Bo7+
PXH5/koOCVzP54SrfPXTh1V1Ax/RHJ1dgUkHJWZR27jMi998nv+8pFxU5QlGdMqWjAc+f57Yy83K
wgWzM4bMvGqq2WyDukIv2qS0D8i9VeTd8ap/X9JzqL4MU4UX5tcf9PNEa/2gcIHZ+jgSgJKFuvn5
LfhuibcotSTqW93utNM6F+zU2DbnLYj6FcBgmzTi/vpFKZz6j+vrMKjG0Y1zju/T/Gn26+NZqnOz
UTty8VS/V3ESmyeGzO0uWBDs/Z0/ESc9QeQdqXxiYEJ5p6nmhEqbrKIb05APemFIACU1V+eldpiz
mINTv2RJh5klr6IIhajx7TPq5xrMeGD94YAsJYKTb69s8yQOEWfmmeZxjkdCgHX3YnlvenDxjxBp
LbQcN03kewrzFcoqXe8jDVBj+BDbSfrEl5XeurktX72szob9bArqS4pUyBzLjO/cYsZLnhd3Us5N
p6gOfZDZlNvkqRigHFMKSgZEzXQWkQuP+4dMzvmRhE857L0yE5R0OIsNALMrhi/uGCflTkzS15ch
StddhDLEeJOwxAPHqV4c+TKXkp9dTFalYpaxoNWG/YtTp+LNjpS5NZ1itM+qIcGgFhKxHYIFAzvE
B2wHOpBicC+8Hi/bTrlcdpz8MUfPPu3UaoAl+4qNkcPsvkyNdaiss/UY3E09tAOkYZKx1Vij7tOn
dwLQxqt3TlHYaaBcRbkpQxjamHpy2CSVenXpxcl0Txc2DndBKA9TVL545+7ILiggRuS9FfnE5IID
f1PASBRyu/giPUIYWCFQzoLLz+GH0h9BmvkwwGvfLcyW4eVOKZgsEAzFt9pP8FFEDFFwnJbZcF02
wysaJiOznBFZv2k8/JQbpjz1W9hhd16MVhw3xji4uxCyxU3euVi/Wsd/QpOOP8YmgR5hG+aacvAW
+ym3qfPUbd4dudLwzoqMHMJZavjya62N/Nqqbfw0SWvJ07L3Xc5Yk21dTJPvrXhG4d8MjLWbrZNM
KL5iiiys65RbbWnUa3dhN9cOliUTD+rgyfGSsgxqfWQxlQJzM5zojbIMUPawlm7orsiNXSK13x9z
tEIIJn6BzJ56U/pYDFw0ckIQBpzTvo/JAuulluXpJOkhPvezKaVGwSr8W+xBdR/EbEHTAGbwctQS
ch+IV3gAO/uQzcB26Q3G2y0JyOpYAq58lcPsSHaCecoOMYSrjDraMbDwq/RNswcG/dwtZrHTauiq
wGIGZF+t9m2iESXBnF2Gyf0ylWVHlIbcxC07neqr1y3WG6SP1coBp/YGj5V3FRPBJECndPQAGJd7
HGm7/XBxS1z7iSnJz8CyuJkZHYEyDZk/EXYu0nbvKUM9EiIpnskhld8YxBCw9zGhP2OZC19FZK7R
L18wQlNj6dRYhrLCBCXqgDal9Wc2N5ZvJnZgArzug5SpmeDEJXIvMM0JZCWDXX4nwk39a4fmk25r
gdr6EhYh9gZR9iSLokJVBduy0ro0iUzDmcGz1m+zfl6ZMzVwl21sUVPEnlAJ8opmpbEbj5YrgwH3
99facAwcQQCVXugRmyh6Z56e7suip7zJt5m77KvBgqRIM0iDDcTDX7oN+2bGg1i2vsERcsmjK1tz
pucsVQze1vH0WBz1g81c2AAqVAc6ZkgRMOwcsaxGA062WQBN2XRWhLNiDhuOlM7gTS9T3xjuNqtc
be5MqiaLoHNtA+yqL6NoV2MRBy43jGZ8yiwVYLUeU4gv9I2UL14ki+uFuzeGwoJCvbGbarlyZgM2
WY4r/M3vNcESXr7/mkeENDkk5MyXqDlEzFZui7PK5IwImVaLaGtJs8ELUc6k0CGsZf52bEt1X1Q4
tY5Lcogcs+mxY/zWw1kIpqxxHnqxogy0WVIGEwIrF79Z1dbV+sc9A3obCxrakO0p+/v27dMGqRpB
57ep2iWQYq5Hq1i242isLtScWXbaffx6Ef3blyO8rYRDpBWp//PK7WGYQNzI1c6oe3VD9K0SoTpN
l1zfSkqBgl+/mrVKW58/nUdtpOKzCdD6bAA/v1zTlBAv4kbuBiDJNzEmU/CrqnenAFjGAtuXMR+T
kphMI2IxhYkP0CboY8aw31Ff49cc42vpaOyfdSsvUJcZu1QRp+2AR3L50Qz4NnCJRpWzHbWa5oCH
T+ds2JJm2f0c98Cvf/2RDjvWzx/JdBzTYXG32SEr+ZMeDNydQmUAozsAi8BxZev64lXGQ8uatGS+
c8a2abJO6rQw6TwVJjaeebEAv9U8uPvve8H/noj+tW6ef+GVqIqKY+CPR6L1L3w/EUn5B2QCm2k9
AxPFZpG78vuRSNp/cFLyLVJrFokuEhh/nYgMkKGI/IJ6DcCfaKc+54Q/j0SGoJXDAhlK9QZnI7kK
8f8AXXC4Rf59C7Fzx74BFo0yYc4J6KA/nRPYM2NGzxzioVHfOIDC1MxUw1tu+yUxb+lsV/tw7BXG
alEPb7SIkl7D0ntHwTq16yndpydVWX7N8xKWkYwalgxf9jHuixKWX7w4yDQjTKdrJiNFHPgqdi9K
4oXMGMmok/ygj+N+VCp8zClVZKVgGvGsm7I4B6dc9Vty5hvAM81CLZ2cLjCHrqRiHeoLktbL0xy7
8q7HHLY2NlXbpIgfCAxWX4zRroDc55oAmskY8MhkBhAFVFbuMm8M4XtU5dvkN6Bwf/ju/+aEd6iS
/nxBFTK3x/fHycC3rZ8eM7Ff0AxXzAq9Lxf3LBjNKT9c0Dqoid5NNbfivSNPSTmYXDB9dkCuAmTQ
+nYBIAAXmFY0IGSShEknFpnjK5XpQ2tNy2neJQUTwdoVHwveO8FsnL0bJBjxu6bmz0/m9abggAqU
TFnuasn5Wa7P8R1Qq1IynQW2CA9WhUelNU87x0g8VsnE/M0xUnw+xP3nC65v6IejuR2acezCg0fL
83BCEgRFmhXwl+xe3swy29PIpjdy8k5xI+/RUc7zJb/Mc+u0CWc6CIYdMTUWyfE3K+LnU/T39wX9
yPP4Dbo+9qXP78tq2mnkxldMXdlIoExVp6Akwt/4I/72VVh5lWNz2bFUfX4VbbQMGF3AzQl5p/Om
oXispo71N3em/TcXmV356onCcmKqn90mtp0tYMh86kNSz2A+CW8bJLsIozNiYOEjCxR2VnIn8xfT
aczHRjnw1OBGwYC1l/pbbOJ6SHgFm9Ae0T204QVjM7iuD2HlzGzlEordwr4u3vUxB6zVmjwcmz5E
4dC+6P2ovxb2VBCmwjtxB6GsfKpxLJzO0JPaQIX5Lkos4gSM+cd2s+DYRQwR+clkDpRvinRaTuyS
Mo7vq+h/161/KZaNX6xbHyCxX/L/9X++NcnbS/kXj+fTQsa/8H0hs9w/sCrxpPLhR7ssZ9zE3xcy
wWhPQPzzWcLsA0znr4WMdWy181HMjdXIXWdvf61jFqsfg0LAPVJZeK88558sY4wK15/iv5+7LhPh
9WELYAYrtPKU89NuEjcHboRmjXoUBZitblQtKNBOI7sYxsosbMxnp7U1NGS/h3XJjqgene5KY874
QjZ4umpoal77H9xyxSz4jyQyXu26gtq6aKoIiMI5R8w4xRb/QFIGSWOqD9embEUhKm8P/+LExmpr
9PnrnFliO7cdrpHG9aCqTuC1Tui11ydmr6fHSOnuvFZ2dgvuSp07YkZcpuGOv50CLV3qJr2q9OI8
hHE8P05D6gbYCt7lLPgXW2UBqlWpe6yxf1yMTmwHieDvkuIod36Ylxc5JfcUw3RXcVJkV4nq31MO
FpcuHX1bJ7etE2zV5rGdt+9FFMIiLqnkRTJw4T66rJ4TwQikFAo3YmM4KZjUAOrS7Tdm/q9DsaoT
/E1j5F80M1vdg7N7r3kSnyGm5zgxeMvjyItPKzu2NhL3mE5G9xjw2asbcQGxCWVXBAEWOzh8jLh0
HQRjrtPhXXqk1a5wLbuXNAu8jyAK3Gxpt6QhMLW3PY2zDKWOS9MX28jo1DeZsuL7vWyYtFljdwUn
1zyGn5ddKT8kdgghc0v+hS2wq77xrcIoFA0fwjRIEOJYEOIoZ5F5+L/sncd25NiWZP+l53gLWkwd
gMO1O3UwJliUkBcaF+Lra3u+WtXVgxrUvIeZkRkknRDn2jHbZqh8zLlIgdYMctqy1nIuGLac3aDz
/XKMjEMSOcV1wqMFN4Ar7rLaOj+JwrdvcaY8jiyFCn+xKeS8F1KrOwKRc1jRpEYxautMYGpT/VuM
/J0TYGZjY1uAXsjr8ctrFwJcXe0U0f3DzVMXF/cswLY0dzxw7pSfbVXyFY3pm2QLrhWFyqLWqvf3
j5XMoLPzTH7kCrhFYLQCVAwAZYkxP6APxf513aX7tUBH7cEWOLuSyWmXG/03FWr2xbSK5bIonfmX
XAefoisvBcyUW7WQJpAgkcmt969AiG90ldTSJ26k7x03o0tqnNryibSUE+Zs+q5K1hZHbYizCMva
fbM9au4rxo8OmmunXq2BDs6GPRRbO1UNE9urYRQbU73lyKYECrftpSVyFKrNHB+ZXA1Y154IHDSG
96yYJ982ZwKWAOR9yzJkkDoDWqgCrOp7JU+yqxwqJgJLr+OdM7rGt6HeGa7DUpNvwNZThwJGZED7
bX8ecPDRKukOP/lklcSGvSQnI++BCO4IiTuu218nLni3dsBPoeeiE66GhWJW2A+tOhlvDUCdx5zD
atglOse70ljSDzquluO62h1VlpaGhWCZHpfEyS9c9eNblypaWM0mtToFRtYAUFJy6cGlHJyVMmlN
4I2w+/q+AtXsNgSXr+NZaONHj8Ayl9bg3UYGdsiXyBO22upnuAPrJWnI5k6xboDblhAa6A6BLCnz
1O86SdHw4MldqkKQgZ2UuFFmrHnoTLl9GezRuNJfNz2pNbvp1h1Vn8hMQjRJEAZjf2+fJyDin4Iv
u13m0tqPIN5Gx+4fNR6VLPjkbB0ombdAnnoXOzMUEs53hG7bP0ONpoFlgtAUosIboRHDKbkDm7aG
5JYwVM9C6tLNvQIHiVwebT1SMV9rNLhbOmr0nNh19lKA8jzolWJ+9viOIbTo5MwV4ssawbShOIhe
t5vQIz231xrtpSdO8uaVjvU2NjY5KeKvNKCnz05W1YywAxKawXiyavRx0jgLv3mq0uFgVn38ehcm
/Qz46i7G9gmwOB13nSAttqEWluSXUQw+/sjiSOhLOdtEmh5Bfnk+2QnZ+p06mmTZJxKlPR6HbcMh
iqiim5XfhMB/gILUm1SZd0aq4TC11+xpZOG5G8l2qT4uS4d6DiWHLDSz6NfpkXvr6STba0MloBPO
xa6bWV/hf+sufP50rmAtQPcS+TVdsmrrtm77kkyU5tqzZh1S/I+3JJkVoDWDGwD+nd8BSGfHdI3p
YmPvTKk3dBVrBoKGO7cMU73FmdPhOmWt03GkcpKPFYfuxuoweTAaDoG6Kn+KNV6pBuvqe9fLTOh9
JdN1JhuPrNXp+h54EXawDFBRR80QoRhNQiYXsxdaI3R9s+H2jgf5Jc3x3CH0buhHwGGmWMcSLHjg
9aXcq/bi7Yg3zfA9aqs+lgjy0FOX7gyFnF8HLF3MTA2ayzHlHHdc9BRDkNbpXFCUnj+mapPuGEqo
TVXvUowX08DKguWtk0i67AGnL2VJXGaA5rmXVbbv6ob++cZbX8EGuscFPO39ljAuhNZR+xpz0Q8D
rgBrYyc2lXv2pFgPWdZjmVkVaw9+oDrFS73uDAJnoa4TyrSJ+1IvAOZaX7XyAlsi2bgpQAPcvXao
QLLxpVpzQ+CY3nfSOfRra1DXHntXHYRDONMecM8jpXved/Rop0A4lSR5LMdxuSTW5B0Jnhff46QB
HAfWwNaoeo6x/JJe1ie/MXTxk2hLdbYF6GYAhFzFuVlvqa+qoRT3TwICtQebKXa24g6LgBMnvI1L
dQfoG6Pvd14s9KNb4X5UhZ3HG65U52DzBTlty/bKLkv9hgjtHPs7iAK7ybuy9OZRxaGLTmCO1daz
MoG2Z9enJeGhZtft3fULBq2zSGoaZEGwcWi0bOjgjK9D3T7MOMkjOFVn1Tbbh8zBCNTGgDo3UN12
Fn//1lLEbVTmKshkJZ8wcN89esoUxam4Nqn1yjJjvlFhJYNukMDP2kSiksPK4YVrroY4c68ufoJF
E7qJeZgcjh+iacSVwPGtN3gBZEJ/hpUc2GL9ZIKF6j5n6bb2rL9erHGZDq4RNiR6uWkR+jVitX7j
lE9G5lB70QE7ra1ZPYgFnwhjmuKzd+lfCW84R540rMImg7q70QT+yhLkc2Uv+rfIqW8GW5V119XC
EqOI2Lz2lYI51JxZcDSeFwE+hBfjpesvOLtDN6nySbP6+NqSjr1YlUtLSqsnW0lYPqAUyArsyTWi
vKVgxMrIi+u10oVSKY0wnYxlmy+2sW2m0fwyMrcKy9RZcA+CqNqUQ/9i83I7C4A0wFgWjfCqPuLE
hWyrT9w1uuW7wm4D9o/qizsL+2vR5nJbMfiyNusJ38MCCBZYQhGrgva+RZspnZ+HrStd527rFYEs
ZnAKFj2XI7f0wbCGc7pOhi/H0g57zuWHnJKsqK7FGUGk2LTYnSNP9hUgFJ4TLgCsFwPXW97pU7hS
ZBAObLP2tqC4y2IByop0EaFb2iarD7RdAapiYyvTAwAKzC+A1yGHm3fmhkNjeMsjDp76uqsrZdmu
pgBnsQz0LcAOPGbEro9wi2DjmNO4c7XBjZolzyLFbNXvJS3sCIcrPtUeTgE/U4xRb1yPFha528xQ
UBVt+5WwVfQpoPzbe+R6TcCDDyvzSgRZwDzVi8k0LN1LY6VXZWV208izboDtqE/sZq9gMaiK0xOq
+sbFjXgxYNxdHF2G0lN60oar+V7ydvuK08XbV43k6qrVVdtXoHm1LYHyhud4oRhn/HmgeTSL3rbA
kON0pM+r2zvsrm/csc0e2ck6uw27kE1Lm9sf1elxCQHZvsSSZSMrZ2t+JsnRfmQQLNm/1enOA8N+
G3tNwxIv87Mop/XouoI2t67JbHyhxAc3o9TaR8vsqgeB+/Vdo9NW9VXLjqPJuHOIeKvAJDJZitzu
UdTHkVuUJp7aiD8tFlU7ZsL+1YrVO8j/DjhSst58AW9tXTPPHrZxbrWRZTt5SQi1RFsEeebeJq9R
d46ilhNvo6F9kCmk9o1hxzO16JUc6Zp1mk/DFs43L4p1b2VS6sFgJykrMX2NhporL9XcMaLt0Xmd
WNKGxASmmnV9rZ0TrxR76oDzW0ZDIJx22avsA10jP6eFddYUSGQ2OKYDRbxpynEHkpOT6/dqF698
VCBtwm3ItvAh6aNsxEeRNwnFeT1t6DNJWCcd0LVsD0agpNhsSaw/FPAuPkmHF3HnTlaO/O74V2Ei
VGbGeuEhzXv6NMaFGc70al7F2vRh67gfkDjWsO0ki1Y6TWC/quVJJsNHMQqN3/SobGfJNJ4oDOsx
F+0321BMgUI+OmsT4RLgDDOorws9Rr4+FVSd2ZRgjpj+XPZvhGvpGJuldZ7zPjuTopo+C9AhlzJd
zF/Na7QHGLfZyWPVHYwVSYh1gegyG6rYMf48UFj6d9Gg0xiZTCAxGV0AMWoKIVLbB4cG30PVDkpY
EBsKsrE9zXdsksqhNOgSs44a6EcXbN/Fjk229grJkaY6ZyFNpQBEsfThJIvlm2cn0IkqdXfCMbd1
l1JMA3CkVLzXuBPPxbw8iYGdP30Ehc+6/bmqybd1/b3lanqZodezCs3N92a6s5ZE7tyMJa5elJnm
Ud0xXtdRvgPqrW6jBV5osTXqWLkVzk1DVUE7fmeNVYeF0D5nARpjJosTjOz3N2pnj/4k8nKbw2V/
UZVanHJ+tj3b1GTbrvkTEsPeSbH1msVU/Cmz3JcIYlcUBCOYs+5zydTP6j5LZYrx3M28Jb0YDyST
7SEXRevjSPirFFXuD5pFsFn5pTQHZk19rdX5vZ5qubXn6cayFxyo0y+nOLaVg01f9Xa1jaA0oCKt
ccqPX0GmGDXljRg9DxhlPU0jnQyFLBweN0AQPWqWzkbeyLBdzfpQJEyTg9pYCKcugoXZlJGb5BQW
KRomIRO7ItpqqKbqEgJUAcqn3+mLw3iCt1V/zbWzYGUeQSDllrYCx3FJYHvz/Kwkjnt0V+n9ZVPS
B9K1klCW4BZVndO+Z3yxG28OU+ludEslCVOfwfpZV5w4MsqZhYEjjL/L4Iz7CU4hqXzgE6Ae9G0c
A0aYR3yJtveXONLT2plYwjz9nGXeEcjJL1Q7XCn2tmqLA6oudCZmimywPHYW8TGreW+i5FxAaEYl
MpACVDZvYdObqhAh5Np6S/3dK+UoR8VD28+a6Ww2i/LYxLlL80j9axPLGjv921LWfeK5aVBonOQG
q7iMYzMFgCOBwvWpDAdNe2tV7y1jvoUF2e5kZUF+5TXnorduarc/YFnZ9CU06mxS7CfJS7Lggtgw
Wr4XLnD2DkdwlJAMYpMeCGD4G8mxkHwPsRCAKixf6ig2nWsN8mQDiYOlQA58oxwwk7k6bIHWzQaO
9OsvFzjsxXwh1VOrUSzm1yaxxAO79TFSvOrg4ulFAChfVC2JRKnkoBtNwD/tqzJ4p2Ys54Oujj/o
c0B/mwWepNkrhFiMZwJZb4I9/QMIyve673hcTf0fTWkfakv7EaZ4az3vc1qS39x0T5IUe2KMnMa9
36TU9m7D3K2Xuo6ZAfIobLPHdRw+0rqdjnhWudoaY9wCKN0ncEb/UCOCSYY823VAhWRWVOOTw14+
tBR29WVC/VBMtxQAJ1vfKF3r7XjjNRsYZQTBShRxgJlqi3xfWkokG3GYeyPqavMgKnxxumLv2mT9
rkB8+nw7/aZo12Met+98mE9Dle5YN14qN53DtJRbOsp5rY77LKFUXKCqAynuyt2dp7SFRGxfq/Fe
LOCgxk/aE/FWKh9bucXED4FaVWHJZB7W8uaxYDZPcB6jeXJsKp0bpuWo9sTBlfaejoiNzamCrvk7
YdMmNJNmr/doirJgoxBj8mHnMBsdSqhcMUWITfGLQwMuzRP3/SAuZCmdZscc/6Csypn7AVJ592iv
+ZVunz5cV+tixvl+mDuwQ275lif9owSWmsX10VIZpLHvBLjHMMUBhF5STORJgZoBNvRB8N7aZMXy
qs/pQS3jK/tFWjcMNSqLVMIt8fZpUsS+m407St+SZ+rn6Iexx3fS30fOw6D2KgHEvNbSXcOjjAAo
9vymd7h60xRJuG7Uu6+pdD66TucMXuDbH0B1975S6M1j38gXREIt6imLOKRJqfoDBtjIJIKdhy58
Nf0qtK7jQF5DmZDZCM8AWyI+mKziiUz0ZQ7WSuMjHKAa0AJXmOXb6iXd3nXbNXskdFM9OR29zqSd
tHeUMXNHilW/eboiaIfHhzYeXFBV7MSSVqc6JUtW6iH4U3RHM27x0llxwRXD45uiyVFudY1Cvo3R
5P173qUQ6eecf8Ypr7JCG6aoq2wBvm5otljhOXxjldmMInOno9NT/rRfLDcu97lFce/Gglg2R1Wq
QYIZcAVC/TTcPrljy4wyFJg7usukt4l+YZ/YHwvBBRPmE96EDfKFkV4btUFYbSwaiulZYb85DrSb
bgCyxdseAM0AdF4ElIwAvu8WYtoMfXW67Iq5cx6QBFf1vEBuQnPtSBn6CZzQOaBR6LkpywTlztO7
i0xd4CVFAhYzauoGiQmq8h3j4nLHfJgjE8vRK92O9m4WVyN4LLW1o4F88QXTsrVEi5yqKMWWc7DI
nD9hR0YJnSwntnYjdqd2707kDDqaLzbC4Ad4Mswp8Y7swswACGuT/nCEs8eoUvGIka+zweBt0HQB
qFtZkXYvjdsl9rGhQDLW+cO/1XoHjaf9ZLsHInUF2JFyQka/Z417lWJOW77rztymp6W2um+u3s4L
kS+clgb7uEyZ2Wc1nR5Mer56hJnSnOCnmCixRTfFQOhslPYFrO8NIhvxuy4FCqPraNVztsL6JVqy
Lrs5pc9zrepa/dKrAh1tnS2t343UCODijQ1DPs8NQriq9osXJRm/qZ0+2E4XLVZjDN+jLbAMPlB1
PRwJlFY0s2eq+8qmzw5qVHdyHsYK6rBc5XeVVwlGAASGoBH8eSYNjqZDuawkIFxEReOzpYOLZjrs
D2NEmru34CJl5o7DChQqg31hsM6uFhJ1WX2uvk8dbLixBq0xT3TQIYl7VQm5jiiKVr2zJ+isx0xt
kvnclZXT8LwB0i/kCGlnGdIWht0ANpgPky8a08XcXby5yX9ooxHz1sphuV1hoyrB5NI1csyXbDXD
lVdh+qiXjn5tqOXr2VhjrArYtNTsoTE09du2Xkte+AoJrXW7shN9pRVnjZ86AuVjoLjJY5654BA3
yL+Up4pJQbTRl+4bq0+DpNyzEGAGEWt3oQ2n0DZ633d/VLBa7f3oXr6uPLaD3IMv9yaSdXLeKtvM
xbZgsTIFSy2LI2ht8neLaLgKdLCrGMew+f2ZrELvzuhML6N+vz4mss4fIqFD/GJKUGHRXLs8a7Ia
ex/pIlV7pWMPoDSVBmq7h4KRLMFUgt6z+LW8QEHkna8BWQodqnv+qFZvfUj8khesqIqxE1miN+jJ
8MmxWCals8kkVRBZ1lYPLsXzPmKZRlqMDqtR3zlcUceEPSM1ophAuQ/QbfHjMZyC9tn1rXJcVTve
TCVouS2eUpg9pHfyTUq6NcJ14d44neOVtpZe0E0xDQjmxIe5vUwilm9TH89FZE6FKnyvx+gVTug3
5Rgxu1UouvXQnmDldJy2APrRSFpACuiQHvFEB6nMifq7rF2mTU1DLFn4apREvMd2IMoEdPjEsOcO
vpXa9k/Mehv9Yap5E5UcXslN4/v8LC1Afn6t6+13ihvHuOpFTe+DrafNr7Um2lVp6WzaOHyxR2+x
eckbzroi5ZFVe8RxRqFDLoylOCL/NjajapNdG9ME4YMBzJMHwpIIelQ0FH6lDggG2GRRGrw6fTCl
7gQp3uBpA/uUZlORGEoZ9nqaK9Q6dfRFSWeljJWgdDntResJXJlVsY78XY3iQXOd0Wp+59rL/arj
QeFASgy4/3wvhhKlxJrYG+sCZUlR7SsjXR8p9VCdNDDXW6L1ic90E61pMzzz3Df40Ib8hz5N0lhz
H4+8zpYwHhsbH3ZZvmpteV4ZfDrKTWKaaJe9CaAvUADJ+ADZpF+3c/XApwlIuF/+0JjrBk68PDi1
VH3I/sh+jT74ymh8Iagm4B+GN1611YnipV26pOY2t5W/Y71aLAe0h4EJ7LsbeViQoN0MnikiberZ
vNBkBu9mOs5McYGc7PjU2MaT6LB2Q7Damwmch8KC9GLRekkjEVRgZ8H3xNiW1uCaHDLWKh7ZdvAX
zgIdIP4xgTiRFO12bUaPJFZFOlxTvX8c7TjzPON5tabExwrzTIVcy7INSaBOSNArPMYQ2EJnlkOo
JpX7hmUFrmirURmQzyoFpSPM23rRw74rwJTWgidiRVfhGbNqdcmyLnsj5P1PqW5fnpq2ap8tadEd
sCQvojWzrbM0rx5HzCnGqzUpUPL/QSs0OS6NC5Ril/YW3QJGprYxJVMI7s2m6AE5r0VthWatzbcG
QMBhJedyG1AComGwwpSqAWD85dEZpwdLYNrOrZu5NuQNyj1B5TpsTVJ9varcmO5xYdY1qXbRPcQx
EWu3cFRaiwfKPsnwUfjQgVUrkaPpuNsOJAw3KL4n1QXIraTadVQ5kHqVDbLRJG5fQWREtSs+17x3
thUE2SdwbjjJm1n3p3jRI/RK1ecoewTLWEQV2LgNmKJVbmwqDjdtf8fDp6sJ448MU5Asqc7vMMlv
rceZLe2GKFGb/EHQIpi0GuOJvuwTrQzhS5r7OsvfSMAHE1XAO84xjOQ0CJQHL3c5omhj/YrYO33o
Wc0pYABwp7vZm9KkxbEyir8GYKFH8uLvM244f+gtJfQmLDLLpPaR3SWh4clt0676Hq+pvdFr3k5q
/EjoZA5VDGc7sAFrBL1m/PGc+FsrUkbqCoZzK1A2S6N5LVDA9xPNcBdsFZwiSPCeyqpQ7ooprap9
si8VY96aKrKLbjH7kOBav3ky0VON/f+RjMEvidENmxvvWe/t21I5e6Uaxs3gtg9db0yk6yVqrUhp
O9arFBczOzTLnF4sS8O9PsAFJfEK30ulT9jMUMsHc/lwMbCeCCHnvpGbP4YumE+Nurq62orq7qb0
B7OGDeOerZicMcOBivxwBCBGtGQEO31kvWgtA5+nB4HCNZ/QvL5LpWOgmGeXE1I+BM6ynod2hG46
4w5oFudFMZ2ZNz5GCLaIjO4qBXR1oTuRaaDDLNYO0Vjx69n8S1tCGmWd8iSLX6pWTl3lfdF9rfAw
pxEZtgjzSlJ1z/mILAY8YedpSkg2ZTuqA+d25bAI+0bkbD32ulvul9qg7y6NH4QuP/P8qbbza0FO
OWw9E4RDdaQt8mIagwyWXLnpSaPsxAA+bjTEp9MRMG4SNuX5/DZklbxYrSUixaFeIJkdOviGgFqG
naGOAFbqF1kbOzhwW8JZ2lesDn+SLB1eStUOELiYVgvvy7LlHAqeQt1gv3f0hYZZlWwxlcHzj+ct
A/ZhKQ3L53Gc7nC1XRMSTFdBizV7DTLD1G0q7EXma5KyJIylaDejN4W9oyG+3IGDxKLNjZqbNHGa
82nu1HnTSm9rTyz8ekdPyLXq1tnKvJsY5+mq29nVtsoXN3H3aQ4qVWnA2N3xOqMpd/EsP72cOIAn
Ui+slfwCeJyzttO91EN6gGkSYFr9MBgDi1YhF9BXX72lRRIiIs0s4Adq7KpXyOo+tduvidNGRtJg
iBgePLU+9lp1dbJpt7pekOXlzsiGS06twLFXe7oU2JYxA0k6RnKtDJIqO5gCzwG8SnjY9HwSH9LZ
m9QvqTtERO3jh66k16NelO3am4dhLH5Am1+Kuj160tTuWPk8yBWoP2rFPVCmSBmuyoovnz+1uWB+
4GQeguaw/hpUacKRTzOffl02ZGSdfPpyKSgS1OEiPerbDpL8hg3H9OiNibGXk8YxX8M1jlAg2H9K
WrrBnZonexy0S2/yBtNpzonBlMQ0hfja8A+lCMgFyCLn3/yi8R+YkS647bzUZK2nLp7JQbjaa2l8
5WipXKey6AOLXZdX8I2VExJdw8tmldZjaRWvLoM/AE1o+y6gD4USGN5PLFV5jpprCwWD+IjJu4z3
S6n4GgAj36niaHbTcY8UK69mZ5i+4TjKbYQSYfTVhEhZNL4zWu2pEq57Aj1P1UoxPRDujFZUfU4V
BPTVYjSjMZY0HoJ+jKZ+Pg5Gd8k065WX3JFeWNAT92LIrFQpZq816lXqgYtgMsXDYEzGrZWCRicC
9pSExKc8oTYeqDTHFFRWUlVF3ERpS7fP3HzqRGYwzA6ar9aub64uXFSr2w/OdFKG7oQX4wwrY18P
5SvvJFbvcwDA/6WhnDyYx6lGs2DiJsESu9/wMgkzgiPVx5Ctn/UzmUZ2pgsmPyG0eucEZfeQ0iNM
2yXTYRBLy/y2DSY6gKG/hceLkyWaCESVMcM7FGjBGcKBvHDoxmLkBbx+3MuE+ncSZAj/7T79/y7L
/6NZuJX/Z5vl+aP8mLL/bqr853/4t6vSsP5Frpmd1H/aI+/R63+7Kg39X7ZDPJ3Ayt2dT3Tgv1yV
ikc6AOCgh+lSt+4myv9rq1Q0518aoQEojPxPRA807X/lq4S3/f/4KgHTWaRlTJWkATOP+8/38d+t
2SK+V4Tp67zxZpeuUcTxdj0RGlC3cRHXr2mlkqXmZ5jC1DW77Vy61j6tRH8jyW9TbK0LXnAdhIEh
c7dzoXSH9o51rZJGO/UeThnLvretr/3cb0wJo4OWknrfNMMS2PeTxtQeO3s6WrbQfyi4ehey89s1
fhxWqn/ivPHr+p4Jm7AIk+h6NQcWCSm5SGg+5qHkqzej5g/TdDW62eI1WbV7xGgwJSUzilI03hae
2JFKc9rNNeVX0b23kVLnBImoZ5rcA1JmU4MheWxMhY2a3RyaiTV8mmd1uHqETWXvBkvRxc9t+7Es
9P3MGZKRTm10Ytp8/VZ7SgT0CqO+DCCmt6sqnme7jGD/Bum84nJpdwPTiNctOx43lNHCFQ/l1Pcb
VobXigNnB8aSnJ3pj5l9ppT9JVbCnjOuSWXkVSuztxTbIRoIlTv3GjuTdsfmb2wz/gj2xpj39B+1
79N3NcGRog5kPBZLUwKKd1Z/bEsDfZmDygyAmIgnxjDQN6hDxoaMVPFYdenRrGEhqIY4Fp6rhMoI
qKOiHhtLnfoFrpkzm/Wd4rZKVeWhEc8WyGvWaCCrztQRBayDpw9qZMaIFHny6GrdpS36QzO8VTRm
UPoR5DiR0HOIt+lTvZ8GDSlhqpCKJRmm4bHSq1PDrL4xpK5H5WjfVjqA6PzJGVGrvSdnubPq+TOZ
EA2HgkKLuCA5l650eYvvLBu/EmaU1eZa6lwAZyqH+zyjeEYs0y90RuHnJqg5ePuGIJPd81De1uaY
7+ayDICn5WGXU3tcSNzOG7TF/Jpz/OIUIMtD2a8nnX1mVIE32k4G47dNoVqlEdVlsRQTJGRz3V/6
KRspMySwO2pfFaLhuCx7oxgPZENhBEFC3nQaZJd4aITfcLwYi+Knz6wHrVt/9Yk1jpMMc1hr2Q8v
v62nQ7xdMZ5YDb4D+vleXHN4KfIeL6D6ZCr8F8KFJAUkG9GvLQN3NpAN0329tofUrj5pJ11DZ03s
D2l2n6aUfyS2SjqBcu1KFR01x92zVxuB4WIWuGMAtVT383igm4lGPkfhprefsm6ubm1CPycHUbqA
1FHb5Yn+xUFDP6RKR9vJ7CE9MS0x0pSHtrA+dEoIO4jV3cjUvuy9FX0+u63J0UruzUWUDWbUSGu7
uPDYTmnf9mIdEI+iZjwgbK/avMFxmGCs0l1ufpCnNA7grCC5HRmcHhDNAkzbeBW7v5rBNYP9oeUX
PaAbSWha6qkq34z+qZ6dgF6wzX0G5fiF9ROqWdF+TCY6P+NG8yZd+zslPF5saukQpc3szdoQZAZO
swHk5DR/J1g4qEUdrhjmtnjlMGwXXZ5gBUUZY9e8GOny6KqLQpFBR7KRjwmp/gvWoenRCsJThxm9
IlZj7r0YNfcvnVo27U/u4hTVg2r3JqOn1oj2vW4yoe1Shpns4HWtJuCaOKJxdpxgl8UfByMujlCX
CnvTT3qiBywRAPiZTId8U0NifHaNcK+ql2ZQihRFPgzpaCq+bpnNfs7rytsYKw4Zf8hpf2YhkLsp
c4xpvJHQxktDAWLTRX1r2F+JmgC576p8hfYIlZCnc762A+6uLmk9X+ly+hBKtKjetxMjl0EvF0WE
w6iU+RbHjWYFvT7OmwZhI/Y21WCo92KZsr6tZNQ403VulMJ1f6ewG+9RyQ3vWr6qpXTk2qasQNj0
+5K7nPMdu3CMhx/9ql2qvLyaLrbMuq+MZ6x7id/QUqVvTHt5YoGN/cV0hve6c6uAOM+rcQ+LZ9P4
7SEPkhSYxVUbJLcO0mcHss/15l2ldweFQ8WhXbfLBOtpxvoJE8jMsC1nd5Gm8e2Rh6jsOVLlYVJI
Pvj6hqFlI3FsFQa/d+RTSO0C83i57JL1oE3VwAJrS1GSOEs2M7CKhucMjzwQgPi9NzJM/I1zmiT/
Yux/iIHtHBd7I05/JFW846yaWt1ygznP8Ic4xfZe2tkaZu1T2gmBrhnjg5KWtAizrBul9deh5Gqj
z9iOsBIOSNI4zOxkfLUJ6XW0yflmhvuwIeqMk4GOg/vrM320sxgjULJdZfkEvQJ9y3GNZwQQcZqX
2fB1UHF2Mj8QFxZ7syyPoqP2KDPn2CeBLjdyiiN+m9FYc8Zulv4nLstft8i1jQEoYZdK2kA0r+BE
lSwlxz4nBK2K8N3gBZi591Zyci6uvttEI4kmxW83KvhWhoj0c1B0KiiGd8PE64D+exR9cxsqyzeM
1C84py5ZHo3JtSptLFKu94rx9tQ066Ndkg9nvsAd2AleOmiJQ1NEZbPuHLX7VZfh5hiivEKIE8Fs
ghLQOjfUZuUkrfHidEPuE9cm4DfiTX5mo/YRT9e4gK1lAVCIJqFtWQX43nrqbIHTRQaScYlXqSu/
awuofp7jCXZ4+ANwTlGJ9GGbzsbWSasqhNj0MjjzYU3leolZ79lql5xszHpWpt/AWeAB8+jEU2aB
WaMoImnmzyv+MgRBkY1buU57B1YzwDHqTCHUYnN6p8fYX/AKKYhIuCFHb68N+dGtzSWkqYPvJXvs
cWB2Y2Q7PJdnHDmYFGhca2zvqBTpr2OsYWkqnyWVbG7NhUSzDwVEAUqjTzCafsWWC2BcxiIqsuU/
2DuP5diRa12/iqLnUCQSfnAm5atYNEVPThC08N7jde7oDu5T6MXuB7bOEVl7i4w+Y00UHdq9OwuJ
xMplfnOby2I1ZB4iw8DfreTBc8vTHJBYgWWcR68IzjwVrwfgJVnGLbmYzqpBFt2BAASzy7fopuf4
cPAZCs9GBaFPt5rRryHjbAZsjJAJeUageaEHF5W7n9zickYBCkARYL1cGddVn+9RwyS/uYFTucSz
dF13d4VWbQTcjNsGW2y4+w6+gWu0TrfASzdS4liNiICWQEWzzDtRPEF0eXEin6t/n7mteGO+cyKB
N+p4CBjYlcWus24C5SZRE3eJTalcp5Gd3Oadc6d2Ir7im6T5a3HLZV57mhli7cXm+zRIFzUpTeF0
RF8or1yV/Tz1y8sAbPCwqAwcPYz8TimgNBpQ6qDDpGsElF1y6HTh0cES9jAj46MBqpwlIX7dzqPp
ISJ0UgUHxGmXIQq8syoY8WQLRu+iy7M7PLQZJYmImlxfc9SASPiSTrnbnLSQ1CuRPfV6fpLX9hlG
IMq2COhF9mG5iSwbo2JP0AWYDUSwZVxWK8QpxvsO+C037WMeOxlmV6pHb7JdNtbaq7jIW3Gm10o6
tyDLblyJpXfYubTPNnna34+JeYjVCrZTpj84xXMbo9Ih/U2bDTWqo9bBQklyITQoSgCNaRFh01FH
TUXT3mWK0XXzwBjmTLyW8SABFZtnyLOvPYcuXmAIdLTzhNZPCl8Gw2x9fMntDFAJH1271/o2XDRF
P66YeXfAT5TolO4B3P5cvy5Lrhg1Ny6wQOofoCCO70C8wZvh/QZc8TTkDIFCv8Au+GYcCjJrB95G
sUUQGq1cOem/MHIqUMsbPDo31qplSlPSmzAwoTH0mIFEYikH3MrrqVfV3sb+eJ3Q8uX0nhR1Vy1T
t2ywioznbqCie26eQDHYaEm7LetyEdvwUhLL2du9vw+Z9PhOeKYwBmiS/gWFjDM/PTiN8Yyd2nS5
3CPLvPATm7FKswztad7llua1oabKZsR4aYY43lbx8JGiv6GG46mkmUH073gOV06mIMvWEFeqCbwB
7+EeMVlUd6gTKFyRCQRQnOPGN6uo7+YePnadYV3gic0QHRD/UL9A+4amBaxhXmGQUZjepqpwIdQz
cO85m1ehLwmuMRrQAO1hX+GHmyU2bcE6umb4cDpZFZfS3Wpdc0MiuAMznK1czCpmBcZQAfATAfwJ
pNNc+IY8Tyv9xQiUXUf8Amv/DM4TJiowl3EIlrVx4Fq5NvhLpQ6sMNIAeiCbjMcpAK6udZtd3jd3
kUYDN2jOxhxStVGq7yjnvME0WDVeeNs4zb7xUeRN1eBer/pTHSHVzHM2A6/FdDcMssk4HkHTByU1
Aa28EYct7lfBjFsynKG4W8KUvyuyxrkNh6bea7q90RM0KIq4WemqOB8DbuTAKlBthgu38LTuzsy1
xzRmdm85Af5vyhNzrCUM+Rsfa2H4as5cDdTXpoYJohWQCFrw4MPctcpNQed2LuC6dLl+YVt+eYV4
ziqk/Qi9luw0t/JDjHdkN1oFuEvcsUc0ShtXZoSIEdwe09CZcIhYTgOer5dPwo2aWTJor65vMqY3
fGMOeGUDKTpdlUYEv61emVihzDTQvzPNavGq6yuyRP1Jt1LiiGNT4RvDFSJEz16ZXVPeq3qizCFg
0ltY1c3UlsbXo4qslZ55l12TrwxXXnYh8D5pLY0uXGKq+5pW5cbu+ivTze9zEncMCUmVqJHSeF7Y
ID2QYgFq5mb7tEoOlmMUl65hgThoNxOcjxRnlvvPzQhhtLtrcJg/LYvCmNWjGT5GEfqbeLFgzaT4
xaVnMrMvoRzgLPOC0zXS7Dj9+m+e1oynIUpEHnSZVN1yohTQDGia3BUkJGBYOm3rw+ZYDgz7rytV
5hdCHcU+ijh7hUuPMxZBc5ekGMbBvBXb2DIHADAUz+44nhbgNhd6bpmghrNsRT7vU1FzgAPpqYCK
u2oNtKDirhCrzhHP6DIP/kwIT90CMQXhYBT9prCCeF227iMMq/QGOLJCQefJ57iPizva8dbaLxPm
654VrFNEkICl2xVGVQ020IjUHrD67TaAQQ3UVFufvU8KbeX7tnaj+amB7bvPnGmmeINEjh4ENutn
lDkKjSbMVw1/l6cWLpN0eKPJeIcwH7f47riRMXBpYJm552qJirWF7suim9ocVVQ3p8gFq+ep6Xag
5mxEo0UHetdE3m9eDkW/JQJlW8aow7bNPGU3YpZtlky0wAbCZscPDDkzB5aRb/V3eLQlW1AP/X2V
Wz3DpjbjAuBnXpp93727E70wwOhkjcozGHOcFc97NxleI8OZNNmSYTlkKQpiFcQ5Z26FVEEZT5bt
o9Dzlyos3XXte/3cKiHWoVMePnlNZa4dY4ieCeQ7BN58sLCt2MCCxkmAm6p/0w07v6/b1kDwC/WN
685EeBPQqb7XtF7k0Hl0d9PaWbARBZO3hFK9CsuEkNkizTTi58sdllzb3Icg5AM4Yw2bf5qkePMK
T8nnWGYLmkhWi1D51F/EzxIpkCuaMC62CMDxTFlbz71MwmuR4MwAFQQXPEfkyiqXwr1uEUM+yXAC
2CdBGy0SVZxESsDYdDQnmzNF5z/Tiaw+WDqyoJ7hNw++JeHllXU9HvCooiCxuyR+9rA8s5jwZ8pC
kt1urKI2cTUYtE2hg4JGuzwwXlMRt6i3YtQCss+to21hBOVJGVXRDrH0cB+SHt0jmzFsw0YzTpQA
POTMch3kOwBTuDuNVZkA1oW+irPSIF3PCu2O+imb5ZMplSusbYAGHWqmW8Mx6XxzBuB1XPZN9iTd
cg3satfhBLpGA4G5r61CxauZjSbb2q0hsg1VQwcgQ7LLhm9nDCd5EBFGcIqgVOo1P4Q0mzprO+ja
BYV8ew3NRC5KWxPBbEJpQSWqLYPaI3XxQFbEXKecXus0cLVFaMIizEBqrwW7MhhDu8A9tmGQUHvx
AuwZxQ6Wse5aYZ1Vaecw0Csf5KhtdU92nd21raPCd+p18oD0JNa60xxm5kxGcb2IHCc8THagp4w2
LzM9WSV2ehj6ql0zOa+bDYSs1luXXWPhU10XyQLnkebKS/PHCJ0WvtTOr7dJEFaMW+SQW5iOlcEJ
KGsjXtYRITW2x3Kd9/qzgfAboyaar6eegdYtPrOJuSdDhvDKKI17QwNhBgKoLnZqnjERzGqXKbYD
UkrL0/wVz196nqNlerzRHhpFk5aHTpBqS0ktRTICvB6SxAC2tYnxRR+xRJwpEvT9AnNM7CCLtLxB
TSPHxYz/Lu5WZbjEWS7ej0hlb0LpbWvHwo3KE81pJ3N7qamtvNb0cUo9wFRtO12N6SmCJNnVNCq4
XqO8QhVUr1aNqht7XHhlSQhRnZXWUSHybY0qTZW63tKUWQYJZSBmEMvWa8S6tNrmWWU4tKg6quEQ
cOqsLrIl8oVomGjrpuj2GcDES1knVPeNJvoXK85gZGJNAvNviKCcmtDp5yGX+JbyqngzgspfjXYF
wAVv0hLRM8M/7bF2OBnNinaJlD5E1LzJvJ05ZBeGbeQkP4lXHmL0Ex49ajBnVjQFpAg4VHxtoXei
qURsxKvbc3Srb/WmuImyisZi7R3UlmFtqkgcEcdsrmUU9LQ7dLY3BAalIkxpaVe1XI+l2z04rpLt
4UBP/pfxThJrKW2CR01V/A12vw9mEl6ofX2NHdo7YQSDxBJ1xpA6XDlrSwt69cD0Udfhl4nqnhYY
/8rg3tcuYAozhi0pw5CzlOHel5lzfN4pw5o7aKcjp9RN9oX1AALiik6SunYZIeI7q110vQUtq8vW
icFQP8qUTdAZt1UBUtsb9fpAn+kClC6Q/H4ZimttVK19ZkTPPfFPjZFsI0HUi32TgjZHSGLKWhWw
D3Da8LojOWn5kmyFYbdFv84fupUvXfkIExRxOvpg825srZugNJd2pUD5FtcD/fkZ0tbnoJ6wY3WS
F5w2zoSe5fhRM0RumIzqRjisckNkLwziVzlReaE18bmI2mrpF+7STrRFZ3VXUNvqNVyx/LIF9bKU
jNKLSN6lo/ZS1eZTDbvAhWznZksQn9o6tu6ymAlE0+OXENVJPPci9MxU42l0sDVwA+umE87p0Cc4
l0/62gNuGDB5ZoVAwLJhpJ4DyMvojaHld9HS5WurfNPn+ZJHXRlEBJfpS1KLFXXzbT8wR7cSvZ27
RbhzOjzQg7BPaLjql1aRQg0DHtE1zTl22gCiQhpeo7YOkAICwCXFMhjiyTEGz8caM2O4JZuIPG1P
v2GTYaRzGqkkebatrTQldS80lbpAdco3DdHzzYi52QUN4suerB/tP2pltzOuTMPYDTnN7SKwnGUt
VKrkbsNMR79vspaqIL+dfM6pi4pFbSdvaE906xjI2oKbCVmiIEyVG03a6bZzXDNZa6byQOfgpEnp
Vat2d2vLZo5mar8RbXUohuw1b5pgPrpQ+7ssea+8kPaWgHyj3tlFEy4yEDac+LCdBZ6Bp5ftRys6
KjddQNdceMUBaFG0o/08niqBW6yAZFQrPU4YdJt4RReVBnGwfzTjeOt4KjtHNwyT1AwMfAakJhEY
kgcow/Y66KqhYnjEMGNrDMk806uCSbdrZKcYFGsLJzIXY2WvBWJMCwFRr6eLhzQj4Co1Nujl9PcD
NjuLtHX2UTPKU6UCbANEpTv08IHmtaCK9Z1hNYygkKgMUKtt6ognHG3u3BGwWXwAr2gve09eW7Kw
kfQJ5WNj+N1GdMLEhWDSvHWcITw3EUFBCgyqgs1kbd7XrwAvje2oRNXVMLbRAxd5fwJG/HlU3OAB
mJd95lbuBkRmCYHNpDwppvFIiNtKXuyoioBEol4EvXauNiCOoE3xTdgQnUwnUlaaJhd6nO3dBskT
wBWAv5/6goYdbQ+FlhSDMUcbTmtDnXV99yaJy5iu3/vMYTLGQ3OsHzcjXRwimguEJBNLcKHGKTBv
bZH36hJdzlccqaHH8tSkeTOrc1fgFW4K8DXb+EPClkY1Yu/LTlF4SQAKFeo4V7sJ4LqCZa0r+tEY
MFbFPcp+aLta4QJVCRQQgP7VZBgzzcPeHLnZWa2HcOXEtlINutqEaJ8KN1DH9tEoJv6vW3WoQNg3
Y6e9tMgBKGG4UxGTCeNo7UTkVVFFS6Xa+F0CFsgt9sh8FGedgMwWTRIZuSRU41g+LhhpDBjJeCjU
Bw5BLeQh6V1l+R4q0FZWNvjSsDE2qrNPdSPZQP6KsC1WAJ/kOvIVObqIbnIHwOydKRaPi6CmTDNC
+5QhYGhJgwl4xwSKKEn1O3EVhMFNX0KKzlN/qxfjdkAmxE3VU6OEgcsQa8bU7yTQux0XI/D7AG/e
aa65qg3gbCHMghE+P5edRsdROCexCq5MjsZdNUKn9boOPTXw7zvGIdeIyUJFxrurUIoHuG/6orVc
/TTiSVa4LSvzHE78DCFevpnbDIfM7r2oGHYoHH1fHUOylMB4qz3zEZ7IrLR0qD3wvkc1peGra85N
ZmjJzsD5iHnNGR7j11kQPGWifBD4f88TN182FVRP76xoY15rgQ/OGE/IVc+2Fw4VJpCymdQa/FpI
z0gbgKJkLGtU6qFF9BHDqm4XBqg+e0BwDBe1ZHFSezqESzwryJdpNUQZ0Epf0Wd6KpaGuurMAoXS
ceMkCBJVeSbmPloNwKeas6RP1AWSJky6gn7Xa5q+9hPdvkGch4t6VP2FElnVuY59XcO0o60UqN+8
NgXdElO6/qLw1XSBE/AjrJJDGO67CIwZQkQLqAsUMHF2XbAL+zFSCeCqeY2xzTwCXbX0R4F+jFoz
TrvNOHdGK95N8RK2ZfdcMz9cGROBO7oQpmLNqsx1zizLPpRAjgHEn4c5faBuMkGSkwDApB9otlcK
ucZmBFYF0+Cp5HxNnq7drUZDFsI8TeraPGCJtRlrCyZVtqanylDD15mQc7X3xHGhXk7GtQA04JSW
4U0xehmQbw3LilVa8cQzvciiBWbj97IMV1ARmSxKDxsyho1AFnfwwC5Raz7owmfuzIjES949bLbp
aAOFEmO3NiZ0G1fNeUGQt3Ko4raxKBqIMA5qhmnoQm9KTlD7ofwcUfS0omSDjOnWgfczgz0Rv3Ch
ePPW0eH5KNUaWeJ8U00WOY7ERZjqhOQgSc/5tKIFYOhLaqG5aTKUgwqpL+pSzxZZHLdA6bprOsC0
u5p840ICVNVXEv8NlLTTNKe2R5/o1au6UzMu73TH5dPTHOBvF0yEsObJl5FKQEbWBvgs+CySwuQu
7pqt6jJI0Wx6amYT3CZqvAJC7i2CWnUv7Sh/getwWXV8ZcIUWx0+6qwPTpCdAGrn3UcWE/xczd8T
7FwoMbx1zRUyV3GoZFQ20PQ3IJPJNjhNfPW5iczsVDblJCyIRIXXQGLUwDJgkOek3fBoiqS8C8a6
XXcKzT+LptCCnHFTD8pDr0fL1C9o0RndAhxINy/hpFVWBNTvFSTyWZ1CRMOjJW37a18Hsiy6q0xF
F0jW7/Q6mWcKWFoYzNx0dhg8Nm16MVCsYk04E1Blo1ahHLKLE7uuT2TeXKTjgydGpGMSsAMqSErr
QNturfkTdi1YTsgY5EBAoZXrXqV5B02W6FzZKw3sfoxe+1obqgVu6Gd1a8+SFv2yxK7PqpyrGREa
4ArnjAe2eaiu+kx7wQiQ6FfWp2kr9iUx3ikU2mmHVlbkmUA6Uq8511JE07VbyF1A2hW4ZFeple3q
Qex8f0oFdDDj3NlUgGKBD3i0sZV7pUiYK6vtCWQ70D/DWtV6MqVqH2built2YbdNtYWyBldmIzCK
Ru+fPNRe14P/MuDogiY73bWMYUtBKorxm2ddV/Tyo8yN141urPScK92JLmVV3PlDMa8jb+mHsFgN
v0AzVPXfNY8o62Gj0pvRlhp/ViYmjEQgTV7tbUtzOK3UgC9LoncQeXdCaXeRSmslOZBudquQKXEf
xgreX0/wm2aerlzXSbUUrbfMXUa7I3WDRm1RqowN5ElT6tvcHOvFqGh0cRMUxviZicR1M6sEslVt
sEmhVmq9PrOrca261S4JQVaN2MfEyZMR63etNZzTc4sXPb19Mz1py2KTOlxeRuEfsNB04cUi9ra0
xECfPsyHN+lSOrkw7Xs/nce4ucF9uxROdDUaO3TDFwOy+xMyGDXRhMBeUlEhC9A7cHfDKAIWka0Z
NfpU5/jQjDYnG0a5s4TijMB/Md5UpKcESJ+GK+0UGCc7Y0iXdhNTh6rjS0XiFJTRlROPV3bVbYLG
Zk6eOKchavr7QjQwvs18PEfz+aSXI6mO+/oJVfcb4dVjMeQJqCZVbeqTTt5EtnMkhpw77eiiFQaU
Bo8+LNpds1hjzBi9puCj74q+o5EaoI6279u8JQP0h1ri1caod/nDL5mkBrN48LJ0+/pff4Dmm5B3
eJYYtkCDzhETpO6TmmkQkGgnaAXNgO9VT07s8qZVeoIxjMc0uiwSrM9o29vXMW5gVzag0hWDy6pe
KKMZvX38mP/gLv8wQD3+e9jl/Cl/+9vtW/nKfiF0CaH+493wd/5EXioSgCXwSgtNcE01P7xl/gm9
VKQBwFIArzRMaUrYC/8DvZzQlQ7S4Q6oGBXxOYdX/99eNfrfOXlSdZglQKIEtPlXgJf60Rni79sW
utD8gIl9aumTmvmnM+QlpuwMjMKoFlGXivSEf3TR1HkwcqjkbTRqj/kweADWS00uEcAHU+9EGhYX
np08ZWq4wz4XATlFQY6c8AUbDff1+NzMa0YxdkacskWSz+hYAogDuYRqGMIr9r1LUnkeNhFFcjRk
yR3CWc1eQVMP63k6Zy3f4KZUHeWuKTI6FWE2rMERGc9oOShPOqMhwBVqt9SRRZsbeIDMSB+GrSXs
bhGZMrj59FJ/89Ufq7rz9xDntSXOQfhiq/okS/p5nzAxYVqUau8GjpyMENNoXmEYOGVOVGK6Fycl
07oE1TEjLaiEzObFGBwgW7FuMbpETau/UoIQE0vm9+2tMKMEH9m2L9EN8U/xhM5jxOBFi28is2FS
B8r5ZQqvaP+/eA4UhnVMy6UjHPNYAbmtPPh02TsMV/8ycd03X+O2jPOQzN1UDMy0steSLisweE9b
4+lhXjoJ4796QCNhsHLuj9pTn93YbXcuM37Gy2Lfhp3c2p5fnkRpq19oqR/CTMqC3fc//qtctDG9
A4YW8KFRvRa6oR5F3lITsQYF7D1NaMKlwtb3cDvhu9Wt3E/+ZYvvlzuO9KznqKaK0isfxiRRfWT5
AyoIvQtpvSGOcK9Exo0fj+rSyMN6UzOpOXG7jmZqhkQrwAfOfp+svv8B2vTxfQrwHz/AMgXwbN3C
d8g+elmgH3pKuuwtGGNaSCh40i9rqrB4zdxUvo/kKmLuVu0WOSYjWBatGJ4THY7nnIJweOrwpmjx
pEzgKPTy3EgtsikmkcVjC210ic+P5S90UedyNiYKslO2NFNwn5ZyS2kN+oXu6iKQbUaKj2XkgxOO
FqIdTItWMH6yp8Svi2vFtRHvaGI7P/n+4eX0Nr88PBeabRugYrnbDNR2v35xOmKdnu/XL1pbtsUs
k+awG1AZvS/7osOoWQTZKtMCgV50zyhF5/KbIoJbncUocV35pg8ttUcnlTKyywZ0ZZGtmZVD3tyZ
iqjPfPAa46o37INpV8Ztj2nxGf9XiVIDHV2CUYa4lV+eMsIJrmmjHixLt7bfP+MvBxoSG+fY4lOU
mFNMov2fgwqfCIid0njOC2SKEKYG/RThYqJ63Ol5iGPK98tpU0LwdUvB7KtSJYyp06E+0i4uQgFK
ZiiemeH394brGcshQuMzjesk3DaJI5+0yLE2LRRFv3bzYR651SVWLRNdsCUq0bZvUeiSITEWsZMX
RqHV/VhqJb7OgJx2irALbY4ze93Mmwia5DjI6hDgcHw9+YEos6L2umu1z0Fq+wy0RGZpJaIZ8KHo
tbToRCA3h2ZZQ9Wtq+f0pLEwDEukxL/fiF+PlmpbuqkLnA/A5dhcvJ/3PdGBDvbJ+ELF2y4iD62G
gd2aYEj+CSbQJNJE5++X/M3W23zKXOa2bQrxISv96Z71g8Cqjbx/wXTH3jpRPS4g9nsL+l7OT2Hr
lyud74UwySuGssGHc/R0XNawccvqZXDae7PMCppgdRU/qCkGIqOD5yZEiHEToW6NOZ1txY9BGUan
g252/Q8/RU634tcD93HYhCEFPwiBxq8bHTkQ/XzpPGfogTxAFKZIaRy9vJAhYCXAEagSYjE+WDch
nWsNf2hPuffTqruXIfyEFJmK815rsnihChp9oI/SN/RCDJuqg/HezAJOs4G2XFYzqyzTE+kGWo4e
D5wJOs6uyZKJVf7wJvVfX6VGocjeOhj9WZzbrw8lAkqNWDGf4khmAIVjEKSiQiaCGY5zjpRfTd1r
p+Q5mH2qy5wv560vbYcRAJiHheXhUVuA33Jm6HGG114zWntfNRGpqen9P3ewpt4HE0WHmVTGnlxi
lFd6FVdnkTfo92OvtbdF5spzRWlaOQvVDa3T4BD5U6vNgsgwKe5T+4Numtq2pZulGzk0w0MUNyX2
GgO6SHltoHmMtJieZ82eoj9JIBaGVMwY/0xYKWYcB9XU6grd/RbI5vffgvz1hGoqnDmhswH0mMV0
bD59DFpbV13lyadYIApDgQreeIbTxKzBMwxYlp+MwArTobRA7fbJCbi7HlEyOK/RGMbojNE5WIjW
QiQgBsZvlVzkyHa17qnHxfhea0DpRJlgrEX3ii6CUlfZ4eMR/lPu/CGn0PTv652rf/yf7G/XWfKP
//u3p/T1bxflP/5f+hLkb5+rn4//xJ/lz6TmL1WLPJNiBpLYVMj8STwz+RMMQPiIVE1InXT0X9XP
30HYaKrjTD4VhI7pj/7blgYTT5Xqm7+GmQ1JkcEF+lcKoI8k7l8hytIornQcSCZjHFvq5MRfz2Kb
A0wsCmyZBkD7NMETZ1NpIY6d5VC2864OaaFYceNurcQ2dLgLPlB71OrjRRJZyY3oveLCcC0P8pc3
jI9D0SIphdLlNXjUfgsrB3ULUHk/RFZ9+llffrauqhi/mKD7+N8Pqt/nTyjSsyEurYfWwJoceIiq
XvgEDmT3IhzePI2mOuLq6UHXXJQCktL1zmPbLN5tKbVTLdb0nYbXy21Xoiey9ApbPcHUZGTKrrQd
3sl5ys/XhL5MoP4wvwzMvcoGKpRxsfJSukb3JoI2v+yQOVgZjQaVHL/eU8VDg7j1GdgCeYQvSut7
FbcN7AKEVCaMLuJD48yGhPfOxWfP8yAzgK9SdjD+ULI/qaCY3npv2cWfm/G3tEkuSLHr6r/+mC6X
f22RTS5jEZ9VA68TBydWe4rjn6JMTdkbW9MWWYxVhXPmN5PUSsnUUFr1QGe5lH8Gtv9EhT+mm/vf
B4WlN+T15wgw/ev/ZJ6af58KNlXYEutWTf6LeSp1PnOYMJPnjaapTDj/JwBo2Pvy4tBasoUq+bcI
Sf8MAFL9O4RUfMiADJoGAcT6K1//10TQkpRV+A/ZOkW4rclfHHFQ8gJboptQBIADQ1zbIJe5myDD
IWrEeozAUnD9aWN+cyinq+1fh/KfKzr4l7Aql6A5XY2fDmWe+LZfjtY0MbJPNOY9iRv8cO6PQ9qf
T+WAMUCTykSd7ahuRRiiBg1qw7hYhNsJsyoX5ru7CzbB7LyfvfGkcEpeytkunzs/VDRHNfPH85Fa
Y/DF29NpTvHmPj/fwIw5LlPXm7vli1+dx0zCfBO8P5Akz1MoN88SmcGSe/9+W39d16YTyiEinQeR
QJPg67pB0yCOLFgXlhcWENlaKdUzxGxOTG1paOi/hvlBxsbaNh+/X/lrlOGBbfxqyGY0HUcik/rq
68JY92XeMMgIoAN8n76lcw8XHr5Je51p2DyiO2X88IJ/ObUsOVm5scVyurSOzlDQGnbiNSxZ5cNz
1fftDqeleuY3ykUrrJsSD+zLaiL8ff+kv1mWfiRXL0U5t85HVvfp6Iq+LSxkZiB7jB7Uqk6VzxG6
20vErrYI+Sw0Z6czxHn5ftVfPpjJ8ccgH+Cqx+Dn+MUWqs3QaPBCGGcoQIA3reO7IbaRTft+na+1
+Md75ADRhzU1blPrw9Xq09OZcGbKqkC41oWHXWTMqxi3ItdxgtznDxv5tYCYljJgcRikRHR+iYlH
R8b0Wtz2CsqAFPRnMJ710Dn18YdFft23aRFMuPCIE1MY+Hou8zGOM1XB4wctJkBnljuvur5dfr9p
v30SutdySuQ0UKRfF2FSH5ZNi4Nx6TNnU1p0XvsRAZRQ+Iu/vhLlETcJyCEdXOzXlbzQCSXfOMfA
x8JCoSGZxXM+vh8e6He7Rs7JVaVLzsF08XwOXxYuurrMsxBxJf/aMiAyxPkPS6i/XYOvSHIpkn4e
b5qCMkouet5MWyFBFbmavKCTl23aMruCs4+ySwdTfVCbdqEpDmYczoAQNmjPS1liuABKCUfEHuTf
Dz/sN7+Lj4ztxbeeluPxFvcB4roClD1VVorQa4391CrJbPfyL79JSetFx0UL1TBaIl+3GOlfuFae
jfkUkz4J0bCC1aLTQvp+mV9vQcxlyRO43jGxNJ3jmxYtaLWuAqT5qC+fSwdbAK8GhA7YfiEiBK6k
yBCryph0JF4BicKE3i2LptrB7Ir2hVcEGz3sjS3yA/PGarT3uqFZxSAPaUjRiNfvf+6v14gx2TnS
VpDkokSFr7tiWp4eQztgV4aruH+13LN4Lg+DdvP9Mh/375f8g12Zeo50GyHU8dl+XUd1ULKOerD9
RovVdY79VAeq48yGwKwgt4fbxrysVLDLg6QspzYvUSVFCaZkhLEelCgzlyIufoi9v94spIZ4xk5J
H3KUxzdLkkNcHRqk0DPcZe1y8C56p32K6k1jbGtEKzdpAfLv+50weNDjjdBwBeYTJMekm/N1I0wl
SblVoNEVurXErzOG3pDu3Kz+YWhx/FVhH8EdTYjk5kRd7zghClVFqk3Ci80Rnzx3fM1dNJ2sfljl
+PY6XmX6FZ9uL0TxXA1pVL7drJALX/OsORq95olstWLJcKr54Y0d797xetOff1rPF5DS25anMspT
XT0Zi1uANH/tBX0sQZHJWJJs39SPX1AmmhIUfTjH6s1Mx1kC7hNewU9hYgo3n88By+g0gvkenEnl
xj4KRzKKmijEbhabL6/b4+VnrmM37x9axDERoy2rp6qqxCqY+BdJfwHYMYBu14zVDz/kOAB8/A5V
4ODLd6D98rh9PKhpBQoV1WF/jbw6cGS3IS4JY1lL0S5DJ/vhzHwE9F8enUSEKEn7RRwHfNvoNEOk
LYLxVtOv9TxBFa7BOt01NdAWQRteMQlGywbvdoRv24WpKRJwjX8RqV4+RyduTIuNZh1U1Syu68I9
+8sHgM4MbWPiHr3sY3iDMerURqioznW3q14UW4twxqm4Cl23/2ki8Jvz/GWt6fv6dJ4LnLcMie38
RKqdD0JDDMRZ9UH2wyNNZ/aXHf/0SEdZjDCTzu9GMncUne095JcdqqPzztTPkbu+xFtKAkRqnqyS
lvf3m/mbMKTrH5UzuRq5+9HKYxDV6MoDksNttcFTy4xOSglH8vtVUH06ekCuFXpoGA1a02NaR/vI
5UjbOYCnG0EVmQUJ+j6UfUB1BVxpKMqhd5N1Hn5P6a5t/DVAnx8C0y+FIKm7xKucXjsNR7zzjiKh
pyRlP6IQNe8979Wq9bNYi69EBj+qSfxztayvRSMR0kZdoHS33z/+L6foaO2jqFhnrSOQ14bWrL10
OEJJ/G8YHf4QKT7Ggl9O0dEyR5uMcjOWArQR5kWHsoLVYDsTPNW0WGamzHdm4oHzG7Ywfbfo1OjM
17DgUKGPfP+wvwSs6VfgNG7TgrXpyB6dqMgqKhFMlOw6QqLUb3cgyJcgGq+0GCmELPnLAZL1pjhg
kx4JujZHm2vDlYq03mBAC6+PkLFGYRXN3FVpGiu0m/83m8xsh6dz6F1RSH2NCHR426piOssmOxs/
D3a+0R4qJ9ilenFQQ+c0N0HEqwxvMBRDrGmw5Wwof4rRx5nRdJotnXmhtJgvy+PMKAqsrulqdIVG
P9Wb67rCIXQ+YkN5rkSFXt6mWtPlV7GuZfDm4zY3Lr9/yb+EDQph+uwEDNo5bOpRWppWvTLWNUlh
NHYA2ph3tab/+P0avzlIFheQwUQaMBJzy687nYUIXshelHO0sx8Mo4FK4f9/0s5sN24lXbPv0vcs
kAyOwOlzkfMgZabGlH1DSLLE4DyTQT79WXQVGtuq3XYXGigUYGzb6aQyg8H4v2+ti9f6945eUMoa
/7Dx+9u39JeXM399uQFk1CRDyOKxBihrSqqD6ruH37+l+Rv45Rv6y1v6ctmUZ0kOGwgTcGdF5DfU
qyHnZDzg28ia8Ic3xBTl316PB2PB5oWjL/B5nHj/+p6wEHkyJSO9qB0iIaoZQUDbtGXqz25yRqTW
qQYSsnE0yil+GxQPBY+etNCdzkY5ODHqZ1rZxDYAYi8uz14YdPIqQ89OT4SWcvdQjlCHKKKN9vRg
Ujw6pYOhveBkc49i0qfke9NUJO+d1irOWWlP7Npk3H/Wg1F/Go3X7ZK6qkEDwIn/oGhtngO9r5Mn
3wBGzqLRofdBPufGsbduXM19cgmN3Q2mHLybyGwGbzcOPiYvP2qKLbPD4q7WC5IGRgOm3Zl69awP
Zs+GZPLGs4X+Zq8cYa/1ygw+I26rLyEq8FuTbMsppqMMj68td1aSfNp2M1n7JlFEtUqmKOj65BRW
hNAcRDg16bL1mIahsx1NHhCXObv5ahvkgucjhDaMgL16ExG5OOScyg4zxkJy9Iky5wW9DO37Jshv
cMZA4jF0kyFS30bikrTxJjVbeRzsIABTmPSbNLHgyCKeIxacTPXOHg39Rjdy644BqIDFOz3QYW9P
FaOQ/TDJBhp47W2aTm4oveXB3mh8dwlQgQbCbBndaUVQDG+NnVLBarti2PSd1a4yEbnnum9B/ACq
7daZnYkNA2i1MkZtoo5LrujJbhXNHWtCIkUumOLgvvfy6WgkpY5ExqRekwDZKrQOmkhN2l6QNp7J
SQcyvy2dcZhRno58skzcF6dIm89ab8V67MnSMPQFeAZiUB+rS6bKDPErT/8qVZ+eA+q+kAnOIGrM
WrCosi2AfVQ9EH4pbjg/KOTKeOnkiFnnEr8WDQ5cOZfiDHJHgc7XTC6El/Q7fl44oaNIN279anqz
dUDJOj+0kPJbynW2cmbcCftp4eefoifdpsfepZhPlQqtBTECfnooLIjmlW5dGVm9uSJyvkGqhjLf
DDBx8/kfGCUlWAAH7mnhTgapCm1vluZnKSzQOckgq0WWRGucEMy1/YWWJk+xCgF4lKiUe43uTmfd
B/LDHxsvp4M3ai/KLs5jwc+YZQmW+AihXdQFnZcRbW+Z9Ut+EzxmdxwO9Xy716bAQ8NkkB0qOxM7
HUF2GonjcgIKv4bib2xioz8DADWXjQPqbsh4sk8H/KfVmkzZIyCPHvtGzKzADudDr75fVEJF3/OG
rUtjZx1d0epdIBdZV1Fa3vqGMR3YOCVnYg/ix6A62gPCkdYhqL9PaXzkWM4Ylj4FCf/FVUDxguyc
ttNTZr+UwXrojOGp4OOR36F4UsXaG3B35ilGHdn4Jl3hJE8eBo1xzYJuoPnQ6Z8Wpq6V7nUrRxLj
TyW4HPM11PiYKUOnRUY/cMWPvn1MONg6NnGTUkaF3GxUMXbHkrHAoWVhq3oaN51WbTrNMd+bSHM2
UdX4+yxkVViH9EWxR9/WFBdmWPMocVGHPuJ1fIxNah9o1wDwxFrSNnyBcN7hzVaUj1LaywvdnPql
MIDZUpN/Dvu0XDEVJ3xORdkY4pq+dkMYgZDcehqmrSXlDvrFGjHLnmYTEHj/u93BRojTVcvtIZ2i
TW8h1Y67q6JxpMcRLxevYI/gQUGiUfCIsmsMZ91a5dpR3a4EuC3UgqzaYtCHRdMHK24Di74ohnbX
YxK4VoOhVlhyX1jHVr6T6v1BH7EvB2XNM+b06WCUsKISxFXqPsOo61EisyyEDqhMXCmq3HBXMt4M
HQprD6iHpG51sGprusXM7uDdjMVgLjxAkWhBu+adlOK7F9p3k56mO/ARM2g7yCosEm2w7rXYqNdO
7j2IkJ90Y1uSKPCkFaAcCOURqaUWSkaKn7co00UxmvrFNIAlWujT34AMsJCOwQ+vwQyQhb3zrOdh
upsAJ816jFZqz7ltvcSQk0svHhfU2C6OyKkxNGLHkJ6BfdJX95Xmwlf0Fcsr7NMIUauq+DyFnW/s
7cqos0M9Kusu8zkeNFRAaUH6FRhul/sD2ctrmxfmMvC6GDdRXg3qEPBYgzc03AaKr3cwad2nlZW0
9OMxGuVj3iKcFHqitpqWaTc0sAJnOzWZe2zzRGqr0Zu8ZdRkFhZS88BXLrzxPHAWBIKXZcNpt6QM
NlAXpglh0IRQV72nwHdgnICXAwbeu++OAGnhO8IssO0LnYOS5/UsWQ1UkkCbGLu5oKMpxHUo7r1k
PBAUXqR1uW6xO5gR8qp+lPMwXu2in5QNn1k/h39zV5ywhn6NkYFZBz3Na+u+CYX4qA1oNk45dAzV
3TV+wVuhy1sOSLZNgI/LHZZkeYLqFPWnqOFAr/RRJaay2KephQ534NSFEJNT3RO36A7IhgZYKCIi
jzR48QuZ4jE9NETEjIVlk2STmYoJcfoK+k7PVxQellnva3sfh6J+hvBgH8gR477Qc7NCqZqn/lGF
9rSsOJ9Y8GHWiUg0OizMkXMcTkmdhZQTFdRweqQiVPAGy6p9SgXIFPZCVHMXXi6jmVsz7ag3gqEY
DMCUArB7MSE3KozyhZXqlSNoch7YDohMKX+8C014NhPOolOq9bG7agJdRXMxS5w0kcIjMUI10oXy
Ae2A4iHEoWKPDtJoBMQllFZAyRh1OvAiftIILQyUq2K1S/3OXRYcIyQE9u062pmV2zXLOvTDE2xM
73tVl8MWgcrkc0uxFabshsoHw7rc6FZ95Ff27Im5+viT4th5aVyAqSQw3IGEp7ppTW1vl9UD6qPi
e+Ta6JQsao+lAw+aqzcMa7wuwylzsvEC242ome5fRdxWt6Wr7VReDMgeJU4Al1jKkt8Vng1VFOBW
Wak1Qdna6PFWIpCYyo0OWqqxY2Yd1UA5c6z8+LbNUMTFYRi+hGbBBoWKFmtoVtEkJVSOEWT6Zo3j
KVeNF++Afu6kBxiTmHa5pRIAczj3B48TInUH2Gbr9rAV7La6L2QYgSoEFd9KK9llnZQ3uTfsW6kL
qs1eSE8r+1bH3X7I0xqMTnKXBd5jXubN2Q/cK/Foymi5gCpaNhwEKsDsNWeRmpX02Us4/az4Nn2y
LbkhLFnEghPEfndnTf0Z/tqDl9jQiQFxsTQnhPxLrGj31NX6aIEKC8IFe16abql1H1cApjUSygdr
LOojXo7mJR3VPYLBOxGoqzaK7eCmbbhLU9aYFNwbFXxcRDmAXSI8ol8HtRAZrUwjvoiIu0sb7OvJ
6i9RW0AUjG0t8Gf2f/02yLy6toFX35fsdM9VAy50aKbykWr6cdT6DMDtUN5HEfpQs8UpkLTuqijK
5HOSOv3AWr2UpZulCzfibLZKrWdpx2pFQPjV7aKPLJvUjQTPUa59tHGH2u1uo9gctobiTRS5qW9k
Ej0LQe2uTjrcJUqjIoJcc9EN6TG0C3QPaWzCo2FKlGI1XjTdDI6tTaxvmr0SrAMPFYrCVRwpRZO9
dFdxEb06tVw6fel+1q7DwUBbhues8w5OlKxLz6H65y4d5tZWV2jbNubun1aiuBkMkQMGRHTiIE/f
OQaqaul5VFgRXISLgS89Nohp/vYBznMuI3HJPjGrWzelSzuNSYXSQmWYoxOeZYcy5TZtMubtjwLD
qFyqOtg6yqFJYxBcjAsOd/WxxolXAMIE4NqO4dLlEeS9C13cU/YAAbKSw/c6YN9jR+GbY6p+0QWQ
AwvZ3Pt+8T2vRrnu9XCCSVLXA/FPqKJ8+mWyrwEz3VYlWyrZturs1zllUQLIxSb2EY44HR6AVZTo
IcMwzgYXfkBXoDQcdCeMfKyI1dNVdY1qYCJSiVxP29eqhPQUVzFYlhBh8DoWrKEZOPG1WwEpNxPg
Mmpq47URNW/5yHCzDSK4WDOTZmD/NEYVSzYuxXKT1p21I04+15YTGLdFop7z2b1tFdoJP99nQYP2
LgZESVN38NNzFHFT3LUsmlA7uoFdp9Fy5LJyhgoCKN+a/HUafL868IQchMceRHJ+o3ITSgTbeIEA
IkHycY9WnTgGD5ShWnWG1wM5C9os2flDVys8D4iK3IXPHbK9TbIWIfUyUD7I9DLh3zbS/3Tua05q
BPgn4DyraNR9mF/otqU5TKQIhR53YPCYlPsgU0kMLuq41VbSdYx1l45ivEa1BV89tAlbd3BcG3gK
DFvLlip40sIIm2UcxXRla6XiLewfqbaZB7hAdG75WjkBvVKKlNDnLFtPn8amd1MYqeP4xFF+IrYw
ifyP0ExQsfSWW1LNEfLiNmn74MPh/daZdpCvw2mUQGrjfjjwOw3t+xB6YbaNZe09E77tR3RmqRJv
ETb4C88YBUswch9xZvfhDs+yM/N1EGIpokKrjd5zr4V5cJZl3wAiLZUb3cTUEMNTIUbdXrE04W6a
S2Dcf9obCK3GDj8n4cFiQuFT2byX+qNuEyyZNkk/uqw8VS0Yc9fikCUATK8FAu3uyMlzmoM4FvCO
oaZtwWx07U5NUQvzm4cms7TDZM2dOnD4MPqn0WqHW8btNGHiYz47sIO8Mhso47PTnFUteR/qsH6K
jEHelDVo4JAhDEtgh1bFLlpLPWEOtId+WwZQGh7QWh0ip+CpO2ZRoTXtBEvuIhvucmUvT8XsQbM+
orB6oIYvgoND2hKk64xI4i9ZUeiNBn1r6Hd2wjOwCvUULkEt3GwnYQ3YCA0Hns60xlgF0oQ1bnc6
AOvIuwlGIuebvDUADIspX3GhT2kUHAUM1lIfj4IuvPt9nHB7wTveBGIsTmFUi/Surk2AkXG2HODF
gEW0TxjSCnrW9sqdLrxg8TKYBmWfHhxhzN4+nCBzGrdTcIWpDrBmaakjULJgJWObw7i4rjZ4cd44
3dCWQz8if89rmPlNdCMrvb0FkKc5HjA0rpIzwOIyghpblmoHYA76tleT/gG1FVVLBMbPBaLs1Y8p
G3874Xs3Mnvq6yNRYnFPBbJ6HszqqTxSB6tvXGoA3ClL/vY6XsY8XGutdWOKtkSTWuSgyzJ9nZjG
yaniMGc1d3wQc1DFjE0KwvYcOWAtzKij8lTzTNOpeCm1N5PkuZMrvMstnkfW2HzqkImWSzyEi9YA
P9znDos7XL6oB2IwIJrhCrkCUAYFyWwPcQZWLdylTGOCFvmsb2FU1cvckXejjkwY+Hoh29vM1g7S
NL/70wh8K0wB1pgaxPdwEHC3+EDyJOPmzitKLE5Y8oITmJqj9/zGS0BvbzQF3A84fbTqfRNFj56O
APiBaHN6IwKyPWB6ufQGi0FHmeixHdUx6ULpAaosv6lE37uQs9ivWZ0a1kXIJx7pnDEuqk4+VuTJ
yvXgWh+NJbaZ21zbikeuXZa10uV8Sjorl8nkychzsci5L68TviePbEDD+9aHmwkeKlwHMrD3psF5
0zTo4uyNqCQ3KUgXbwE4Al6B5RQW7f2mWkaGFwyrxqXcHrY4KvLSeesM/Mcx7m6OOyLo2tyYlwBT
qDItsob1Lt9IzDzavrO12yRpjE0h6wM+8VNfU9gJcv/QaWV56ggt54UOmLrzmplCPPUzw1CzDWpq
gDKRHGWandy42ELbVRsivSin3L4tK3i4kl3DK57IWC1HttUHN89MDg8SwnWcHNA/kD2qqR4I02Xy
QCV2vVt8pqlM47vcm/QHP2AEtDSaCUCanmrXIonljdJcHcx0Dpx/dssFe/gLNdCO2uyAH7hweKdD
bzc6xOCM488gACvPZkHyKYM4tsJ4ruJNwlEFCJEpyR9l4g/7iX7btZAizm8aaRaoypK0MtehYybD
eQz6MN5O5uiO4G3CR6t3RoRu2jC1C4pP1qdOLwZJFpSvVa+ZUCo5Hd37udm+B7SAwFpPwY8UVYm2
hWGOctCn0qpZCB5Y9dpzGsf5PqdEcoq11tgk/Ctvgkrz9LVvxOEuAEQGdj5pCxgN2LAF8mF6MKNn
MGPY4MZTVb7hgLrM7PuyddF8sVuafDlUM/TD1NtvQyQsHrA0SwGGWRiNy+qO8SEk6gPzPJj4KxjO
JhRgtpMTMLqWZcnzv51H8sLmyZrxoxfRTPkuyYQ4jnpjn2HKdCujE9qKu+cQH5D2po9xz2eK4wej
aJaZ3nsWj2FZbK/NauSoHSmHjgwELXxtTpX2OgxEZDQY0SkaajUAz1vw3R93/9nogA/ez9iSY1OP
YSb/Ze5EYXCSEF3rZQOIOeKUa2T1dvzHQP1htPN1tDS/EJM7x3CgGJCs/DJFNFXV+lj7apyD8KLd
GIFqZsTXRDpXnk2HFRMn/Hk9rP/fv8Gv85efr2sTCifFDVnbnv9dfxm1S1LfoZYSaeuzLN2CnU9O
8PjKP0yivw6V5lexCbE5ZJVs/u/LZQxbDS1pymWUsPFEbizDDFr85HqbPHP6fduDgvn9+/o6/P35
ivOA0nWZlJGQ/fV9tbIf4RYyMMyzM5RtH5ClI+0/vMjXQc/8Ikw/qSQzXJ/Tv7++CFvKnNjcnAeM
9pwu86y19ulNutzNfv9u/u6FAAzQj+QISNCR+fWFytS0MnNOW1gcFYdAQeM8qU9Jl1f3EYL1//jF
bFIJDDoptVgE/n99sVhplJ9TDBNWzzMhmw422E1RL/n2/uH6/VtAgQtIo5isB2l/i4TAlwuouxDT
yZHz6XvxUS9snPoJhlTJbSHHwKsiLAB7x/jTZ/5vriaLHG+RPBPR/69vMKp9JMQBD0RpA6IV/L5+
VYE5LPMkLVZBEWt/uKB/8x0j9UijYYaVzG2JXy+o5Cy2Tkc+Jn4CZIdbE1opy1j//qf29y+CldYk
Tmja+pefmq2zUxgivmIQDiKwYQlP5NL6U3H2by6dr9OcndOiFGfdLzGDjjFqMwguXe6ds/4+H35Y
8r5On3//Xn5+cf46seVzwcuwClI5AY/wdYKK7jlLylhVyAyZiMXJM8DG13RuhDnpQcTxheTOBgBB
saALRtvU2yUI7Ey3W3Lg9GTmXGatwbnsF/7FReDy+3/e314Ej1To3NomT/hlbZFwgKBxdRWnTjDL
QF2rFU6TfF8TxVkKwkS737/e/KP79WpYOo10l8aeRVDZ/rJ6GoMrCrPkWwIAduuH4zL1vFNcg1jq
xt2Ae3mU9VubpC+/f9l/f5tg/Ynszp0GvvH2l09UxN2/SmjyLrMy23LnWKkWjlHj3Aet94cP79++
lAVdYMZ5+PQLfv2GKIBDZj8fUWSc/uJkg8ixMGoesP9wH5q/ab9eSW4IxD+50fk0/WeYzF/vdjlT
Lb8pWUdFFa+Yxq5guTJGntZDLVdja8x74z+tceLra7JxoOE/B3Ns8jlfCUXe4Ihac7mzgxIWi1EZ
21Yayfzww0Rcf2qM5FsDdzFkfFHpPKkmnNWJ9j6OGVn+/gf6b++eZqVL0puUu0mo+etV7jWjGVGH
4heJeLfirhgg+EESFzUPaOkOi87vX+/fPrfz69msEnRFwO2IL59bm3GWXhcmw4F1emmP0DNXRPqu
7fb3L/NvmwteZl5d53T53AH/8nXMHY4OHJ4YUNpoMDbtyl2STrovbe2RTWi09Mx+9f/3iuavHyM/
F15mMqtbOumPOqU6ACdMF8watBZw2B/vkvN1+sunliS6Ned+yN2yQWR9n3+uf9mjkUeC1OBxB6Yf
fjCc4CQaXNo8nc6+WfzSk7/BDLyR5b8QFf9Rg5J2Mf/7r/nPvBflWEehbP/7v3751fajOL1mH83X
3/TLn2n+++d/piy6em1ff/nF+iep6a77qMf7j6ZL//n3/+t3/r/+x3/xnh7H8uN//6/3ouPQiL8t
jIr8r1VIl33i/705uZw+3mX0+vUP/LM7aXj/YA2kGz2vwiR0Z+jQP8vThvkPfSZXkISbNzEQ9f9P
d9I2/kGUiiAVAUxWN8fjZ/ev7qTl/YNqC8VYS2dvzD1O/CfdSdq086fuLx8T/kX00Njq0pbhxfhr
f/2YjGHiaewPcjpGhfdQ5PGZR0d/5/jiCYBxs69G6v0jM7dFHQUIwDr3tYLTg4Smvta5zkFAJRLE
3+gVa+9Nt5K7CN83s/jlULuctlg+0GKdk72+xAbFeQ+DRTs/2ZZ/dLM4XxLBWZraiLWoKfZTo9g/
CnqGjToiD9qhdrAXk7+ObSDmfnFbh8WtlseLWBa3vp19dzL9HdD4zmrrz0bzb5kOH/TSvZdmv+kY
8KfP0v8o1LH3n9tJ3zHBCIdDHkc3hveUVOLUxDrnJxZ2mJxJzLj1y5zwhP3ul2+JQj0T3nJT4USL
xT6LsgvMlZVuJuuZzRBVzwip9qyNoO04KgyPjd0sXfYPBH2m9NaM6kWbBMPC1t7jRH+anAkS9HTy
fM5F4VJr/uOQcXJl2ue4/sb5xZJTMDKIaBOQdoUSuWkB0WNZO9HWdd7wZo7dc5iVWy4j4FqUcrdK
nMz2UHGQ3no5ch37QwsBDlZ6sxq1AHNf81iHr3PlHR5viJeNEQbS6h18zc1omCukGZdBTmtbmiuv
1m+lVYI5DTmt4eEINR4HEIl6j2uOr3uEEv0sRVXDjasPZzky+BQIt5L+R4LKNXllpoTPVM+WI5w/
NIUr09xGYXk35sbO77Wl0M5Wi4MVCmm7Ny2dijsvK0OBge0g+kttPsc+CV9kTeVwSdtDHJeLvO83
I4PgRSp9uZddcdMn1KcSOiZ2UDNRYyxpXILcXkvsCGldXzCwPODtJMBkj9tG5DYUHn6ljdk3VQBd
dR0GuwW93V7/OfSC8zFtdHIKS6Vbm3LQ7xubqzslyYtQ8yTGBrE+GZ+G/mEZzM7Mor8d42e9ySBr
zSI6jGb9tWSHskcNt4wR2+hxAh5yNMmwkKyCfDNkJnVZ8mbT3m/7hd3mYIeruTxWnEFKCqf7jMnj
NX6KaMJeEUDZBiSz7ORbVtarvuOczcuOUTfHno6jfKgrsPdmu+rs17FLn5gc78I4YFeb8TDZX5qY
DEjh3TQgfDxhrJ2G1Jv8AWd4g7Lg2prdQ4B/24TV2k+cEIv61KLHsiL7jlnykvbvHoPbbkAOMRb6
O22rb3I0+By8+NOu0dBFtxPMsHpvFc8tA85Z7VXkhxBULdvCY08QdKF8cCC6dYGCskN9fYfW/VOG
Nj+WdoyW1mAYfL67FRLHUzf17atr1u8+0Vv586fRbnLJtDli8sdzJbZdWR28Mf4mteDqe7PTzhaf
ja9/GNQqAOD0/nqW+vjgTuUUH02NI9SakVKYXfxJrnXlAR4nN5TZE2CtRM83Bj4gRoLffDuZEJIl
hHFHAb8fALksrGk5UggmzaGFGyXTs3LRlhl9/cRof1krVgU93SEKWOT5NxDgkW2/JMkFDh7eOni2
lXiI2nd4tRNxgmk1N18UBiHDq04Sw4A59JxTdqAaktTF4KRprD+BNZ3Tzlb3rKSoxtzxhqPaYlGT
UVp4WNwXrnkEN1Q9FFK7iejm7VnYrW01PgGUX06W2V+q0H0JjAxFKmaDxDUX7hRFa6vFiualdUV+
DiK6xArmjOZd1uTnWDnh3oOtu3FClIZB7aKaN0hVTZLvpNvhTxqS6HtiNsfC89ddEZy9HkSNltx4
GAEf7Uy/8ox6SeL4SCaTw+UGufyx0zjzLPvogxTP/TTAwIp85wNNGHDUJPZWDdainT+aFkhNLz4w
hFfQc9Wl51z4m2h9UveO9Nj02cwYmnni3tdxtXEqzrBHvkaWFtwEw4SIvSK6mPUh4yYrvXEJkuxm
rwizizFvTxheotsoI9id4PfxIo4ydaH1e9ODaquX4sktw2wfY/zbk1R2HrTahopcK+ZGmn4bIFJ/
abu82TiOip7rthw29ijLOz4Y8bqhIXHjwrs5hhb1mrCxip0zT4tzr2TfGoLo5WFzWlWjA5tDxVTU
jOnWrf1NhQGlGjW+dnQnQhRirGfvto4l2og5Bc8wvx2tBKFW6AUVqR18kqEkbmhMpKhMJAFt+EAn
eCcq5jOjed9EhbiBDE1KpCZsUbNeXbjx8p3pfSc/1cJqN0K2/ZvUfLw3KUfA+9ElR8mmBC+lbeYn
d/CmFe6J6twIVNaj86jZaha9uh4Zm26uYXyK+a4Xmt9Bf+srydDWHwCSJ2Wrtqm34kpj5LCI54wq
Sfatm1tr3B/ZSo7w95XkRCj2moXmy2tKfJJyzk2oym5vje5DlIw5FPs4eW/1HJOJxslukEzeoshs
b1nFkMZGA5aXVfkwDyJ8HYyLnQ0Xn92AY77Bw0VdGzL2npwq3WhFc7EtrV/beQrVsdRIV5RZu8mY
kCwr0enzeCo75zmgNCNVW7uE6t6Q5ssq73EQMPZ07CFUifB46OwP3Gcq7f52CkcByFlNmDHHNzMu
O5YI+NIUsIKlTukLGNdk7ZjYV0utQoux1bEWR9Nn2EYGW/xaX1JOv055/qN3wrvEruD+e2QzpZne
GmP8BPBo34QjIjvjbtLcjSDJ0Nrd48wCNizuJ8H0TpDwe1GxVdPKbc1lZ6C+5QFn63jM4tQmsG6U
clYGnmO/sA9RY5Nj4PQ0Arlt4OLIqCk18jD9bOFh8EwDj9tUhW4yORBRPoc+nInhXDX2jnDsqSjL
bSAcqNekmQK2ag3HT9jb5MIyyhPXnv3Dg2ahNSzT3P2G6Ko/Tv0EVduXfAmk3hvnlAP+ZZMNELAz
V2+oFHHcsZw4gAfzaXjbJDQV0sOeNJssNLFoByvHQVPNHWqyAOnampqyIp7c2+hBXSbHEfiC2baH
ZrcU7pGdsvOWaOwboWYXwI9hjsmw1be4tuQd55XcFxmuINnuMw1obqBvwQT4GzOzyFb2rb0GomMs
G7x/S0BW07GXlnZvIEvcdsOEm10mxg2t7vj7GE2EkIqmWEttYo+EMzN4sPKBWBdPVy7Y8VhY5BRU
f+bJNtlXOFnwJKjqWltqWliD4HhC76N+idM03yFqGR/jaSSv6tvdobFa+zMzoOwX7dDe+br2itSc
O2paxe0JqwmJJaDCNjkqXTvFGe6PzssjilCDvhe89UUvdfeu6NiixH1oI4pw0a34VbUuNA60p4Ak
uy6kIG1B8mkwBqKREY6lpVthjGX9EGInSsHAxAkPvR+9mE2jrI3R6vbVSE04gD3U/sbt4gvhkyRk
A9CIjoXaZWJeesGT03f+3tLyiR9qB3+MWSXLXz4sjazRjnkykGuOfUHULAteMtFwJCfIuS+JGLFR
LEf3derZD2vIQefFqenISGXdrcq1+KUmd7tXho0myBwyBrRI1vofOLKtnZoh1Jpsv9sOLpnRZDrk
ap1FUcC7R9W2tRXJB2Qhq9rxNgzt0Llp0PT7nPMMRV5iblwwzLgN8uLk1erZStRqGIeTqQqLj1Kv
1JFde7OqepSEMQn7RZcE34U1bFLD0ZGD5DeE1G98yW1w9NK93hWP3pA9iXTaxC1ZXA7fScQ8cnOF
1+StKWu2K1WrdE1a+5vWoUggmUdP0S3XlV5wqBQ3F5Np3rLqoC3ZxHN81ksC3sEttpDb0pB7v3nl
M4jAORnIZTnhM9EbEhfBuak0k+2f3uzxnchD7EGo44yM3K6G3iQLrStzXZOZp8nFd2n4md6brxwi
SbYEqz9G0SEerfLRNCudvOxkPU7kuukbEn53Bh7/rNgwNwXJ31UZ109TOvn3SUL0KA/Jvbapc8A4
uuoiN9wEQVqcGciCNU/44EMYDRa6C91fldqBAd/GLP370fiOZmApynlKVW8DPV9yR1m7iHV9kPWD
pZG9bzmi5SLF7Cp9KBudpraKjq1n2J85ts6KtFereQfmtCsCt7eVcS2NqvrhG/2Pjmwi1g1UuJJZ
6CaN+Ogbtg6Tv2gjKC8OF4AngiE56hOohrkctdLdBLESm1LuG1p2zNvwAHPkFGpNd8j17lLKwViQ
q/RoPgrYH1R9S61e2Y0VrJrYkbiRqFwBj8kyHltqN99wt3Bvk95OmOeG0c6OhLjqNUtEIx1A30bS
OBsr022EnbmzzoASn6WI+rVhpNEqC0Lv2HQmXwojMLONSZxuQ3bA2kEJkActSvMnpWn+msGqvKQm
B0utFO5VpN24dfS63kIBjRAWT8q/VnC7Lk7v9E8xlaIHl8T6Trf7do5rt5x5pb59Ne02vZU4QW7T
nMBMnmpyWRUktxYNozoeboZqjzYhuw6c+zyGaZ69KsKMb5jlnEM7ddpBd6SBA60y2ie/d7tzl+Tx
QZNeink4IfVLfLLfWnmNxo9min/yB6d9aW0zeEgITN8bHaGgRd/AUoUAGWWPnRjF98mxZLICTwlX
VZlY3IRfqh2n/MHSNHP30a4rc+PliTolSC6PE55T9iF8UB03Mx4Cs9JWRVRjoLDCcZ/VbnUipGuT
z3NKln56Ia2+aqfKwRk1TcfJsniG82D4X9uE+6Zhj+Oy12vrwfdt+aJ8TriZlIzNtfPt1txYkzKf
OUdQe7iG1trLkmKtYU+a6ALsFTke0nlkHu+VobG1IwllryBoJ1yanhu1h0ENsa/8H+rOXLtxZEvX
73J99MIcgHEdzqMoippSDpaklDADgSGAAJ6+P1b3Xec412izy6nKqkyVSBERe//ja0Hf1brBHvMY
2kPyS6NHSO1UjMvpXrKh+GjBtaMLb6gVjWz6YRQiTewTcjpSt8MdEebBodMDIUZ1ta6azkFlWZ0S
PrVpqPcWFCOcOgo3i050DTbh9v5zCdPOvYvAeGBaiDz0pcq9mQRhN1Ee0abAWkOleQn8TbCtU83W
XxIlyZVooxVQEPXNOit/JpX2D0OR7dOoHCjACOnT9axFHBnBGuHdO3GXxdYWCfWjLqpDznCRp9fM
60JS7sjglvmfqtYei7r93pblg/SaimfdjJ8xAhcL06NAb6gosy8FpJus5uFYkCFcJr8zkAmJKItB
mW8qifahQk3nWmphd1hh4P0PgRlFq75wDnfKgNqVmT9X0KdnF5SkEi4asoo5slyxmt6XySuVBj7/
chx2SBPC1TRc/fklo8iJZoTlP74RF+0Pqhsz7YEK7uJXJta9Keqd17YW0leLnrnewq4mf3r7MtdM
Xp4mSTwrWbWlWFq575GaatJfNIJrCKLKfHp6wmPabBy7KXiGUoTGZvyDdQ90WPxInRYvVWmcOz22
iDU7xqwycneWjSB4slmyclx/rFeIv/O/BjElED2RsY67fpPH+pPQpEcOOc78fga8l3+noVqb8j0y
5mnp36slowEys2Yz6O+5RpqQaA6E3Nv6s8m3b9FE5RvGax9T0Vs2bKehpL9iVkcz961NkyS4Bfxw
3d5lmXNeEspbghySiLxAH7BxA0ICN3GW/Wl860KV3LeRhCNt2dyhsZHDTpFCvSpxJmy5hdCHFVW+
butSUSALpNJM0lmXFMru6Kk2luSPdVdkbvhauoCjpSQ1unvOa00rV8CUmdevLQ6PUAafOOqHJdaI
FNFefh6QiSpxUz1FWXY+n63WxI+A9BMzcByZZFOVfb5rsga7BsWt686RgC/hRFi6eVL0uD1wZo/r
uOqObkovsNXWFF+ENqJ4l05lLzmZoEJrP75Xu84ZH0K/qd/mWv9aY+9t5vs2arYF3faB/ZD37iGM
MchM2WeB1e3kxnRgdtARCL+ti4KjOOvR0Ze8a8V2rOXKTqZjjQdLpcrmVvJ+TZ9yxkKEZ/ICCNAV
t7CV9aszzmJNFg06SIMSvlBS4kyVeYsrj9bevtDeidosXN4O701MFDd+iv6hzeetn8bXsmLEdwb7
dWIBp402fHDsmPerKmfqW1BksQhUm5LMiaqOqX90im1YKf9IixEDPF1b3VxvEIe16zbRjxYVqM8l
YGMaIKSLSxSMbpGIbV03YmOTyY8qQSCXJ/D2SvvTdzPGj/bsovSOX7kTqY6LeeQDqjEqUC5C2lhm
uBuR0e291F3alpsutbwXUhn1Y0MjwQ6mMF4gudvaEWXJftU368ml5pkJqKn09MFlZTHrp6iudXBS
uQWWapvZakTK/TiklrwwGpwJHjr69+diGF1nFYzZNUdEfqCH8ccaknw9+PM3veg0yltxcNPEyjMY
1lfANA7JVqtNXLT11c/pp06KWuGAsgbMnvlsH6QnvdNUhPGlNuwUE1hIutf4j5acQrPGdZZcXI8F
ddXLVPqvjsq34xTQbCqkfOTi2eJpDHfWHHgXMuMpEeUMpqrvYvnlLfAazivn7yDnf24lfiLR1Kz4
iOY0SGNEq7LmxRM07sQuJyo0MCn9CKZsSM3m1fE/UhJWLrFG/ZeofRzVK2Ffh6RYF+anASh3C2rv
vvAEtK61c7tgE3Nvkz3l2wCZ3nMVdTVlYVpdqJYyqNZFxR7N5tlL1LROs+APwjkGxbR9bQDHQNs5
eFVFjrQzYhkoQrmU6OF5pVqeMlPnFOTyHxUF5MdERqvKvAy2pw+ZQSVsi9w0EMPaJq21olDVRJu4
zhMeiMx3QkbeqWBQAaJVzR4B+960jPNIa+AAeyEDjfzmhSHYXg6tvWtaI1t7ZHJlMwsyIOybGfjd
OelQ/9C5jty8UYTQE8DQcubmmSUptglQGrD9O+WuRfeipQ9t8Z436Ge9pvaOCEDVKkqVu0MVn4Ag
MHbVfdeduS69RYDwdg3E/ZvQua7rnELYgMYfVMXZxrdpCADyNryDmUNQ0EZubrq+/LZjccwbRPHY
ZvaE3ryTs2QeB+W3BxRx+7KM5S5D04HFgOZDBN/FCupiXoyqs34Cs+i3o61Oxf1tN/DEsVc3hyHF
gGJN03qwHd7L9iu0ImziRkSnI63dpxGr9yKNxEHjgqQR2CXSrLXjQ2l136oQ3XMW+T/0e68Gin4U
eDKWFGNDMgg3UhyOS5UpLsmqR8+Jj637agLvM5dNSEHg4DzLYHzmY/CoSj9dSSf+YfqxTzLsD87o
e0ftGcd4QD1nxuDB4TTSqOFIWsp0RIZVbq4snAyJMsZ9LB3sbzMLJc155zzTj2wNFz+O3ww1AUG4
5dYj83DbZPahpGh60TbMAhjuT4VrEljf0U9uhxVrPNgZ8CdItREsnRl5d5kxU9UIJ5xzog5IvUX+
XOXnXrYX1tYVaVibaEJr6LV+sRG0q1S4SCvsQIsGIntVsg0DJG4C2Z6pb7sMrnVVhA8vkjZf9+0M
C+yFF0dg6ZhHsnjD4scIFl7JB782kYXWuiRVK+12jtk/6j67eXT07j01koTSHFqKEZauTTlCDnvU
mH8jP+WkT1Nv26R9vMz4DRehYsTbfo+u13N5zpxpVYgPszV/GbWJHgkqCCO1wQdwC5vsxFp16SP1
t3JT5xR0NCGmNepiO/YQphrxsZ3Y6KSY3/rYo3aT5oyyeiiN4hrGPf4Zjq2ZIgFn2lX0S67msNv6
OjyMYReuePvx0Y8oNpvpOgTmRXLnjeZLI3gwK9qLy3FbUk6GziJGWN/d+LEuGJTKZURIPCLh8HG6
048y5GS2eOIojbu49XxUk70S/DTjGICsmrk1RJT8tZP4bN0LV23znu9R0ATvhW+Ca3PRw0IKagOC
+NG/I/UWNTVe6q+1nVzoAJrwrfLwq6yeL6nFIzU6dbTKlfD2YCzvYVNf64HXonW4rxTUVLxtZnKi
iTinPjj84/AlFZ/p0cHU1Ku/Q8L93Jir1tsU/kMYlpuY9lh0J+eGujK/STYFW6PEllBYfwrb0svS
/0rm8qjENmBzxKI8FQaefd6FqT37FdWfWh0gipeBaeyQMeOviY51FDRcx1nGGJgiiDWtdQv+dsPE
32/d2g5WSdMAyflYOgtzvoUwvs9Np72bFCQzYtOynpFAZskiiioDgshK6yML88GtgruKOMIf7asP
4hsIfCb7fTHda+5QslwzlhEwbMyTdtPTcTwb+5gsuB3pnz+U5rFDQeguKhvbf0FGwCIbppGMXuQQ
eYlMHNHZILMAOR0bkVRVsW/KbBUO6pLTbbCwzClkKKTJPKqNa67ag1HE15Yk0ypwLwnO/EOblFsj
p1beDSnGw5t+CGnf2+ggfstlcpnafG/FbbGShRZrsD2xiEGZlpjNB94ofSwBGF+yuvk1TfDWSbCE
ZjP/A2MMb7QH6lVa9yBgVeHiZnPl0bD7XeYWq3qYn0ob4zRry3XoiN1P+gRuLURuvZA4Zh/s0DjJ
pNuUeX+ZG3uRUCBppPO2n777qLmY3lNVRztFOIBXFix1LSxxUW/szt66U/UUEFJj9wT753+7Ptkw
4+/6IOeY4Rzbp1m2ocp2iyJuk4LFEXoI8+1vwsxh5KDRCFvm6J3IEFiKGpeyXCXus593F0wxpzjB
1WsbaLRYx5zxnoVjuH9Cp+rWCvMjqRO5/Wr0hCs7fsxiM44Rhg8K1YeFGdqb1H9OEJbl7atbTJvI
yx/oM9zE7T4bVoU+eSLZuvE3WYUPavKWDaOBQeUw9y2t5b/kLHD1al5VuPby9N3v9cbpv+ksNR35
XmTtZzQZj+Z4Vx9QBTkk9/ycpSS3ou1P9DbQI/tZJcVSsntmnMkNKhq/W/dk5pYgNIX/B20yZ8eQ
4nsJEdenB0FLnhRmsWq8NHqWTa1g9oH1chKxsBMW5n5G9sNHX/rmU0a3x62Nu+axKkEL5dwM+641
wi1iD3tpO236ZYaRu62o44HM4VBatt1orWHv63zRgDPATKZmcMyDyL3rC3ipUzKdpcSVEDnVuO1J
fl/XZeW+VqnNJqc7zv2MYvtV2FIiqRN5cbPK+uMJHmVPTj2obhH/dq6I92bOeZ25Zv2mrH6YGF4T
vW6zQD5pLOlLZ8hfHEh4XHtuMB20oOE1s7vHnLHgWTPcL+OqWDkW/gjlvTdhtBNlfcta40X0NI0D
sf6JSEqQBPitRMFhipfv2lEQwqX1Co1eb+vJpdyPXvtFybpQpcbSD3wslnySD6S2I9qKim8qQB5h
8l7twd3bSfI7ejmrhkwWfYsXvmCjV/5THwQHWkDVVmrvQsYnWQyRczFTHpQuDClOhBaT0TunPTVj
mNJT6axK9pjBgyMU0agXjcmDMiY7Cbvh2jWF5E5/nUYS5oK6fGzHfjeHzgO5IZfGEx90uj05o3HI
nP40F+0288YWrGCkFpb8gl1MFFZR+4L5ML5pMzugq3t3uWU5dmducjfxdrIwNuCmIxlWya3RzmNJ
WG5ggFaTF70cNWSkgr6x8jNWEBO0UH15+W9rKWNpmhMfJqtDWAL06+S6W7CR/qLuQ2YycrjHToGm
Qa6CkH+YNENqMXjU7iYPrqOulH5CxszR1tH5hwrpCJCx/FFR8kUQOWO2nx5abVP+Whl43b1+MSZ6
h29u67jNRszxIcRCy0BZQ3PHxywKXxkQHxyLKNusTR+1GTJ3Tg9oPBdT5P0T/3bCfniKayfgwSPG
wBf349gqVz5hQdE4TQvKXoZd3fBC8yh/lzMXFlFilqvvRCOFTlW4MilHIwqG1SXqPyZZXrKoYwYI
kpuZ+MaywWDkD9GTcnBwFfZH5U57t1cX+p42MZhFlMhf2zXMTWyHz2mNoqJrAH3FuiUTceWqZhtU
gbMTUzVt+lI76zmzQ2wDLtd24T5oJsa+dB6Hstv7VI8sWSo/raQkoMQ3Piw1EbDWWb+ZNYUU5QYH
KPGYABz1mGiLxnn9YJvxxRijld/177bRXaoBO5eYnkT4FapNWpgP0IhI3vt8TVr0vfwyJGQAmzM7
UG4OuyJLf5DCNtTIERW0yOgDXVJ4ZRnWuYC9djugltLeZ4Bs2iqeJnULxH5K7V1QlVdd3uzcWPW9
fxcHUFQ8kxqwZFllfYvyfRzqYzOJfJ2MtrfAuQ8fU6VHMXfFurGiS4bYDf4P9GomV4aa9tQCWWbI
NftOb2QjtpkIiUjL/WNiSDzOnUSkU/p/DSzJaEJuHjV2xmyVWHuwKWA1vvadA1GTTZtEg58PXGdL
K+7fCzkdCuH+jduerBX3CZ59NTb+GazjwNo6LZwJvpM9c1H7ROLEQym2TjOtRFVvJ+ltVYj3dM5a
a5X1yt5WJJotUmMgHEDATDKO3UO9hxNlhH/dTC0I539pZPkVifI4hcOPKpq/Bi4HE3/1ykdjsMR/
/N0H2dXwXDAp1T4RhsWF4O9TXIi+HZ/CrIOeKpZaZTB9v6bRD2tX/HR58NLq/MFDa0E0nrYfLEoQ
tSkvJD+aVHEMyBto/A5R39L9Ux/rBCiy1piKZFa8M+zuzab9LFTyPnaRs2WDPOrRep2G5reC4KU9
sTSAwY1nk0fbAojicf4d5lnRVcspGdvBUgX+JzBygzHfVes0aR65hg92MD0GmA2ZLbZ3yYYorA1k
/7hyy2TiJeZUc/AT9Sb7lOFhAboTyyRPsJ2N8mSU6JmSnJKOxJp+UwWf1TKx9iPBPIUJY1t0chUb
8antcOFXIGeLzqZlI2S+5rw39pSAkU+IYoZPsT6kcVkvBxfwFqGKRcBEeLlHgJ6iPEmWvD0kQ2Cq
xyL5RfwcCqnkWRlia6VDiUc+S9ZOHlC/nky8cxKiLLbplc2EdazgHpZtQ1N830ogbx5TbgZji7Kc
9dsfqDK2019CJ26Ti6mVdAGguxKJ+/DR02tNpSClb2C1Le9xkqUrMbQfVatPLqtCspHuRNm2RKrh
e69hjxkzMT2Ajm4g3gqP2lQlnwYN3Z52k2OlQ0K66Bz4cgxqxCuyoxOsyCOrVinlHzvNTumkCb+y
4zsx9dV39p8aTaQHmZr13tLwQwt1UcPh9j6HKCfGe0G2Y5enCJtCk6V74tIf+UkdDUob76zSY1a4
K0nPurShJQpkEOihiTK6qO4cJg/IhUj9yta97+9xex1icsaaZngKikLuTclT5VnRs9f76CUU4ph/
7KHhePAdyuKyxn+gaI9Gpt68zZJQnbA8WsQE9al4JhRsGzr2RiTtxgUUW4ylT7SCwWwTO38i0toM
xG8ynDeGE5mQk1BaZfLUAE+Dyi0Iy7taKBxx97+RivNBpIOz7cfs1hn594ACMRI/DhNDB++LtR4K
xDvY/dYYtzLfT55EwAARmxfn+xOR1Ru65QjxesEwsQnVUwokMK5zdzWRMZ6a8BwyW8yAIs6E9pDk
EI73lAA33NaHYMxPiUAihpnxJQmXdNDdSXeay+P82uC5fE6bJHpqTV6odDvzYE99+iPyioZyvIU/
uSjydZEM1W1GD/nrJAGXi91vrJxLqBzT5CEtvXFa4aghuSmcetIRsvEBdW25rQJzQmSgMqI3+mA/
zY2zCShDO5Ffl5xKL0++oiohrclgdXWilgJsaM1NGZntzqBpgISKPHof/fgzCpG3eNmnIKphbZP6
Ad3Sw/UYwl6jDyQUIJnbc5El+YNwSpPsuOG1q3gbTYIE67VjVK/kt3jw5bZyDlYRYKCl3xirPK2g
SBhiYzNb7korf5VU1qXukjd6xxC1+bhm0JpaaUUaJbuxqGx7ZVQcbQ58+zOBXMZVhWCfzmfNTEH/
D6EHyjxnMn/EPrSIVbQzwCB2QEnGFpK5XDfu7OzoentsUvGEoC19Gn25QqWMjsqu9KFFQL2iBiy5
lzQ91L71nqb9sba/M2Vi2WbvgJzB3j32UPRZvqVKYqGhqSIzfQ/M80gWyjCeLD/eCGiX2H+sxbCD
J180zHTC+jFG6MXE2GWKgCan+XCyr5mC7Cx95bldAglT4xbPH0zLE8liAH4xPakJoTvcMdP86Yjo
2Jusuh4lZphiR8mgKA65iNeAJQ9xJveeDY87xQgI7fStxUJ831kaTpV4NWeklBB4ZGUVCi2DiDr2
BA4+O1259r4uy0e83sMmwNjhFGb0nqN33Dg1MzWOej0WhPHM9VtSbQeZHut0umZ3PGnkI7FOnKI9
TF3IXqtNQOfhVqjwFA00qcV9WK3wN+u9PWfxuhDtn7YUn5wdCIDb/CsyjeAVeDDZOHPI0C+JHQ9H
czNUdzIARVtOrd9iwGGwwn+3Jt6QgaVNiWALuFfJjRN09dJs7yXnOJ83g7be5r49dj1y3crbplOM
cDkL/4Y2hyQYi/FHWNpaTokXn0mKAp+nn9Kox+1QTNvc8Gf24TxYpJkmorqjXb2aNRatMPqbEH+i
eqSvRjiccbqfRP+Tklq7BJyyd643zUuli0/uWx6eEUlcrd+ruV4TJwChzX0OX54vxpBcpqFhKiut
b5F9t7JDjG6H51Ew/Ct+4SEiXXhM2IVs+6U0ieGLiiLjKBmDderI5AF53YLTOYSOEMCjql6T2PQ8
9TEReIEjfspWEl4E6LaKLXlAA3BuU/MVmps0LrcYEWF75bTOC2wYRQlX+4/n4H/kurgQvHnr25+f
/vwp/xf4KiwPV87/31hxhvX6d1fFP7/9v2wV7n/YkC9gGrAT9DkzCf4/W4WBrwL1uB3Q02k5vrDu
5omqbvvk//4fyrpN/mIRJXqYUs2AP/XfvgrL/A9aSfANYpXDMRuQVP6PX+VfNWVYUfCv/OvX/15b
FvwTqvsvW0UAO8B3dm8mdfg7ga5379q/uW8Cy+hjlXcbt9Omt6uzrKuAROCL352R74xbzGgJJ0rL
8B4YF2r0eUbOpHAMQ0OFW89v5PDkaGmLc5n1ItubcdQPv0kD83kUYzSs6eVEQdkVdt7t7Uw53MON
jwDBDcjeBcgxk2gjvaJSrwJ9HCFAzjxaO+SntbWytErCdzDXGg4omtJqvAWN5eV/A5Zmnk5HCwIj
zKosu79cMekFvVYLclQXY/pXMxQyoPltG+5RC43Ab2mbrtEME7yizMwV1zSZOcB0RZrkqvMSRhJT
jGG7VbUCRpvwKIzhdx2O50FEJXRCTtSXcWqd1IFOMQqE/5gW+mBbqt6yk6XZ97I7B3UYvJpmy9or
rXhPV7BjLm0/h4E3xYubJm8udvjD3IRdtZaennlLs5lbWUEKk6cpncFaV2B+CyPBQvrqEqXVLiLH
QOZWSHS1CL1IEhYIMbpX18gM6NAu6Shi1sP4OuftfE+1qlVb7XP2fMg7EbGMCNFt6tzQ+wK0E0W4
Jct9x33QLRMqQp874HPEicwTSJZUFET7uTbCehk1rvXklG7NhJJq2j6XVp3oryzQKDlr4vFNVE6u
Ez/ORhM5yyIOuy+7s7BxRdksri0ihrhcgmei584njtlGTZ8A5+11TH2XgyrhYvT8VZc7oEr09/pP
oTG8zFVvs1lazk/RWclMXtA8wjVJTdfyptL4l76BlVky3aTLs63nTlqdMdWCHxkos99TzEqS0Cvs
D3lStMUHsV3NtI3YNEnwYWB311M/NtFTQhDGRfcWqkiU83EuflLlFdZPPkN03PKpb8b91HZh+1Do
kqQ/0N8CnnlpWjkRfFtnFk4DgtlZc+7sOkp9WAWEjZFmT/FOan/7IhKw9MZkolI3VV8mb7L3ZvFH
mJOZPpatF6kfpPVZDwrk0NcG7jiQQbTtgjCqgRD6JnBrGnyd+KxmOxLtxmx5KNdTZYfZOq+7rv66
F9pDtQy6ETep+xYwJqZJgs7dLC2omAvme8hLD+DdPXb0aRQPPX2FRbNKMAhYO9zipGYIJ2Dg9VJl
hQNOX1wHActf4iBk2fv1WB9xIaOEvQvg7LGrHoKG1RLpzjnxhhktgMqmWz/H4kPmTXyM7gq8WHjD
R175yORCkX+VI+Bi2uQB2g0TbyqUHwq3bgw3M3zozshzhI4wqdgMkMt2iylXdUV2Nggs8Nl8tIeg
0AvQk/w5EHYtFhlNLmyKSr1OSrV03Lkk9fWzj3WqzldROP5mmRuDq0TPRWsFT3UOsmQWgve9jhu6
xlXo8xMdeR5aan2Ik9bOc1DY97RBYie3JifhYQw8rFUqykhfMhi9Ykv7L0Ab8zWUU3cojL4/kSiJ
XrZr/XsfJ+sI5QR6CTI2vLmlK4f10CBh4KGsGDzYgaJ9Y4/42DsnOHod41hY2M7GV0gAVN6iUfPy
7yhnJ6tEfbVIRUOFhWkHHgfN1uBKth/4zQWTBUJ0B0GKhZ1g2d/3MdPuyAYuUuOshu7R6sGiCcgC
kUIBvJyb2VsOUe7791oGwgttVz8LtppVCJRxRO6JQYV+NVI/S5NcuwmBuKG/vIGASc9r2iegmHRn
mGmwdF3LXBp4aDa2i7bNcA0LqUnQH4izJQN7ygUK9FGssC20G6HJo07LBrdHSw6Cf590QGFRiGns
WYXK7rtKfcqMtn1CNJ7uh9Sf/pStyYRKE4jx3CTyy6axe5PqUb3HgVDXpgeUV+B9C6uZ4DOTcWvn
7MJmlbF6lGa4jIySvvqsQOEyEPVo8Zvvz4B1JsSO3xLYM6Nyl660JhCXYiD4ybbO1wY23F1i++Ne
aWgvnRguHdG2f3SDgRTmNpWHPiqwD7XdavZ7YncButZ1C5LqdiEKXG8Yzwrmm7B3794TjBTOMTx7
p2XdfhKY066tjqnbp3Z91dml2oVz/yX4Ea7RadhPzThsoASSE3kK1c7yJ+foEoz2pzB9QpzMMhQb
NzfSkq6Svl6GVmg+yqrInkffdpliU/b8ImjibZ961b4WvfNoJRMCrjgKzH0QOwgEpnis4EK8a21k
XJGGaT8ZFC+sjC7Bv4Lie0UyVHEdhHkbWk/snDLzP1rTspZlOjqb1ERcA70ZHJDBO2/hJLxVZgOc
kQL6bRSKsyaFe+frkeIVLUnHusfzTC4ZuVHm3BBimQs7uGeSMh6pp55HGVSQlZmzLFi2xIeumyjG
oFBL44w5GI67NWcHrTax5Il1v9Zd04OFNbKoaDfV7IhrE/vNySa/6HecY6fDFAGmAowfGY5KrWEh
apXygG6mkY2rR7SdoKXEU+wH3EPxuwrgjeLHtB3VIFFroREz7ttn1hSEhXlp3o53J3SL2JOlIBEi
QuXosGQ45v0H3qI4IeXA7ky9HxVqPFAzM1EPgW90JYY84Ueftq8mAJkAtPuj76x638x39XJTETBU
1D2eg/6jaMppKcIx22Wdlz4GHaJW308KAqerIthCxjnmxsSkm5PFglwNSQqiAxWU9RMws7eq8sg6
k7rYr9uWEpSFLPW08fqODnbYMEhe9qNRSEL3RE4T2kCoO55Mp91bqRr2hjGlp5lM1ddKQeYvCinq
79GOmLSAGIFc07uCsKpwfTSI/Dwfwt1FbORAu7Nj5dnZEHH2KZvSeTGUHKGBsYZs2nzsD8U45+FS
SpCiEdb6rSNkalfWebnRcJw/2YSF1LdTYxvP4nOE2VqZsbCu7PrhISj9/olQNo4NviAfmww96Z6k
e6AYsmsq5jUbo0Pu32QXQMln2X1Hwrz0besU3qIfxUvjle9RNPW3ikGHdPYkE9fOHpxNcz+0TLL2
SedSUbEp+tHrj7Lu2pDcvNa+jS5h0txCRYXP1KmcswI0+oBPv1k0rD5KxuGNn6hwYZEZ/9hkBrHC
GlmwRBMtC0whlcpWfuuXH5pMHWJJfXuHt1ienSlWCKKadFskotjVyQA7S9yHeg5SX5/SmEgQ9POg
5ZbhDfsgUwgYvMbfEFz9hUeJUoWB5G+vcqv3XgDDiWgIJVzNXZ862zVCzipFEbyjmy4AZUAHjkA0
MN+V06AJ7CypuJPItH4bg8b9nkuze+GqhETs9Uze8aQgSquEM1w71j7zM+s5IQfz7Bkjmjda3L5y
dD0Ed6tavwzkaeyEJt8WL+GYrKvJsM9TXCBO8rV5Lq0yOuR8iXDpGtI8zeXsP1dW3xzdyUkxAkHj
uito3ZaReEpeaK6Kz26X6nkzO0Z/G6zR3vZeC1KUz1pjkUJV2n2gVUqh8OzaHX90WQVPfKdvrYHN
JKujMccKJVO6Q4Om6b1z23TtRGKZqeO3JmdBIwgcsVuw0H4ww3qazqierbJO5dmg0wCw0AnIPUhi
1aFxgeerWaoLgtaGQ1g2XPDkeBre2RrMuVvHJXHby7KQ2jq48YicXtB+B+tgB3mMBv6utozQNBv3
bHHdpdGutcp94BCSjCFFQu83b7wuuY5Hop5RRyL2xI1F9H/RyH3pjM3JGMl6GpVHFWquz9Pshdeu
cbMjOhSEwiUS7H6EG/cVkoFSuJr014IhwzLilSezY+IhZBBJIXd9kpZ7agD9veeVf4a8uCp7aFYF
4v6lmIY/kc3ILnmqUUIVxtbwRp+Shzz75QF1bqD+uN/70f7Tjzp5sZoQW9ZoRdtUQKJwmBKeSwbe
HYCF+u4wux11NDifpnRF/zCatf7WnU/GtdsaU8LuBOVAxjr74coq/DZ7YKz3Pzy6yOfDOFig425W
9M3F6ok/fysBsn9iy+XqS7UZFLvS8odmn9D+e6PkSqCRG0bxoeK0rNaOS046noVUmXvTKTTedBzj
+xEuMjsi5WSnnUtLtmtzpHQEn0pmmEx6ft3sTCdAyhvQQqtYxlD2nEVJM8BeZUwZB1t7Y3eZgqnR
ny4KRXudKBV9p36L1UI3NSaizuHqQXREl/tJVZNIPkVfuhh4kkCUV0MMvHVBHPfkJimH49zzE30A
78O36lumpvqWsh+xcrV0kCc7hM1diyiyimU2djK+Wl4horM7tDRndEMEDF3O6eitDV7Uz+D/J3tn
ttw2tmbpV8moeziwsTFedF+QBAeRkkgNtuUbhCzLmOcZT98fZJ+TEo/TClf0RVdER51yZDptgQQ2
9vD/a33LmG1CnAVJWYmVyVi33VR7CAITW19NisLTVqxAPwQ5t4/OjmmxDkCYyyHbOwho0nZst0rU
fjRCCuEeLRaXppgHet9BChXkIf5QBIYakM4ndWqCL7TcKItOiflJIcbeLSaRbTzFK1DNEqLBbt2m
KaZZCNfAqidfx86DYpRJmWx1Gql7e8gcbEXm56Qy6LsEqpVeBFWNA6fXBmQXcLxjJcYyNsOP/KzM
v3ZaioMYaZB8SsPOLCkgJ46bjinYpDhPqFMbVfNtTKb8QiX75GtBSYU50Ciks4rVSQcsUGTFglJL
ORLkPIEX8HVOhRGqjo1CFD1e4zZG80Zmw0bztQZKt/D2o/C7jaU42nFUM0xQ+URjy28+Wvk4rqEz
C1f1YqzmOVjGZkIiCMySvk8cWdGiLir7sxOmsOo1tfkqiTXZY/cJ1vQ6mDpiW/umFFQnsVKrNzQr
hL5QS5iviPaibG5lEyphtBhnhgCkuqZLDvS88GsjNbkpE61wMmhOtBo4ag/S2/dEGCByauOdFci6
cb1Ydw5NM0YrzBPGbQ5T477x/XiX1dyQVcqeZoc3eaSBqmG+HaEIJe3g7QO8gyvyouJtIxBcGX6D
4qILm0sVVJO39byyeIhIP43RZXVZ61yrdZI1F42iGAYbScMfLvDBF9Y1aec43WJR6Q6H5CR3mus/
Ly5ehk8V7sbvzXlh8Q3V5X9aCdKwLGqBKLoM4G6OAUkKHtE/lyTvs7B5/vbXbfPYPNd/XYYUFv+6
bpuEEpn/F8W2x+xb/bpk+csf/6OEybaRaqRwgPSYJImozkx4+4mGMc0PcCMBTINbMqTQ4M/8q4Rp
f9AE2dOOCarF0qiC/ruEqagfAJ8Rn66q0tBseFiO9SdFTPEWDkdV1ZmhixIbI/OIY+lnwCJEyARz
sO48lB1YFPbixo2ooysihvdKWT6XlGlK+tUYUxPaY+QURDqhQjaVeAKnerfK5LdX9/r4o3z6uqz6
ltn08wPNxEQktQLi5RnSqK8aXRnHzn+A81auFfqMi5dfkPCHlE+xq6d4gH5/zbMwQu6ho8+VXCLp
hQ7k1Dir5FJFyJRRCeXdaCp7g8yTNO2rj/4IaKupEMZX5TDbfjGRlFnw0azFH/GwgAaBCELfDcEJ
ECD8vLOnkAYZmvlqsG8mg1Y8iq7gxbCLJ9tUdirnNTaj8grW77T7/Td/C+KaL4xWRYcjpfL8Bf/3
toRd1T5HQkfKGw2D6kpaNIT6WUsive7Wqft1rZu3hii2Za4//P7KgoH6mkrEEOYBzwhVgEWORZTq
2bWjTjeyFEHnCXLrAqzM4vLyy26HcGDpb7qFdzCuEA1eNVt7Ze6Qc2zMXbU3d9YVZ8sVPqql46JH
4/fnP1dsqy1irMWx2jb8o+NqO+3YLKiA8AefuuXTESf7Vn2o9pgoVxb/OfraP4zHZD9thtNwY1z6
u8IVV9MVgpH74dQfsWWPR21Hj3nZLKwlh2C3cp+O/NCnJ06ILjvYFfdpGa5OxgrliqusvSUeKv6J
rtPWdKuVusGi7kLTXqOp/x7tSrdZkbm0dbYc+Tf5dtYvEyH1Tb1ixbgZrodrZZ/uCcs6aJfKVt2Q
1AUgrV2CnXDFrnr5+bZr7JQ1eTjb6ahfyd38k1A4Lr9v9/mCXuaSEwcfAxH2ttzX22R5iyhwich9
F2y8JczMq2Dj3NVbjjfvjOEZmPWKMvXzeWrqnDDPhMZ4ejuWQqdF6GqgEF+vru8IbdmXy3zjn7qv
IcT+BgcgHX031RfDftoS5LEIXbFAw7metqGL1nDju5wU18+bqwsytxbV8pZUqq2/ypao8haBS712
hQ5tSRQAv8f/X45i2S9Os0pp0WNPvneOGRgS/n3Vb5UVB/zl/He3298P3BdA7N9tn5fvCZYL/bhg
Yp/B1m+/Z6GnfcOeHNEW9p4lElubYlUZ7ZBZb5AO1CsMT5RzfPtrozbl4ccvaXAREGy6e/m3euwf
Mr+rN2WKA5BCAeKfbIRIPRQovcm24CAiSnXnEdFVYVK/ePlFRChnNWRunOYJIqOQsagspgZeI33f
iP7ayyL1wuML4DhD8/DySzYj+ifPp8f77997+XPl0NrvjIAX7uPZnTEM5lGNhc3Gpnt2Z7wpG4hQ
qqITBc4LqpoHPQtuoiY42Okzld5bMh1WVhhfSTRxRMTccrReT+Wu8x13onuFizNSv/mBPGR6f8e+
7THPnRMdrAsRO3tce584LJPaRzhF9jXU+wfsMlu66CvKGuuwaq+c3NyE4qONbcoV0jlil96UBWAG
bwo2aPZWXjschiZGVBtiH/XcPLg24pZKC1lxvu7mlrlsgBklnuPOSh5db/aREV5LVKyiTG5klt0i
ULjoyV3+/aA6W4FeBpUtuHH6jMRgwj1DFdJIaYmcT4MTuVNosiPELRSYF736XW2seh82G2Ecx8Zc
Dz7F8D+7OI+MJ8YSaLHvdVgNzpafobJqo2iE54KQL+haYddnB8thjFUDta93L4ZTkCXtTaUrK4cP
987AebsKveyfWIoERzNVh6F3/kahzbVxvBrTdVRrz1hKEc90ZbqefPIn/RqtUCNnQlwRLhDzic07
3/7t1W0Oo9IRHKJ4nfW513xGxysQmPlZa6h3yDa17aj7N1Fqx3tB5R+ljUKwydx/aIz8MofRE05h
e0lM0JrT9T4Apnlp6hkOVOIe/IbKjz8UT0VU1HcpGtp3IKW//qSUoi1HEzSxz/ZGKI/CPGEfcdeK
8MEGZTqbPzLqxdYeJcRDizQnD0ua0FPyHtD6Baz797sNPdDi1pBwx+wuNRNI6ttZD5ZIZWskVJ7o
NqN77T2OMdNuvYJpkW6CikQ7+AU6sOupvkrDAFSQld2PDJo9R85w0ZfIVqycmb8Kmj32qM823JAT
lZBqU1VxvXz5VzMPStfQe06VoxVuGnW8b/00uZKGek2ZLTpZTeHd683VRDvsEKF0Jv39NhdkLAdz
gGOkk8UVDEZEdEzWYfLL1NWU1RRAfe9KNTsoTqO8fxk/fyTKuHsfhfk/7tDE5P3PZyQ6i83jXzfh
0xskpsHf+XnwsbUPhqlrwoSlbZkOB5x/HXwU2wKKyRD6odyYtxE/zz1CcO4xLcgEwOCRHBnMQz+l
G8YH+MbSxiqlMk9Yuv1Hh555Pvt7LMMVt2DCGgg0UWGoxovk5LVwQ0mnlmAOJ173CNEw9ahdQzUC
oZWCsJy2EJz7VRkk2lWFxchVFDPAzqTDkEmjnLptXby3F55n99cfyELHYnEC0efJF4fF2cs1+RwQ
4s623JFEt7ugtuWuMnHSBQJMIs6fcNOZoQPMgAyeclS9T5lmqacsrKa7V0/xF6cvzjtnH4Xtm82Z
QEImxcIhz2nhlO8Q6ZWN5qIQI3bZTkmFh5myy0Zf7JmVvgVVMpB7ASEPl9goiPdGrYIZwAI541Gc
NjJxpBLC1muS8rPmKZgUq4HZPKR3hudr3QZNk6xCiq6XjeUP69oc1UU1qTelQbCFVvtunnTtQccD
delVKYE99chuxqCiX5OYBjSsCqtj3Q7KjRXk2ZWGd3fvtEWD0afAdZXQl/4uB93EZNh6+4QO9KXO
mFji0N7nfVNviKWakXwpnSy0ECkdySV+ni98EEnpKxi/dZSfKDQrZAfVWLVJfrrRE0qxjq9/TJo5
RlOmw2MsdOpPwVWSEMpZqvLJUuIHM1Kv+qC477vGWpe2kEstCy85QiefiWyGLE8L7YTOh4rfwA12
amEcKtVHdE8r1u3rqr6cSmNayd4b1nFg1PdZP8tKnAx2WJwbizoRcueMFN3Dgfo/bjs6myKW1w5Z
uE+o4ULXQOoxB1I8wTsbUBbbinrtYaA9EbCEUCSXlDxxS47PGSQvRMAqqvucjDRM2wZuOXRBlf6Y
9CTJktIoDgpHb0rujiAtdzqYJieXTpkb2B/BX302LR5f4Zdo5oLaJFYo/Qo3Fg5SQMnb/JKXJJDF
9PRZuxt16zcAUDuauXsIRuZ2BHC1GszkybE9nIDCQPab97tiJJLW7owGlItsNng2UfaNOsFtRr9X
Iye410KMQbFOZhcZw2RoTWIZ5PIrCoh1PQh1F2hGugobGH291JI7ywlNEs3KQ5AExRaWyrco9U23
6DvOI72CKkMBeV2ZwbOIim0+Zp+JE0bDH3nNtiho6iOUabZebNxCbG0XekK/RmHvPVl2Ck/NupYT
pBH0yHa5UxGSuiSx3nhthcpRRcEk84pGM6T/AaKXB5RZmvoR5ei4HafWuRecMnYOXuTDVKjo08va
Cy88kFPXuRkPx1A2GZbM0Sr2oqrNIyE73SFr+moeyVWvu4UVE0vVagVK7hahJTrPug/2ObPJKtTs
nkBZglcWGuqhUFXjk1KaNCbmMTjF9CAva5QARChBRPH2MLMxUuadSc82RB5uki9c4OjEuESM32KA
WYxBrADRcVJzBFjbKq/GfG2hRqgxaBUJmU12fN1764GUr1mmuTOiFIoKtfam80O07a23HJvEoxkF
gH8yJpU/GhQXUu+NGxK0SXaecohKpabQDCEoc4mnFca/Ix6Z8OIjglTq1B6suV2HNTZY+vFofEl1
T3lWA8QNjt2qd0rnZ5fSSxsOx4iIvtGTIhJQiykpUY2A2TSCjVGL4JKDU7Uoh0HbEgfguZGt5jvP
A4MOQgLLRp/A7zOGINzaTjR9GlNerH6g2TeGprOxnW6rETW9RZFifY8blo+VKvr6ARFSeYsoHOBS
1aXmvqeXhpq9EP2VQ5rNpqMkhUcIecsKpQHHWpXD41BK3KEjA63Sqp5uNwy2m4wRxpzGcCWI22g+
BnFNEvfUBWG2hqWJaNCwvPjjBGDJvoukSO3NIOwKeqsdGFXxTCIZKttsjJCVhboerR3Sp7l0Q+ry
nPuSMD8V5CpliD6gWTUm5XhV3HlWdtBGT8eZ62VHCIgoDMAe2QsdI+XnUZvckJoQx1NwPU99Itol
jXq5i/A8rvoI7K6OZXGTF04hWbGgnUZ0fVzUNAIrcwjYtGB/F9PdTRntpB1iTxwuWk8ihurzVtwl
HijDRdnVmElpjFMWU6thOPqG/0UOHtSTihhe5glyhAG7Jve23XnhcmamSKz5UfSEruI2rCixYri3
h2NmVMORITMcrSZwDllesEWlmEfPtK4LcedQFrxTQv6QYyd0uTyiAMqOCUP1I9zGftzeBnaFkkd1
0lufTsktFbMj73u/C7j/l63ejtRyEPlf+gaq8bBWhOsz5y77iGTlMG1THmLmPxpoKTZD1THAuym9
Mc0O1kIpdfxbiWXjVpK7oqf5Ryu6K+4q3AUPdDNku0wHRzS3oVJyPBQjFty8o6ffls1MQ8xBO+Me
0ItLOlPmp4J5aA6PzKPLjluMfiWZW0aWUd+VgAW6VQl/64Z/KjfkG6TLEPv8AfhMfJIZvm4rU7U5
MKMyT+SjAbhJGgWFPoFQgErLYrrOzNLijEYKmTCJyXXNWCY3Sua7ml3E9wZUT39rjDnTQDc0d2CR
DwPIb4KzmZnH0KbLBAfQdRKB41rtesK4lL5t78Yqio9+hDos69AmOQg2NqmZTAf6jMrHusDFpWjq
RgGFyhvsGReinwD16HH5kEylvRq9XD6gmu+Xahs529xTSiaHILurYcs++PTIQG+qxRGGH7nZCqRW
ID7thmnZ4Z7y3pFAbRJ/CdBrQdUSB63+gnQmojNDfMOsFcIpNJ34psVjsspV+De4c7z9RPQYGpaY
/pLZquj0i0Sh4pa3cnRhY1D0CyzyaAnVKR6cGiINLtA7xFbFI8YvxuFgwfCjBvyIypOlTony4Njh
uADtoeOCREmXbEeiOe9NkaE+iDPNPMmqbBGbJWP6KZoGgdYFCs+FESjKqvPQ2E6EnrH2mw3RqGYN
lYgFNagujDrMmpWsZf2tGXx/FTemW1pVvEYN6x0JoLXXfQHkXAiZgagkS546rvaNNDNFXb28g7j7
GSxBBh+ipvYEX4Zk5ojlCqspag3bJ/RcS8oElhhZ5iNZbBdD6BQPLxOEH4btIXIc72FKenuVNI53
VQhEL+zgVN40L87C3SgUyICMrNxFcKCacAR01b+Yegn0Uc0T7a5qUpvWbajdoZjSwxCjYDE4KPFs
2dx6JfnrYQfrBP1PzzRjN8NxGto6vA+KEW2kEwWWvu0Uk3dN+mmwSu2KAT803rCpAW4FawAlYI3m
ZbnU6jlHrC4dbH2+c3Byu/5G08/BoSF9XdzFwFg8YrBzKNUOZLCcMjrpyQunbLxsiUMzGtap74/H
qm7sVWGL/vOc5LDEH+odg9RMnZkh4RwM2RQPMp/qSwBHHSnvJLweX36TnQYDMjIkvwIMwn2s0Lp8
oB+ISTFvDZvkxsjgC8BrZn5zSnYLAaiaJ9RI8XdTxvpuSOgXL3Uz1Xd26g8+UaRiOKoERz4QL158
rnvk4wvHiiaE45hQjxyWi4dx6tRjx85/UwwlFw/RxsELKGdgXcQ6dJt2ab+vgCPgf1GZmHw0pcqt
rbfA7SJiw19uPwUr51o3yh9Hlf/b5+5/bGnOF3r6V27F/xsZFL/vS7pl+whqPXxM/tq0Yfb85ug9
/9WfaRTiA0U0SZyNTeoDp2kOkz9ajsYHU9gaBzxNlTTaNMEx9OfRW354+dP8J059wqYI+e+jt8LP
M+25rI9qhE6hoOx0ZpP4nW1CzmfZv8+6fB5O3Wz8NTqfDp/wPDwInXIO+mPE4BmUnqtUXik3fmUN
z7gZyE5MEPkAfhSjuCtGFSbL0EL02qTonfDCFb7Vr1JTggLUjH6CQW8ZgeV6nRmjDijRtA9qTyOz
xWHxFOYzYbc0VGjbalBTB8c/j+5UMxQg2og2mYJHQAo69r1mHY62+bmRrUlspw4JwPLIGHWVRBQB
1OUA00VBm/DQWgqakqIkVXv3+7P3XL17c2N0aiWGdGid0JOjDsB/f2Un8eFLGoUBHcIP6fwg5/so
RJvy6k7wiyLs/ZETYfz2kF9/+v2V3575eSRcGYXW7JmZ43jEWfuTFR7sAMHmo++by9YkMXIcRHH5
+4u8FDFefz+hzoOOwotDrRXzzdn3G/tyrFo2K8TyCvomVtkjDJti46QqAkEsx4Q66/ZWY5DqrnRq
d4qAkVE0CBRcjW7dT2aF3rgt4jzF+Fv0GE0nvzroSh2yekZjyk4x8YlUbxON6Op01BtgNZnVQo/q
YS8vmYOsewT6HOCaqinZRRMgrS/1AYHZqgXJbKxBJAPD4Kh5Gxe5/m1Eg5iv1MBwZH+DqyG5Afs4
PFSlFVzhgNa+V/kwM618dZwuQIaoj1K1cvZj2tgh0BUj9MzchlZGOb34CmI4eS4ysG1o9B1ZQp2A
IbhS0IlHbpVManQ5QDWbVnqeIjiv2STSE2NifSDyVy/pkdjVs42yvIGxD8XEjScvLBd5VAPXI6vW
a5b5CGxxq1PDGU9YZ/Kj44N6wA/IZtHVC018BphJDq0HlDhYhH6XP6etNg3bri+HW4wjqr5JC4dU
8TqMAgU5qAidla8WXryPcXwORIAmHcA4uyKUttBzX8OZg1XTM8qvuuEn41Jzgrp2fz92hHzzbtio
IAiwYWBqFvMa7q6zEQoIOcRU9y23g/wCLb1yYl9pAGKy2WH02K2nsigXLV/4oQ/gJCe2vEqzBC92
GRfAlgL/RxPwjxaff1xZXi8s//t/Wt0XlcqrZzMnMv3MT5qDnP7Xf90+Z8/+Y/Ja//LyN36WfSnh
SlLNZiUDigoqrTyoH4uPIqwPxvwUmWwcac7ylX+vPgIpjKPqyI1pQzH5zY2Nn4VfnH4SrCZ2PfQz
hs3K9SeLz9yC/nsKwqNnkgiG/UWj10XDS5w1unIvC4cx9U5mqIjP6A2T+9bGYMvGqWHmw402fM0H
y3unw/R2ev1xVROlA/l12uwWnD/Vq4ndYkdMV8Y5dcRd4jZOw9ty9MP9q8dw/PElXutmfnkRByEP
FW2qivbZV0O9Bvi5sU+xr+ufR6sCleqXVNF+f5X5PTu/gbx/KiGMXOYXKY8euG/dPqUt5fGFTcfn
pNugOoEAqls1s778/nJv9wo/7pwl2K0QbmZRGp8bYq/uHAzG3gI5dhKxKPfqIG/9nnJp3dr9O9/r
V3fv1YXOA+lM2Jmt2lunHqvTKmCvRLlBid9pc/5q9FmobdiV0QD/D62V6ZNPEAQmYkjbueEPdcyb
yNEvkomMttGhTsAO3Q9Wv7+HL6v3fzwzi9I8bySeR/VsZCTRFJIIY5/qVFarXkfitSgbBONeYMj1
lDvxbYud3YXQan0ybDjlhkz9r6GP+w4dUDsA8pr0faS1WFYCjuwrcODAJX//KX95b9Cz0YylFcIq
+fZJt1XFsQJbQd6W9VrG8YQQApcpDU47/K5hYD8WUld/zOL/aOH9xVNHTKcxtFQbpvf5nRkn2J/5
oHGU7ot9oZH0CJ+zP/z+m/3ilaHHzMtv4melczv3fl6N4UrBHD626gmeNigrbDUvd/8JElN1Lytj
fKdHbJxFpM4vjYWQbdYPahb7//NJrgiooFBuPAxUAAy3omT+mXNxgorETu2cr+iQo5mIyGpXnSba
yAWPRgiTXkrRbkdVLb8btjFTDdKso/Bt6cUsAuDhbKqpttJVVAXewSwn21n1OVuXmQRp3sT9mBB7
5EjvOEVzEYm6/wAR3QmLe8tMi/tKT4FpYbOsvgddTV3W8Gm8kcMjaxDi0wCORFMK+WnAwznj35vo
DlMewyDVxQ6tpGxcX21FvFTDsNZWHDEmt27KTED2RdZBQrw8FYPtEXnGZuHRELhWl7oFoHmJrkNs
7FLKew/TFdQrbGo3FVU3mk9ZAbyxElXKdpOXkZok2/zFSL0zWNS90X8xfzSVykxVFwYsIuqCdUHV
P0fpgii68ZpnPcjKOeSnUZ78Vhu+Vzgnd3aGpXtl9IbRLW2AwbfcR2enDVnqEPRD+tqSl83fw47O
010+Bs2dKmMNFlbWeMS2W71C80l7iXwLSh8Bct4HGyA87L58s46/40YjMcfHikG1sWym/EARWtaL
kMlsXDRQGEJYtZXyXA3dGK8qZoetYyKmvvBavbcBfxhAuOY9HSg4+BMrvZytZpUdxGjmm8y5laFR
Hn2KhFd5yhWWEYXWuywynXqR24p9z/Lib/jp1LvswuwfbIp4B9tm87UiL7A6Tl1t7EvV8R8DhxxA
4i3AkGxMqEufs7AG+xViiDUhTQ/tAT5+F4OmLYDGBRNx7htVhSCOsNoB8AFGvFhFgYpvszBNRVmz
/yzFyjD97BGDGqQnaiMAPcTUF1/T2kM9U49GfiVM4uiWANgGTgUOccugp4CdENIW+09Yfikc6fge
Ykh51fikziKFRVpboQt5TfuE994koibAGb2gJT03EMpelivc9d5VHrdacskZBgkfrBhU3nZs97dN
GDeHUuYSbLdmkhdiiH6v+XF/lUMLEYus1RCWx3C2EeCPGLORs4LPhoXhxM0mS2YEvtN7QlnDoie5
3tF7nSzWpqpgp9KXHpZT09IqFWnGK0b3p12KDpvZqnPyjp6fP9jgUeiDfO9tkiyooFPRVGoc1+CN
DZAauhli80pKNYpcT7bDUzgI/Z7SZf2lb8rw1iKRBbdsZI7mUlNa+cixLbnXrdQ4xXIKiRJJbZoW
ulNXq8iB/ZwPjOadkwbDVTnw6m3CTM93bZor6OwJGvkaaj0PCJJ1+lVVPf+BT1B/yjqrMQF3T9YF
bgQA2rbInS9OIj1jwdkJGRJ84LRa6VM7PnizxwBCTkgkTeM7McQXRVUvYQNXsKxBHgB4SaPnkccQ
zbTH7k5oUf5kxor3ADQO4F7ea/6Xohb6x0Hq6IjA+RCNhgYPiY8TU6U38jwO8QWwJi5rnvjRxnVK
ClpmhQ+eEgSXWq1hB5YKfvuFhTHfXJPWUPXrPi2lv8ohFmdQlCzjPte77k5N5jE4qO3HoY4IMhwp
GOJXDAsckA1mepUel95/xA3tneDeJzEgX5pFeIdboOYpIpx6mfVdcKnKkIIl9F5jXOV1R4pl7GW+
vexKX0Tr2AjF974i2WURMC1Tba1qYPN0j9AVBprWHxsaf6ceg0WwDA1FHEw27cWCOBCpkt2gYVgY
wFIBAYPFD4u475JTzLjH12WT+OSixjaOdZ8qNMEbf7oXvp7pF13Ux7sOuqp9OTCTF1/StsqnAERx
6AFNBEXIDFTmGcb1pZkbaXiwKyibC4RNHDEXRW+kOEBbq+rlrYGuiA24WmtXTcU2nMlZBulKgXCj
XYDCC+pLpH6YsCnaRF9nBJ8Dgy/LPHd+KXC0O7QcVpZD05y1zq+YNTXITXY/hYnbKZa2F5LeXJa3
ZFIkQzThQ8TDtNTpX9WLRC+LZd95UJGMsFP35I5qw0KVvvlQkQJ90AvVhoM6mRj7Wmkq3wC61WSC
eo5Bn3mcGjeP1PBLm6bxUc2S7lkJDCjcfqMTBwgwk4iBKghwQ3t+wEk/r5PBVYASnApgUXis8F6q
CBaB3dyR0hWBLh1r4mNo2/uNO2GdVZeFzMFfKEGF/z8o0jFZNUNiwEFKIvnNGAAaYkeq4mGLtBzh
ExhQGvkk8qnDViZFrLimXVlXgId9C6RsEgkXPhIdF5WGM3z8gt78siPX7VMEg2RYAaFNP3mqPZLI
Z0Vts/ccRs9KQStCqIk+DyzdLA1nWaYFzTVdBp65yoeOKIosMx+Hqo8z19Mwyi71uO7KpeP3MK0q
c1ZZGGOZduuBrgorPD5eKCRmXCguQJHAd/W2xRWLDRhKto0p7QkRh44vb0YQB17FqyMq1qE1O4/E
c8nDCAj+If1MLmnvZ9R3KI8BFEolXj0j7AkYirvJBOHX5h2UQc4XoDJDvy+Xfcigd63Ya7UVJ9WY
ClGaYJqOlIBV3qy8uqTtMfTNuha93W0g3rNQmYk9Rlv6oaZyIGG+Cy4GVgLHJVstGnZpnctPOFHs
nRnURGM0ill9Vtkp9At0bD7ia8wLAQT1sAa6rniVc5dKneXnekJbGmJCrIwTjjrrC3ZafNR6rffX
cccJYcnCnADwsGRKqcPoY6LIy7Lmm00kUAHMFqNyDY1EjOTAyzkpT5rsG2Tf0VuoPXonADYbkS5Z
jNoIrFtG1aiydCIra9nDYgVXAZumkp74PrSybfGm1XBQBkrBG5rAChKEUdLG4OyOcETJh4LkUBGl
t7RoWntbjb0F3zO0Lf4S1mStA/dFF+yefEWw3LoxOekG+YgPxok1JMMmXBH4aPNizBy8hkWtrkI7
fOrsMc9B+faeVri9cGp1U3Z+CVLOKSknL7SpKQZC0QQhB9djFB/yIc4uOhDU3Y4gq4qeJUhCXNpw
BjOGA9TUmhsd8xFQKGLNygh6DZUBGY6mAypZynYUh7Ywo44MD1o6S7bArQA0R2ok1cGSE1kDEuM6
Eiyvi9Sbkvt4ciLibIZJYVrGZhZsBlxA7mAHyt1gCLPap7R0m10ROXG3Ilor+tyGnZX8KBb//wLU
f80p7f8sPHSrEPjV4+v60/wXfpSfdPkBuyUOGosqiE2tiQPfj+qTND/oUs4VblSzlNnnCtO/VIf2
BxxadDhUjUMawjeKDK+KT6YO0NKYy1YGToA/aHy8PWxSvUBgLKgcIIqUHMu0sxMuqy9BBIrNhGYr
2rr3hYlISHkv8v7taZMfS52M/3EdXggQWWdFdoA+udb0hk44SlJ+bpxk2MIC7C4CKjZ4WJo+fae8
8LZE83LB2cCmswF2TNo589d+dbwdJqtMLar4qAPosDiDVeyaEGYB5JronUv9xx3kkIcClK9ncgNt
++xS49hExJUhgWvLOPtSZyMMW2i2d6/G0y8KaS/n47/rJS/fSBec1Bkm6KzljB17/Y2AhmCKgo+E
AsMpjpnl5agB0Ijdagp6ArRH+bPXpCDEdcQm60FYLTGBdfa55mC+1sWU/FER7MfnkbMUhxhpRo9+
NnBqGfa50/J5It3QsAVYHnkRdVM/ctaM3ilR/eJp6hKHpMHejbFknF3Lz2I0QBEQhtp0Zs8ppv5Z
XIbKm77cOyWfs8LUjy9GXRenn+2otmHNY/nV0OnDahzzvjAXQR3Br6QIdWdSFCASSgFz3XU5KHOj
vAjUhrZDJTgZlapoEKtoxB8rkUlxqPNasOVRt48a6PR64TV/VFZ9+YxIgBlsWOQoas/+zdefceRB
TyJOzUWZKuxrpE/vT8vbPx/Z+EORN1Mcl2z5zuqcaha2UIliThalOa/HhDLGFvSdd+74/GHPRjYj
iNkMYh2Z8/bZ5BA6adWnsW/CRZ6atTnBvYpsookxLFU7qgloQwOK8fjpNe32z98qzBVUHy1zHlti
HnmvHramF33U+AG27CpAlwKyy9o6Pg3eNXw4+K1sQTi4kvxDA9IOKGw4Vb3NYP/VyCP6/Lkz6vzP
7zqjzqJkzr23mP7ffiTfzkozj9n82anhnaBhDisYKOk788kvZmQbMbVucbJS2RDob6+iUHUgG4gI
G2AS6bZPJxTnaljpcCZMg7R23uen39/r+SeePWbGK416ZPQsOc7ZFZG/qGUe+nBaqypach/J0qFZ
s/rzq1BStgVLqqPR2n37vWhQC1jzjk64g6kCLUiqxZgr9vq/cRXaP6ji54XNPnszCFrQxECuMxmc
RXck9jh0bdg/P7zv/1gI/sW0RwHYxNbH1pii6dlbrmiTSIqUlUVjT7ERAVh3gikgmyukNP/xF3J4
CYAzabi//2PSs2AHmtgMyOOy6A7bA+mLmUfmwO+vMt+WsyFAQ5+tCwOOVs35tKUOVZo2asNVahPp
IK2NZShiV85nNbA8Afl7y0Taxy5w3pkwf3ErHaHiJOe7oWI4n8pso0pKKGTYEueAGZRk6bqdODxp
Vaa8s1jNi9H5l9QQk8xeeRWz+NlTo05lNQNL+aKbYdKt2a1INYF/4bfUbbSLsm7fa3/94s2iQ4F2
AbOGzqpwNoEaiL/wLjT6grRSXKl1Wq84cL3nBv/VLSSBzcY0w3Stnu9zNDMtJw7QOnSiTqJiRI/W
Ugu7QiIp33mJfzVODJVJCfOJSpvi7CX28bKi9FYQwaumv3Og+O9Ste03s3qITAj4MZoSJ8hQ/W6t
Frr6zuV/9U3BGMAclzYD1Zzv96tFIc8bPTMbfI5OSq6IpejJpelUzWUi/OK/MVgwOuJtETSo6YS9
vVSG54P+LHJ/mj3Xg5fdjKFXrQB+fje96GDDK3nngv85VrAIO6wuUrfpiL/YiF99tzZjhsTLi4fT
S+WaDFttH6JQcn//ov/qKjYds3l/Mst35NuvNcR63ZLihO9ZEG5q1f+HvTPZbVzLtu2vJG6f55Hc
LLukJMsOF+G66BC2I8y62KzJr3+DPpn32gqlBSfwgNe4wGkEwie8JXJXa625xsSntiT3eKCG9ed7
Ip4iNYhsSzVU1dkZxWyipVME4ltdSus6Qaj12tFJ8ysLqJh8/YXeA4bPq5rSPAUzCpboPfTdJmI9
jWq+KhEMd0Nb9YLYAbEINXYWK1L9Jm0ufQds1RmoWeVmL5q1yR+zlSYHtV0pRh8/YYROyswiO01z
pJpOx2FIVLaSRV3fVbHUovU4SLvx8e7MyVuJPH9MUdfGWIVkQCZLt47PJsAdKdmwfhCgLhS8pumA
pd0/UsnN2Kzb0Wvpx7oBi2YAMCgwhgTSYODt1OLL9hJYWvsmOBkvTLNI7ktnsAyvqvjofGjdGqBM
FMYNlnrc61tcPJtNyKd+BFnW5Ws6hsxT11ZCvieo3pOAxBE2iVxmMg+HNfzJqfKjdeuEOcYrNcsN
50AVcc+0ohHX5rJGmZ+r4jIhPkxe8qR2HIVYklPC0c9yUrzOpAXHB141v2TnTSPpYetBEUa33+5R
gWFX2diaie95n04/EtR1W6dycaLOs+bQrNozlCB+clVKzKzHnY0mkbFal3iJevOYZ0eYlQM9CiYz
XOX9dLBXdk8EadPFbHKfZ+UTQu4cE0WmR+WANwyK+8p+HfBIpuKQVe7PeqyG3OOCBqbMBsLm401L
b3Hi6NMvETXxUTimySXZ1fbAo36/Xu8+a5M1RbujTol9N/vQVQLqF/dcr2r17KStrKbxAwp8gKrc
wvbIXTtnEmsh6QkzsR1/aMLxvOmR8uDcMbe6F8Y4inoj/QGw0XCovpQjRggH9sw/T3TeN2ofh3Zw
m/7MnU26dCBfFyi7eES5/tIs+nHSw+Ybkb/+e5g065w0evf7+9OQCICQBNmogULn81yH6harUTnx
aEpTnOZJB85JjbXt3KbK+ddD7ft+DlkFFTebdwj556FSLUkIsgrTI1EdeaozY0Ftj5d1XFK8Ss5t
kFgHnuienRs5r0vKia7SP5EMdECZeRIuOZNukNumMvU7amxkjrtxPKTh2DcWOSeywNwoXPOdcfBh
0ygK8uxJSb8+Z1F3rA2K5ZuDwJNGzt2B++3eoZjKwJPQdLHWPj9IhyMPzQL3lpn+LXzNVGZHRvjW
GoeufHtHYi7SAM/6gY7weaRhzqF59ARTtJaLTcnhCrRWc5JNSYSaHvha+7bdpcOeyY8Emy/2ebAI
Uo5ZBGxIlE9S+MHGvCFqtl6+noV7RoE4tmjqoGHZsKk+j6KFudbTtIbhGGXki7ROIdepDczS/2AY
vgf0PdVG570shg/TwQXa3SgD0wHQvHNcRLo4RWzwPQ3PkqAhlrKWm4lLtAs84/MobGSkwajhIFlo
+ku8fCbMeFz9wMJdNp6d7VMnpjYMtiaEiLsSPhPyotlmCtb1keBQNPK3QOt+arF9ChDeOvDg9kw5
diGE+2SrOT3snQ0poeQNNZTBOGDEg1bazsZVQTTXkf799Bb5VCJ4lXADPJq2xAcf3tFoKI6VDJbp
2WronDbz6OBl0/QHYt49T08s/e0Id3V4ObtZRZNCXwnQnkQL9tRbR6m74zEfjWvZoqMJxaAfyJju
0FTeJwVpNAu41aIc1tSdc2R0GxvrNOIKtSpoC7QL1BymZrQnClnpS9ow519xOmvX6M6hxPdh12+x
UzcOXDr2fW2xrC/mJTWJ3fh0FtYYBFzxPEndf4srbrW2E0W/a9so8aegHbZfL7h947FzqI7OckBv
ujNvctYIiGW+dVirxTG4DhxChyi6bedg9tiwlcuvx9szTymL0DdgqSRoNGtnE677kYz4e7JYaboN
ABt6h3q6qsm3PfwHI5FC08mX2CaZ6c/TNMYEM7CxtKeSGun+ANLBp422+JF1/fDt/AXCTBuBpsNU
Xfbhz0OFbqkgcmBNS9X42YjCvlNCOZ9ZznioVLPsTDt7CgfX0lZjulyzdzd7M9LdRA8Yqdb79Cen
AoaACqbNKDQBwKGZW/VqbW2HnvvZ149zzwFAnotE15LqR/y4s+rrdhxSKiym10ejc8szCDwdM64D
02PPdATyy5FFyoTA1Nl5kuQ1wPkL9hbHBqvuKPMDLR+5F2rR7yYYvr9Bk8RgsySLgPx5N5EhxUxg
prNnWng1cRa4qm9GKcKbRB3WFSmVA9Nk3yOk3LKUE6l7ET1+nibZPCtLSGd6aS3Hqyy0s6Ohiw6t
6H2jQGdkSdMPbhu7hxuXrazCPcv06AG6pf+iWw/Jwdhg7yBw24BjUsNDbf35q+TYlzYyIA4taRU5
s6rOPF9w9euv59y+zYLUPylWvg2uPDtzrihRv6F8Qd1FNHtkxJZxMkL0WZUgKf6D6U1CxBTUQCnr
7tIUIwMXRbfmQj+DzCdUHt1TbMHMAznj5QPvLl9u8SR4KMmRaN3ZbevaSbnXMgMgu8dgjcxw7eBh
sunFPB8PsgR1plSgPQYmYWkdTJPsGZ3bG9cDzi32j50dMYxpAe/UniWcp+pdVmF2GneuflEgwP12
COFw7YEQuWz14Eh33pyawIOeGpPrIvoMv8FC7ZrO5uwIi+HwwIn555bIUAv9jFTcsv/unCiD1KM5
NmfS1lCWI38QJrIrKc1nRBs2gqQlY+4U3lI33Hw9PfeMTNzChZgNhEm6tEZ+vAjVcp4tBfWM56B9
PkoJgq+BrTi3xKDg30GLQCuM7Xg1TzqlnK/H/nNpEBByAaNWQymdQtHnsV0MKKac6MJrY8zml8Bs
26ZJeDyV9nxgqD/XugvyCMQoESFYpvc+qw/3vSBwIHUZpLRs7O1+psXQHgdt//3zheCCuhPlUtwZ
/laofxiFTCtuQhlfyJhC1zcnE1Cni5vw149tz3ehn4h6KZcC1vquzt0po4mNmeu4jo3M1pJwrkWb
q+uvR9nzcpj67CIU3wnbdyspplXmQqscQd/lrK5FizuCO2GRjOfTIRjrciB+3lHo/dTpSiLztiQk
dnaUKdKHHH8HgTjfLHCWhRuELLx7NoJ4uhjSKtv0ka59+yBjUCqTHGZUa9icP08+yJBuFtYjSU54
NE9IGmN8O5Xw5eunuOddcc1Al0Ijj4M8a2e7QqBmxLaODYlBGL1pZjTQVIam788IRmFLJnwi5tsd
pYKWgxcUo9RFEqx5begY8mw+MMq+GUHektBsKa9SoPn8xGhSVaK01QUW9P28Jm05+7T8zL7miOHA
1rsnbcduSCAIKZfkHT3Yn8caKJ1NE4kyT9qlJJldqsVasdMOhgEXy+ORE+AxHgxr3WgKzT2Dnv8i
VMX4EmBxfZQpsIut2hyuaK3VV4M5Gd/OEy+7NQxpFAHsnIvZ3qdt08IifuS+jNiwy7dGaat8kvjQ
rvXnTZJRWA8kfKiZ8jA/jxLWAHnwg8DEBt+Fe2HbxQl4JoxwMxV4CQdkfOAV75muYPnJlC6Dcizs
vOLJad2wkrziKrTUsyET8yYyk+lAVWXfKFyGloQCURudT5+/lg4StZtjC/QxmtVbPsYDLnaHVt6e
ZPSyES+kcGDPNqWiz6OMTJnJbJcqRlkZGA060JTnorpu6rZIcZ4Oi/s8TSu/zovyLFXD7BeGYl26
GvqkOTPtKD/+eivYs3zINCxyMXJPpHh3psxUYwm2oEC8kODyysjhAJWWbK+NdtYPHOp7huLwIXe3
bAewendeo5HZoVpjOeEleRtd5EmTnVpT1uABE9QHFsK+oUhDLV6UMNs5MT4/ZVHaxd91OPq95Ytj
Fc3RlARy1fcoQA8c4nuWg7nc00kGcikjzfF5rA4rkwA1DNkNLahxexyT80ix3RVWDsqmmfBi/fqN
7ZmnFE5JtLLnLWHhzhtzDSIQR4PcHMjAXCdlHG8trOkP7HW7T5BnBvyAmil40YVCu/Ot6L6XLU7C
1P06CkGyXcwpnTC+STLlu0JCCJO0KC+SHINXpe9OQWui7NekGVVvqna+kqrJmj6G6sBr2kEpMrkZ
hlQwxEpqC2D2dzbvAuuoPu0ZBhcbz8xxb+gSD8Oe1TwKv6vt9ezqdPJjc02b/cY1gtullR6mwSrX
y28/XT4LRzxZeZN1tZtB0bOpn1WbCi5eWKUPd0DnmG+do9IV7TenyyKUW0i+ICgtkkLO7ou0ijbN
Y2QZTl4lJy5q+B+Nnh2q5+9OymUUag0UWt/L7LvGBSLD7itm6XuyscYnzZyae2kUD9+b+QzClLTg
n3Aho3l259oy4UVcdY1q0CFnF6so1RsgEvF3ry1Lazj7MtwVOMSs553jzaqGthgHHhiucHINA3f6
YRZueui1GLv7xjIOSgR6w5FcEOIsj/TDtRzyQz5Q1Bbegvd9LZE1PvW5nT3NVolp46zb1VtbueNt
WgXusxg0+YyNUUJdbEjo4IjQsIHlp/EMXl5pT3BJgT5s1SGjhatUa/tm6HCOpKersuujOMiVYzh+
Vbi146r92Wm9PfpxQz3omDtwcVoUCZ4s1tiL1ynDZmcdh5OyXbhfGu7qE8CzgqXSkBxT9WY95jXt
qrU+QHA0Bxq6pBW1j6LGIm+dZ2MXbkE5IuvnDHG2GeY3z03n0j7X93li+KNuxeamULM0jGBDTBOm
UoGiWn7JpTS8GF3MurLJnu7gEpedD+rZvABbZTSbLKUhaJPlNW0WGpCPGjeGTAbeiKn3fdl20bUz
xVjCudYcn+W1FDeq02rP1aAbtAdkEhsxeJ15fkT3TRisHXNsz7gQpE+D08pxgzeSoW1qrIHdM5kE
7HtRrJfJcYLvqu7X3OzCo4A+6GojnNFVvNTQ58UGqypyuoCsAp4UPS/9EbgtJbyN5DC2QCwrqDlA
l7IfuAWNyapo4xxeooQG51WKAk/RsuTwXKmVdkerjOz9NApc6UFLdm8Mc7Sa46gp59dI0OdDPwcO
jz7bW30JdzH9aeCalNFVMuYPXFtizCiTugToWJvADdq0sqVvxgu9MHQyeaYrwrjT8enG59y00juV
PzPP297aNkqq1wjGHdlt5jbp61XvBmz/CdJmepzymUa4ckaL7RU49dDXqlZSWZzErJcgKfQ7eH91
uQ07DKY8UGegDqRtyl8FgGm8ncDLYwskFHETqqk6rvU8Ce5tiXfS1oboc2X3HfZzAdgZfFDd4zgy
6hOVxkNfoJ3zBpoJniYs7u9I4TeWhw6VnmlFwNz0g1kklIBiSR+RSHoc3NGm5YDDyGz8Ukc7hQeT
DyOT3XFihU2wVl4Wps1DqgaLV1knM+wikHyMdKtEw1Vt9nO1khU3TpqtpcxPyJ6F0+IAQHqM6DdV
aevs7bu+KRPNm/n3r30/ZvkRxpbjaeE6dUMbsptsM7WCqsnUS3jdSa25Hr2P4y/axeyXoUXes05G
Nag3okqi+5FkQ7EKBqv8uTSu0xKqlrXwJo0W6sLLigre8ZRUXbSmXDGf1k6cjxfoKKznqI5N7BDd
wpSbNsXEc122FgoHAzygdZroTjJcmE0txA0tNnQFWs4UshiAsoUYuie5WGUWbEFIsaldQFwYmsdo
KVEd0T+BhycChD54TESj4vc3R0Pv90qdPtQYt1TQ1WHj4sQST/cgbmSJE0BaJs6TnJV5o7mYLJ8W
Vp4O2wr5YUG1rukf62iOSibHBOijbQv8eVOzihqvodP8oVPH/irUzHKk7dYCcywSJ0bZ1zjxSWWC
xlm1WmhbXl5lBixXg+szep1s5PJFxwdNv3UYO55e1C0iiplGwlMzUnNtm8RdcVrKOq+9HmD+XT9n
xlOeW+o1+3/zVLVYzq0cIc0tIr9q0TBV1WPVT427EYolsQyLdOD7YqjT2oeu0V4kUwLkdVQbPMHQ
j/JDk+6Ou4im2J/9ZNGXN7X63HkhJeqMvPfSwacMtfmWueUmNOzsWYuN8GeKR4fuxbla4ug8ZjyT
UE0K15sIDzI8RiNjXNHbX4Y+XeEAutowFhdtLnV91WYzWCJ30umghinhDqsWxW+4ze0mm8L12Fad
fkxeFNakP7vFAM8x6C9DWlrpPIlqx7iTRj8BuDJb7SnQDO2p7tgKTjrNHMWzZYGoA+kaCEqdtMoH
ZxPrF35mUeuPitb3Bft/rIOESOlIWNPfnf4kn8bclKJuYnphabjzes1ZuKFu1lzGdpQ0iCzSji62
huhmcXF00zWda9N57c79vDJ7rqN+qalyXNO8bJwrcVDdxLOtph5qONs8wZyy/42Ea5ZwB8SAqfWI
WuMejrWMjiUdq7d5vqqq2jrpVJG/TWFdTR5kjfkkTfth9go3oGdjKTTpa5YGdOWOeL7wKk0hnnVp
tIz9XmjpiQAyNWIvpDvHZquo2BerUn0a6A00VokyOS9KhHyf7zfCkMI0r10MY3EQbkh2w3oFkpCu
47KfnjEej24zs2xzbxBOZqxDFhS58CyLa3+eq4QJnGcxNjNk4q/mmKq53Wn0MKPLD06EoqYpMGv6
Z6GeJhMWPJZFD/fQld2RgxanWFkG5Fdvzrv4OG6dIdoImTckZw38zz2eK2Apeorz0RvGgL7mIY0v
Wy0e5jVHWA16y5nMbe9K99pR0zzkRVojVnHUn8yVFrJlrA22vMtqjLVy8afGEoVLgcLad+259+mX
VX5AV+5xb55lR99uErmXc9BD8lJTKc+7bKzPu3YBAxvRHKwBWuC/TrOv9ZOJPo9+UXDAv2oiigLf
IIvfQztD5XfWjGkZXMyYruAY0naB/YbLL6yBbqwc9UJDG5usG/pMjKcxs9rsiGlttxdqZ0BQcDVm
6ZluRfgnV7MVWVex0bD3xZbVTRvw2Yb10OjpONHkqnTySK8zNFVxM5v4vmb6pF257mDqR0oaRHgT
ZUrZHUfwxqoN7O3B3ARJEw6+4mbDc121Q0f3YyeuqjnAltUb88hwtmU29to6sAOmKhGxWTzSdyje
vr4Q/xGkaUuIhlZg8YNY9GSfr5CAWRq284lmhmko15Gem0C4w/TCtobw59dDLdHRx2wot9WluLIE
LQuw0NrJWyhCQzciZsOzkZpyLlkWRrCCuW607rip8Qk+icNGP26qCRBI0xXrr8ff+1URLZDgW4SQ
uxqCAQ/iNMobwhj4JhvZmuJWBmJcOVktD5Q9/ohl+KpU4wnpl+ZFLrSfn2qUFqU+OWiTIdbSaq0Z
05Gs2vGbKQoeqEO2SaUDiPIKYrfPoyiWWgT2wMmlNzh1Jza3r64zWkRTqjwQ+u55d+g5l3wBMiaq
DTvZEOwUs7md0fBmqYFddY6tLh3ZMUz3yBLnbGTxJpmBb3eJXZ3gMOm8fv3u9j3Q92IOkgdc8nbH
l4liA44nOAQrL+H7BrQTm5RRvx5l3wyh94WsBf1DSJB24vuqw4fXdAfDU+qyWhujAgXV5mIxDYH7
7RlCcp5iBhUIpFR/hIhgGPC2LxykHbGbrGeqAmdWYzq/v/5Cfz62ZRSaGzjZyC69N+x9CBA1W+MG
Q8bJ02PE1XrvANcbk/bAY/szL6ItfSEo4vmPPtilf/djHBqD7nfskGGUJhsuiL/ttcjCfMNx4Par
GrrO+diMNHNP/Xhu5ZqyLqcUO1Fo58MxnJieRHMYU151iwPFkGUJfN5zqORbJJ+4Yi9y0J0lkk+y
MUCFGJ4xW+pz2JvKRuUA3nQBV3SHRjUM5bCv+A9eroY8aJEKkanF3OTT8wjcqSs5UpedTiv8Bndo
js5IHNjP9r1cShAaJTlq/dZuIWtMu6Fl5zS8rsidTZMP96o6HipY/JlioEGVxMy7MxpdCcuS+TCD
ONBiJ7Q4HxDx0yXfat1DUeKjpDUpbK9cG//+Uv/bBv9fS9rs37fB30S//3H0nL/Ezx874Zd/8y8Q
I0RfDC2XRCqNjUhi+NG/QIzWX8xuWkB5U/wMjc7/9MKLvxA5Lu1UVD5IkC6Z0X/1wou/ACci9LJt
7qqEhOZ3muE1/fN0XGSn7GfsJZzxgqacXV5hhUvHRPhxics8vtsK8coTbpDmpSAjhQOGmQSQMQwt
bt0bzMBBZowguG9Uilm/Zpw0GiBHTnIyv/M1mszJ7sWksl8pcBeOswXFQX4AVrxAxrVyo3i+QoOR
5r5KYBidyFqxlVOJbjjZDlMX33acgU+1trA+5nfuh/nOAInfeSA4UMEGqXGXxWVQ7S+td27IKKXz
5AKzxzb1HSoS25VoPecdNpK8g0eMdwiJ9Q4k0Xsk9ViQBMbaeqeVwASDXDJh7oPT5DvRpJoJIzf8
SkgnlRRQT2pQMZ5TqsFrM2fI7wc9BYMxv9NSwkIrg1UiQFa5ExkDUikGWBXrHbHSvONWgnBBr5jp
gmFR3pEsbd8nVBDTsb+p1NY4bzt6jYGJwPLxyq43XH823Kj1arMG95JrIL7ggUtsJoQRTWvlnQsj
FkQMfijQYoYFHDO8M2S0d56MNY5FD/QmibX1XOlZsRICVpEHsMs+jxWAJZ4eVETy6juhBndmaDWg
7SHXhM5CsVEy8p9+0JMa741Z/2VqkRGSHK/GbBXSMT560LXo7iHlk6j+VAEuX5tZitGKk6t26Mu0
I8PujMp8g1vzpGp3gJti4cENpmUfaFHabrWaPBqJuYkqVA858yQbkrHd2AHN0X5aufmwxovPOCd2
bE4ItbWM7Eg49jjcuFgLNmWrE1yMKVFPrAT/0tH/76b2XxSwAUxzT/r3O9tF0wKM/8c1eYuyfS7+
8X/+549/ey9/3PD++/f9E31uWH8RK3DEUYym8XO5s/+96Wn8hIZKSh9cNwzn454HNAQJH22WpJdM
5E1LOe2fex4/oi2chgZSskg1qRZ9Z8+jevz5ekEFctEoLoWLRQeHQOHz6bjIc8uwiOdbRWr3xqSf
1FFxSaLuNcszuIqm+IGr/YbGsx96GtjrJit/G9N0HTjlXSfMMy1XYj9p9NNeWTJjV8Hcb8IWflUx
HJlZfJeWs+XLakw2tDRuzT4Z17CuXb8pw+POna6nOr10h+JOUgImFfrklOaPwglupphUGVY/WA/T
ZEfoiLoAyEWfhpiSJGR7kVPe0OZ6nStyHVvKtg8dEIASS5C2tN7YNbHPFqejbh9z+bgpbYUsuHsR
5B0JSGBWBOmdo2zrMX/M8+SlKLFvGQW3nEhHnJ2n5e9aJ40KbY/swGBgr1TU1MRiW+K/qJ/AJGtJ
AUxPZRHzb8b0ERxS5tVJXmHnF7+E2niNoAakkQZq0WwEpeseU3dR3jnD4sXRORcGf9uwlXip3l4p
jbJNNMrAuX3X4GntR6401kqkbwwj2LqksL2mbgRZ4OE6TFEzKLN+4k7Bmz6UV7SmklfsSbS6Ls92
7Kd8neud9NmmN5Rd+Mx1i+owxdBUtkp/1Cf5pW63qMBl7o+TvOPf5liB2NvJsvm1pdhkDnQns+Wv
HcM+j0q8UYIYTxInkdLPHfk7AWHtufCI/B5QlUduAzeWUKeYgXOmNzfyLgnn+0FAxVKVCytTf2RJ
QD/iLK/wtXo1S2qMzmjgQAJk2Sua+krrrBuAR+eKeYPd4m/u3D/jMH4sIO0ibYIBLeGju84mcU3y
Wfi3znkdUpCFxWTZ5BqzLOl9qnqkDBusVvB9vce65nRKxicT9wcKK+cZF3QP04q3LmqOsnK+pmcR
ZvvUVKsMFeHanNytoRQBZ13mrMxAWZuJhGyobLVeve8zeZdq5rFpl3eZ2l4Gc3dG5vFKK8mYDWV+
F8zTtY52aaUo83WcWSWZT7Ga4zbzM0rvwP5r17ci7HWASjz0Tr2cPMFWhYhmRsapi9TQC8B/rmRS
/0413nCt/0DZc0kZYu1Mhm+LaBvw5jtZ/+6ddJs62tpJ8jMtXl5B4FziaVNgqlKvbYyjFOzKvKRu
j3pbHllSO41aUtddF1yIxG181tgj2qQjPh6VkOlN15oj9MpbNcm2aqVTGUseg4qEX1etnUE/7Ybs
crkg+QPqE0/p3Bs5GK9upb22rnlM+vj9ow2mc1OoylsaGSfge48rhYdjDNoph/jLpJo3VAR/TH0O
zHUwTjI13bqiumrS8VqVCpmzfDs5zArFiF4ipboCefZUDs5bXygXgxQnoHN/JNP8lJTWcWpOT0OR
/x4r/cdgykOahl2Zyt97IzlVBKCcELa2szcC943NkMzbbeGk6iqQ1UMCk8F3imQFjet1GIvTxLY2
c1Cchm3zkEBYKwdr8+Go+fl3pPcRor3DmWdnZYdGkk/9E0kOesxlB/8Qv+QuVR1Z1yqfIq/WIgzI
MqbmVvbKOtSzUzcrr5Mqf8q18Ec1BSdUTC71MH7Dn+3/WWDzbzH0y33j/zODE4e3+u+P/qPnl7L4
eLwv//u/TvYFHg+nayETMT/0/z7ZneWIJpIhJuFuQS6GkOWfZK8FHU+aAe0magSkRgSj/zzYFfEX
XWnAmBfWh456FOHaN9BeS1T7MW0Am4TQiDQQeUKdzNpOAG9kji0biq5RLZNLo8RjpIqtCk2JLg60
OXweCeA6JRCegrbAnZmdLo/h4/xsK5L2+YRKWatoa5JsnmM/k3IGj/j3BPy3SJTP8dk/R2Ih0ibC
g0I89nkkJ44kfnOIa3FpWaF5JiYYp3H14f3uWW97vs6C8locZ0h/Eo5+HiQ0wfjWRDTLWb+l9Sa8
aCZCIIf+6UMbDDnqT2+Jb4RSCpXwUsxEN0wY+3mwQFRRF5oLBAW1u9eVrQzOXEQkKaWfzKlWgYmx
JCTqxlpnYS+6H9hFB5RW41n0XhdYOW5O2E7oq6oIG+kB+Vw8roaaejHsXs43t4tVsQ4mkfd+Uha6
Trdyk16kg9Droxao6KsEFxmuTZOSAhhFu7x3zWCiBY7dTTtX5MAP9VBab3Exo7toUDf2G1H25huu
04rt8yuM5HLKOZt9DQuDX4YyxnAzhV6m1PoG6oOohF3nJGCrrHzwZPVwrkJiI77t+d1CnbHDQInd
Y35IxfLVpvebO4UeaIk3pm7m+mlqT49jo/YPUWPY0IOSAMp1nfUJoW1Bb7bXgqE86SNTDpvAVpvf
cGPzYJ2p4/SCs8h4Pw55/kaByTyTZTrEVM2j7moESwyuNtTDni9uRAoOlbH54OSlUflzUSovTYc5
S2Dk6W3QmpgNxkagUVjttLBFfUNXNvapSaarKy3K24fcoQZClZInzXlRPZHBL670Gps7T2+H5DRX
NPxBB3izsdc2bvsAzTV9wSQ7fmHVdM/R5JoAqeeS8l9Q6hWMV6E3z7ZGnO3PGm9GVUIomaQlOTwd
MQHH1Vs5PC6NcOZRTg0E60pbOI+hKMS5Lhr3EsRtn/AwBRBbXfbp/ag7E/306XgB0Doq6blu0+ui
q3FXgbNm3Gn9qMCs7ib5Ertuez8G2XAngRY7QLyn+NUUaXPdgGfINvrUDmd1OqByGLFLVTHQC8dT
xx2tkJ67DOubqBrV3+owJK/wMPGh02k5Mz21r0NOKF12q84oIGSTxejTo6BItBMZQy323DZWTjM9
C1Q/jYtK80e3DSAf5WZx2XJD7Pxshgy66upJx06H+KX3nHnO58txpuZT5Fr/lA529BLiCGxfOXUc
PuBnZi9o9KjAp1E6TuRPCtlHT3bqoPH3ejmve5mCfOnbOqg9ILbVayMbQeIztrsHUCZl5+n2IF4J
EovBR+2TzXifjTJi/pV24qmJkp4rs7oUTVoLeUk24qZYCCc6DVKDJkEOee6qwqHwC18hnZ76JEa/
lNHPIcAYmGnmVUHGKssYMVujpKx+aVGj0uJbU1IE1K1AJ42arrytyebcpmz77qpWrehXZ2QDyc0m
sh9zIa1LvRaa4ZeZTbcRHyal6lu79aWKPkr/gVSTkkCbamkFflhl/qsVGehVNQvEQa6Rm48Nt+FX
jBfyn1OFhGo14VqGGVsTQtCOE1inVPpFrvvCCqLam4HtPuB/XgKzZf29jkygK5HoD6Ub8LbSthvO
iWqm304fM5M6GaSDTxsqiBQ3DZx1GpY4uDsVyAcP7USnrGQwGnc1W+ZTHdDV5pmdGOSKDaeG620F
INbzKVS8xlrg3GqISyPmk3jG+iIQGEFEUYWLZ1BNtUFORUxnZS5bvqahDBf8u/xWKAn/g6YmUNjZ
08Z8FYaReJs1psrojiIh3LQauRqhR+NnnGEgtI6zidzgbGbZWiclfxXyBdJNn6qzD2u+pxSY6enK
CEJpbxrLGAL0RiWIWmHGZoV7PCWGo74xkxGUuQ733UIc+wMx8vCoFWY1+loe85lI6Q1EMDAx2Myy
MsW4WlOMra5SIMO4QHVWRjaGKHzMOj9B9qGWqKi1ulrFcdRBvBzTFowW+7MdQGAX8hg/41qse80u
EH7hE+t62iTNn3WfA5EM5jp+NZitsWfrnRuvsshZ4v60w/e1JFeXexGU+kdcznAAGwsz/E2bl0kF
30z6n0aWJ/0qTOgI9B21Ha87y8AHl3MQ3+hF1m1sU4jboyfG0o39WODLiCdB37wGUBIjuFidyFcg
odl8G6XVtm4R6q4XD9CAV0j2jPvCKHAJbmy7X0Wxov7uglIixyXPggGibW2FM0WwA209VymQtGJL
XCyPUxwVqK9rVnTaL94inQiMH1NnZjdqmrkvijTrJ80ZkfLh1BU2q6FuwzMzd5pzGOSVADUVlv2a
qE4KWjajOF7ldRbfKnalvgxlPF4ZOPTmPqe7kh6VQNJ/5vR0lz75k/oVa2btPox60oLtoAQJiUOZ
JJ5ETpYCErTli8rets6w+SlWnR6ULwWCo0vsmEl05LX2k2PBPm+qWqW6PuobXbEBtvD7J0oWEQag
g9V2NaEfOY5psJZ5HtYcMjIxi4r1VzQ3QZNHV25ujtOmpj/1V4o4w/K1KrO0lV3rM8euzf7lGVpV
nygx2DQ/BF9LV+CwiE9qvXVGv9Wi+rhl8r1InkaLnhDUndcLe97aeowHcx5ifla4jXkxakVM6R1Z
KtIhjRUJw01eIxCzn2MpGxuBWj+cVQYUawI7vTVpWkryY87e5ignD18gZEnme+am9lyS+FBg4mgc
IEk34UAgtJ7ppBZ5VmHqkLSP85SG6WqaYnaAuMaPF2lZN16Q+NXzU6gpM2eKPiGyrKQrH00mX7qx
5zK7nOg3fYtUUZ1rZUw2Bd/lOvJd+NdPVm/P47ERdtMTDsC4FPDb1OeZLohHFDrBua1jR3cUBG32
o1XKuFuRKR+QcYKCyjyAORwO9ElZt+HQYOuG7VBHpXkykGDlNQZxGxsJeU7qarGEG7hMul67OMVN
tViYUQqqVjYiICY8Ulow2vT/sncmy3EjW5p+lbbaexpmBxZdiwBiZnCWSGoDI0UR8wwH4Hj6/kI3
u+7Q1tcsl2VWmbtMkQoyAu7n/OOWvvcASCWZQffpYGiKB1i/cjoPZtchEewS1wHD6SisQ4zKW4fs
iI4z93ffGQd89wFWRnPhSkaq/7sZbfndkgbifG1MMyy/OBPlNnvHHl0nkknZmPZ2nLPpPk8sq9kr
nIfivOggLagEkmIM/S6hG4KAx/65zRg7NzlfguSrQEs7zlWdbilz6Q80cy8F6ljifDYkyIDjUc/E
G48aaPmoxWx5kUZwcCLAipWdbrQqC4tl1sXO94cAoU89WvplrYT1YA3WmOxIcNE90jiZW/ej5TEY
DZ3mAjNWy7/pW0NOu2z0ci/KE4QGt6mEi4n0MjDdqcX0ytuKBNP3Pm86C+yn88qoELZMozz3p8/e
cmBQfYph6JEebRQwqVOhabTk9ZUrnfgdgqnJo9J7RRfmLM3weXVAwWF4DbLjgraTiswkh1snAaKj
fjowpjYUg+cN1LdyECNrM45zWeKGqmZZ+kgA3bZ7WJdlGC7jBBazhUyyA+RixnQoKWS62jtFOxVR
OSEFIdvFsz/kbA5ya6194WzjMrCGlcGJkNo74BtrR7mktR4rPRU8HanHNQTqVJ/sIF+ok6a2d6x2
GZYlk3PHmpxD7CVj3EY0M9QKVClZq6hhsPDezZQdgH5yNhEuZyOpvY+hlTZu+RTvPsLHpAicCxyQ
4HXFZftqxsSkgvENufE9pnyH/uAsD7p7UuA6ed9SX8Fd1SZcxAx3XvHr97b2P7zEfzAM/8Pi+v+U
3m2H+X3M6uwfsYnfX/I3cMK2/jBRVLGNu4hOLMcCNfozdtyAhb3GB0uA22sOJ1v0n+CEsNw/MAvR
Z4h3lbRMjIR/hycsCXQBzYp4BsU+5hHrr8AT5m/vzN8BiqvlHrsLQYS8GBMY5V/3bJt11moXwKzE
SJAWtc+IVSYd1gB9et+7aMoJj5LbIEGcrRTVKO1QZ+c5R7UMaBj8uG4yP6mgGCivCqw8knjfrWPT
ZneTEh5JfRldC5Q+UXaevvjXRswpwwRFPLabOydaJakzZ/SsEHnno/vM3+Xumzo/WrrfKZRckaqD
a8PYq+q7e5XYXqhpB4gcBI5ba6qebcV6Yi+9871CHLtNjZwajGS8un1RTE1qb5f+mD7nlRV/9pm5
DGHmjGB1C5l9Voi6eLIori/9p6YqU+jClQVCuIkOq9nobpNagsxn/XgvXEq6NpZeKmvvx/M0AK+4
XYKC3a7VsykGpsWs63WGnlz52Wdj+w29WhnTaWiLgG1uWmKTiq/WZJeIWNrMS5Oa3c3o0bgZqdIr
phfl2MgqPVb0fVZYE3sI/aH11uoXi2OtVclD6rjzBeggLTee38hN39ozIIyt/Wrbijh5JsqyU7f2
Uqu9FUs6TxqsUhfm5OW7BXW6bQKvwrZo7vm7H5TbrBvZ2GAbV5P5bIjhAJOR3PCh2c6kSmx0mwMC
N31wFCwtYD5DfOiuMDtjdZ1nUaLSg5NpZ8dxjzGwk86ZYpYttO+GHqHz2BfPnezQr8f9UyDGdpdN
6/ogTZSkNFe/rG5Af06a5vuePVeEeeUhPR+1Y7Qhl0tvvsCFB9U3hNOW36NOTZskkkkwooVDxtX9
mcz5l86x/261nNfg43+DnKbv9T8rQfjjfyKnf5jXZGPaDSx8/38ruftTCGL/YbHgmLh2iWJh5HT+
Dp3S44kViSA3/rnqEl2OtP9Liv4Bt8rMADrOd0Nh8peEIMiD/gmWw7tvk89E4gN6Ul4p6T7/DMsx
0UxlGrynbePnoBgGCW5e41mEc9qZ+NZ3lrhpgpLEpMmj/TGken1aNzqg65lW3aY9VqntzpHrQhqF
E81w76M58vjWwqnLEypbvz8C6Wc89naVTbCSnTudyNAMqIFaDFp3ybVA2H6DbtYXJxtDEst/h3r7
HE9WyVHmqTHK0gYRsQraa69KnecGHfXBMF21i1CO+IXG59GMx4cm1t4Y4SH5lftOHJwzhAhtFDS2
yuksy6o313CRQ6HQlOMZlLMtDmveDu57qVdt3K4E/7YHP5jEQJBNC8G5mLZqwtwypy+/N2S3DXJ6
io5Nzkh9UDE17xGPNhBqriY4Vi8uOFmDtJwiGfTOvpXTpLb+Kser+r0mUj0nyxUIsmSN5JRSYFxg
ct4NKhy643BeuL9qsxZnJO+eRZ+yTQ0Yg003b6Sxut+AUxzE/4PZnjDtUoTitzSjHNyiW4ztpNIO
M1lWvRs551ro+523h0IJrl1/unoM1nkF2GO/x1qSOsU3OOX8l0PDXEM1UptdWLirBylbhTxkxWiF
54fiFooME9HRi6fjX6AZNO2Vgye+iXhMk2slvTGEtI/2fGKsknslbbrMDY0g7vfCg87c1XEQY6sb
nfHDyR0ukrbJ5ZNh5ktCELsViyhOltoLr8U11ZYtRMaHSRM7t7Erf4xcZ+BWdBKn/xgrG939yvsy
hlYgije9NtWPVgoCmzp7NGhkoygHv8oCtFMbKUIa9jZmMpxV045arPkYLzntVHbtOirKCng2y+1X
we1DsCxl1Xl+nosks1hz0iw9Fq2DdMWbFC81F1jeN2YqhAWQ1nBveONQiHClTC5DPKPS+5Vumg97
oh/xmGCxhrUMnDXUrjV+eLGuX3vbU8OWe4qCLZjxmM0Bz9i5Hdbmo0JPw07CbvlgZH4uQ6Hd7Jfy
Wu/WxuRSbgtMTm2ILGZZIw2dOkVOn1SfYpTodSYtLSxaZbUUoW3P8puMnWsPM0GnaRgX/ticcSSY
LyURtreNYxN4PprOAjyYkJyL7lkVT20/uNMmS72m3XPhn73JHT7sGbFPmLBUvxp5MnuRP3qabq28
zej5GXt69piGoWGpvFOgog4ZrwtkEQy8l6t0PxO1/5kFU8GrC3r2qEGXcR9OxTjKcIoHLi3TU8lX
Dy9chslkgXOrteINzYyhu4ljdzX2CaXc6XHOivjaotdwQxIwNGnwNNTB+6af+qe1adR1tRksf3dt
XELCNnpslg4d3Zq6ueyzzHEmbXqnmJtdP7Y+TW69M2/7rlnYUqdYnExnrr/iJONIEUVtfcbSzoun
LJXzl5TZ/JV2xgDJVAjKBvH7o51QtW+++oUjX11FCHLYF6b/nWLRyd3OBs5OCsGwdzX9km5WbC9f
Gf6EbAepHbxzTtUpZVk1QBZKwODikf/xyx4QWj3GrcXvxeMjWYbCdqtT1RnrulXJIjax4G05WoUq
jpibWkxGsxuIH6sgXq6FeNHfE+KIX3tdGtQfTT0tHbXD6T2ssRdKXJCzjQsLRd6+DKhlPNTUiPWP
I6Zw/UavWtGdkJPLI6dGzNrXSKLj6eZj9W3WRr5IuJvy1pbKkDtRxv4XGix+uFqNyBRaoj8uZpEh
uvCLLPgwLToQd4mXasQT/dzfmZjsqCKj+28Xpy2OPl4f+bZ0mHGm0Q0l6aOHnOBeEeO9v8YJzWLu
ytCbuCOl64VadB0ZbuEvB8rZ2zliT/ae8Y7FTTiNXXKXTfHsM6jG/WMtkJdt1h6/2jbvREPkalk6
D21eLwGCQfI0wnTkysENNdTyWjxLY1p5jQ4O49mqqjBHDPic+7JAB0LfJ0AcMYq3FETOv9/35kZh
JMv4KFXdJ5cB/uTMdBPiMJq80By4fTGEFgfNuiMgQ6stqKkGCGklhEqje+z1gWhinmg7MynCM4dc
vlq+6DglpSNG3FdkYh8TPp8zHotm5XFrqtwOi06y1Q9153zvYkGmocqRJZ5nR08v0low7qaTUfq7
ghG43OBJzH96tK415ia2eNxupngZzO9LUeWY34FFr/nX+DweWsy8Bh2HKAqjMpvGlzXXy0wXYgPP
sKF5SFD2J+a43dig6DdJ0XEs23aS/sBIrCAAzNZ6SMZZfy1+QUurkwJFxCj+uuoHqKl1MMF71G1t
CrN4XXhZ9nNpirXgU4HTJardReltk/j2LyRUBGLOLvO5t+QP3nrVSPqzqwY6Pp2b6qUebYcQ8NpU
zwRNcqjYfCSym54zl8seZ1i9iUc/DjaNuS5fcWnz0p2c0kh+2XjuNooBK0DJnmPUM+s4fWmI3fig
dvJqgxI/pK/r+37sZUtoZNk/xWnXihvRgpeHc+zXr91VKNGExNKiaIjMeFDzV26t+i2wO/ezSqqm
3s+d490kEAfGpqoRnPKX9vGfTQV/aZL+/+oP/lF+8J//3eZtLAr/buC+yT5+9f8svv79FX+buQXr
O0YNIm9xU1x7yK6KgD+HbiZroAKcOPx5OlqCqzviT0jA/4Ps62sEGUABASj+NTD0v4ZuhA/oGMhV
cNEhMij/FUDA/m0p+AdAALXCdXi/1nVhwQB++Bcu3Nelo8xxDZG5EVknBZ2+IfuxJ8K4y64kr2Xw
SFkzNa0bwaF7RbwtQirdoCUJOeVu25F21O8qL46rXawg4jZjnaAZJltlMKICd88S0Qtm3ODPhsEi
YkA94hfzio2uhxRFr0qYe8Bi+/1Ew1a6G9BMxICoRRNEE6oqD6jdF7+IUJVByFZcnZu0b/AsMayf
jFktxsbu5FjwH0zcgXKY8P9XlgiQJ1n2S2mP4qUau9Q8OG2SP/txWf2iFhGNIqWuChjY2FZzmx8W
u8SWF9SOH3qU/WWRJjXwqSc59nnOWihT1qf5bSxK6zQVLQpE5gpg6CaW048kcxRVoosu1D7OgA9h
/+sed+fQBF/xYE/fFilc99wg3tqpuWdyQaOZeWHWWEMPpqi5j0Zj8J/kQGPPJq0X+qsFRe2PujDs
93oI2uMQeLlxcll23ovFEiuKyVLc1DNk4SYlb+tlKVVW7zNU8JwJmckKbWOvkRuV29M56Xq/i0Zl
qbfcSuZz0fXMusJMfazNk2zv15mi101TrVQJr1Ll+7yVXGLtYEZ27s6oTEf/nLBBvHWm3dKROfkm
LJGfZRbCwBHIFoWEV29sssUvbpGYt12QSbgcHWhaLHFd33mkc7rRnNvj2YYIfYWs78vILaFyTxM/
3NPoVFf//mgTCaH0tXyRu+NK/zv4BCKU88sdCZiuB0w1OL+8JXivKaQEsEeFXodEd3BD5HXp3c2I
t7MoNvvhefGD9XMy9PIQK99Re+p9guqcJe3Y7glaS7aej6rfbsGLNk6VlfZj7Gb1r3rQzWcqxjk+
TgTC7dsYyWXE0JnfCa9J1BYeHB5jyAGnDiXlqYeY/D4mqSH2LvbaqvqoW9FbW1UmRDtpQrdegmxy
r3RKpiFfCNB40X5CwovVCWvcWamVfBvGtO93Cbrm5wp0vNm17oI7oF2EfjPXRq3htQ2bAAijb2+R
e2R09VYN77eBC+DOreKWIaXGh4u2cfV/gBAbQcjnvJi3het600Wbk12GdQYjtVGFiX9i6lTnw6MW
ZQphM9enep7VtPNzvvFWdgFCiJRmTEqcke8UYWbBM5EIsMZY35VEY98VA6yHwbr0vNhG9QXBC+Bn
Sxvymg4e8cqYR4HMTFYGONEwSuTCyrWanRZz8NpYSCA2qa6VtzHM2eRz2A2PTa/NS18H8g2HMxcr
hCZ3pFH0Qu3iuKVaPWEIjqoVf+HGtSpxP3RGpoglIVRhdBJ3CNu67lAni8b0onE1mVvoZRfveWo7
BAegDuHbIfkO4Za9i0/Tbhp5fJhR/3PN7wZDG1WoUzbJTeeoAwEEwPW9w1Kyox++eQ40NVJb7Qzt
cLJ7Zmpv6OO73Id/DasOOy7KA7IPHwMrSd9po+cI2pBoiUIh9Y1VRh5ICJDfVGTD4zRiVtjRy9Cq
+zG1nNtOc1g/+F6BVZsEU+I2JYeLv52cId6Nq4MqqpB9Z2yGlHUi7Pyhf0Wg0p+8YdY8QE0N5a46
4zbr6TrZ+pAf9WYN/OwjVu34NhGMzUOLAmXDW8cWUXgL1dH0qxk//UkLuUVgEnSPpDAUILWpsX5n
gzNeKwzJ7QYWOWieOrPo0P/mNblFd/M82vquEtfyvXKmxTZKLFmpiMQDc90N5Vr50DJlcIewQOZu
aDcJWQf0V9fZgy0amPVAD1karYPMke0OkE83K5IoWLChby+g0J4fJjxpP/BcFPCAY+42J8q/2++t
TusuTDq3RSIlbATURdOxBIf2RGIDDe89VJHlikpE1SDZwUyGdePI/qGcXdOXNDdJPRbHNiiatz5I
jYe4JDrrXGdosdB9ZD1PbOxbzzqfvOqQc3hdEP0k6329+nO/p269oK4jqZng25qLz6iKPtn1TbE8
YoJhp8MqZLG3pzUz2xlayVru5DjGxtGQCxtpqBAf34G9UyKeljXdSgq7yb3gjSxDb+JcA5bNY6j4
Qam9MJvp8D90zqiPn//7P4iZ/HfD2xOrePq/ntTn+z+pTX9/1Z+MjvsH4j7QSOxpLr6Ra4Xe3+Y3
y/7jWnaKgdq5BtkzqP3X+GZaf+C0s1GpwsSSG/gPRhK+CI8JVeSwPDzB/PtXxjfzb1Wnf5/fpGXx
GhzcL8C3ME/mv1YX1qbPgbSo75NtX3lKx+9vkI0NZ6Mr1zs1zdNmRUqSAzSCMFTpcEQKZO112rj7
QVbWg2jL8RTYjFOTxmfGZb9uOkrQu9TN9plTvFeqWpgdnKOc6/s8AHlKZ+Fs8ym2DujGvIOSbhXG
rvjFDiIJJgJHpTKGpBAQvG48soU/8iwU27jg/BTV+GX1yUuZtXeJKW8BVqEoeygoU8RHOBh3lwjy
PGwYnOexzkHS4tZezsLLcnPvO4UuKY0eGB6NJoPIBj2B00jy/EdCFceZ3dtkp9bZSQIEPNNzBrSL
sMp1SiHROw7Nzxq4ROK8S9kcR8s8YKUZTMZKZbX7wScI0fc0DVFJ3G3muZ8OftH3x7S36oei91yC
sOL0sLr9eMCinH+z1JDBDfFg31ZZaw0R71K6tQx4k6p0v/JKeyfiYq03sAVYfMR63W6ea552WURq
lK/wXUvolHV2k3XZbbOmp9WJ7wEHb4kI2aeJe5S9ehS59WQ2zdZ1p/s4p5CtaR98OT3VQfq0UKdn
ATeGRNQz/Vbzs4HCDTkPRmk+psrdzSLQn5htLnE202lfZqPCNIPBaFlti7OtEk+5Ur/alBU8n4OT
xRaq57ARbesKQEcKi79GULD4DUufrGELnXIHbo52RJh5dpfjr/SHsFq7cUUrjxhUNduaESM7Dgux
Sc5BTFRqrrN0l7fGtDrwkJrcIrM51Cjj6BiKs6J7HZDbv5QT7Uw3pa6q+dGZ/Tn5Dly1oHu5TnHi
GqDhFrsBR0B8zal0qnDWw8rMk052uwsIb/IQ6qpJ8sERA4PJVgapXWGAkf4vZDvkhsR2ReVOTyv7
s4lI5HkYbP95YlgAIQDP0YBWaUgfmMRd06pw6i315C8q2CJFSM6+Wzd3Aj0AatWplHvg7SnbrLop
b5WGNqj9tv1uAB69khiWPDATccFAavGpcVbTnU/rKnVD3JImLERW00hsmaxjFCsuUBpZ9bVOmc8q
g1HJbJvpItoOlNy3Wy5it80qMu3JQ0NDxYd+P7ALUKMhRTQ7+YIj0iCHaqNtBzzczMwwduYgsrq4
MtkE0vXUOL66ZMAh94VYSnSxci5xlVVqW9hmB9/XVsWrALDZzeYIMGF28A/+FOcUm9F+a7G9NcMP
g7SRaAgS6wcCSBe1ymycCC5L8SqVxdEnCkyxcV5GyzUPVqDcY2NX/QMwjPkrGZfugd+zs8NF2e+I
L6Dr1ph5aDYjb9t9Ami1HQ1Do7Ilc2OJ7MaqcdLo9hb5UY4KMRWnxTOa1wkUds+qFHxJtxGgbm3z
M+1quVuKud1qUpJpf1c5uj1Xn2dq/WCGHDZc10r3NYbUcNSuvU/RHx2oRUqu22OqIq/JnXvc/yxG
E7ytW07jTTurLophUsircNDZp+36NHToN5Mhkw9JtrpnNKYUmFh1OW0XbeqdO/l+qKsAmKbSzsFQ
OFlWe403TSDWqK5ID8lka+JHNvKorDVr9eQb9HM2GjycwsDIGHQeDTMOPAtS+oMgJnHXcjxFhebT
W0xJ2od0U+Ppc3w+POt8HW9SAqpOXT7b90HOqTUbcb1XMf4xgnoIuxrzra0IIVrjZr0brfF7TEsa
pHh8zF2EVNRdbFff/Jm3rBNYpfL9XHd7Drzs0yqKX7oT6aEWSEpaUNBoKTlA2/JsXmdly5WcMo2x
HXWdh21GQtbgEiaipqC+eI6/J9jQ2gUFISpxQz5+0xQs0R3NzUldD3NE7t0cOlnMbyDgq1aQTS2W
BDVjiRpgPdCK/IWpLTTiBK+vaCszLE0HVMxyojl17Eel6CkA5P7yEbdZiXFvmUYWNa5RnmkBaCMj
5v9XPT1NLOQqqtvc2q+A2OuMD6D03WcUOXSjiBUc1JiGhxHx0UbkprnRZVZ/4+na8C4R7dwNl6YQ
MzaA6sEYOXBTe+zAStZ3YpzwkfUk04PFfcDuvNTF8kOv3jNq3SMLmBvpnkXYDRRxh7a5nDIfgWQ5
YacGV1HbPOk+uZOvXdfWuWlnENneus/YJA+AxJiwpX9nunG58ymTQ+7ZzlsPOd2EGxJC32HrqOVD
XYgL6qqfTe9GLl6ybVIvYpcgg8Tx2BxTJ7+NEwwMVJt+i1Hsb5ys/8n0/ivRQ3NucF7z4RJglwZb
TvrA4H4xkHBy6XPwA/MTLpZOGegGN67vXgjzQnbuGixUzs8h4GJb0vsiMX4otZwoU7OjZeIT15bq
kZ6Mkwdeko1FsYm9tWGPW9TGqPvD0v6M7eHT6eIwc8lEY1GMdJDszLYeQ3rirj1s4n5KxieC90So
2h74IkP3jMZC4cCrX+WSZuFYguQ3HhpUia6PoM7ngXcHfVYKWJ+WxDkW38xr+1C+JigYNPRZxqKM
JJBY+jZZtouPC9DLBTxrjQZ3rg0bArL0SByBWgKh6N0bWXK8dJYC+CG4j9d0BTz856Ulxmop18MY
cJhW3DOJK++kLD7x6x9h2vb25Ont3JPohj2k2rF/f88K/5434wPoIUWi6R1wdsYbDAjbycsuc595
yODrzyLz3kpBWmLmP1nqt3cyD4KQVDYguEK/Jvl4540tP/vcv7mDnb5YZY+Nf3E7cGOz5aEah31d
lvPL6uvhMnPY39qQtN9Z8VHTT+JE+PLylTUJgl/irsOigfEYdLtjWba4Qtk+AN/9SOdJ8Ww6ndry
YDvRqvpnwgxvaoyEERKXdkf6nM9X97BmLuVO/Pyoo5EUhaMqT55R7BTJI2hzVzuEq24ufTCuUAP+
urFM9KKm4mRp/byMLCvmbLPi+oe5akyVlTrlJpQ+Kcp7glHq41D4u34e0NP6uiA52+7TXR6bv0oi
KyMMzTtts4LD3n5NBsoTwyVLASKPHyQ2yCalTfq5JnCPwUH+yHyz3yDv82/8ofAiFPA8VkM7btvO
jyMXCOPWqLr6oozgAqGkSGLo7ifTWi4xVAzOSGmfFmnem2tOQmk25W8GBqCdOXcom4CG7lB217ej
ibZY1suLETiIjH2itQfOY0If+jn40maF/rWWxlwhXk2GV6F/s9dp9xiY4ikIWrElBmF9G/idPRkx
SA+ZEYuMVFrkkQl0+Yz1GS0yafikrKYKTrxwbIGpYo6RStXcl/BtYFx+lQU/h9EGLFlN46hUkUSx
lf1ExmlgatQ/BrvsbpEgy/u16zgGychOqvjqmS6h3L0ywb3snLHF4H7VIlra9JtCt3maCKM8l7V5
nIv0mNUch6ps8yeqhZqn1W7fyjqfzktFtI0NGBZROqfPMvaKHRX385Girg8DHcDeEV19yMx4m9ZV
OA1ec4NDC0o1Nvfm0nF0xvVuxFZ18uJRMRFM34P+3VDTEz0/P7TDb6N16BcAlVy9budKcRno1ia7
yz/CxO81/tY6IY8ZdHC8xU+dqdBa53RPrCbPvGmAMwortfuoxAhmONvOsLL2i+9nrvtqXOWCh7gg
frDIjAmRmNMYy/AkUrSouxV5tElAXbV4ahe0iTQuSd+6UDGsgu5pwEw9ZIxx8/W7r2sM3kycxMyB
aPX88Z6AWgPoCn3c4OzcqsvPMWqw93iVkt2rDYxmXy0rUo21n3wnLDw79bb4gOYL1L+oNpyvGeN0
7pqFPMgGgH3cCWQJS8FpjoHow1NiTfeeV2Wy2MVtVswFojKKKDNuTVdQVaMJ8XMvBnRfdWyQ92US
8XqfJBtn6TSXuGhte7RuC4f/xeeAQy3Yt1Xlm+R72hrgctsSNeMcAObYNMLZGgZ1Cy8nsZMXNtZN
jiTVeEwaVZAGYYpK3+hv5Jit84XQy6uh38iHwXumnJBAMeaA1vtlEtqFMKEqLnmdoVppvWtkaKhL
q5pIG1bL1e+Bixk9Yul/H1UGxaygkPfcJMurrjP/nfCSPn7pHTVttYxJG8xXzHR+EhHIyYMxmN+U
U9w19vq6OIA1ULGhMpQ6pD0M+ArWdupmGRGrTfJTx63I/NOSaiBPNhVaG1H1zlVD/aosE26/4N5Y
en8EPJ8i0mnNTTXKF8dgfgsIrrnFq9nsy7owwp4bdGtYRrzXpOhGaqq5x9zgRU7mIS0Qhzu1+LUi
8DjW5G0mYUkB+KExu0sCWfJsr7B/Lvt6KHseQMdWd0W5NgcB2rnPA/mdt/ge8zIXVnpAl5KHMve+
pU3q7KqYBMFlOceEnm84vO507bxWnm73aYrpx7dzjdsTUqMc/JfCNLZGdqVsGpIVSGg88axNod0X
3lbYbC2T89DUxKfY3esqqjM2gldb5o+kvxHK6d07anU3Zt9se2sgn2XNvpdNCydAfecJlwN4LOrx
0JXV12qbD1Tj0XtWIvspwQiQfBthLqCboNq/LVmpTlNGtMPScfCCg3rE3IYpbY9KY8aq/LwPDd/N
D8IIqsOE1TOa9IhPTo93hOYQwVlxyS9WfhM4w/LOomlsdS++KE+m7zkh+wJH/0kZRLoGaoTCqXN1
rDNWQkeVYZDoegccdETx8mPq6hu6YVlms/gJuJwATyW682wXxyzv+vM6pfdu26/70gPk1/Nwn/A6
YWMaJApp8JiV/S6QSRplqvnRj+57anTLAe7M2sgVtQDvV7m1vYGFp7ikWk9RkdILNMnlhyG5sTSO
zhDGmZTeJssf2hhRSFO05l71abZNK/sjqLtHxx52tkFQDq+r3jr8zrad61YPvnDTY9lXHUVDcPVG
vXwYrX6XdgsHLsccrEZaW3RoW8iMbpNX8W2+9gcP+9Rq21Aulez3ck6rG92A6PuppjhsGcSJZ/Il
FcgakuvemC4KFwuhspsRPXAo0uSLfGS1wx/yYluaLnu+eQ+zTiRwmVL+3NMQmg8blS37yp2WqJQA
sIBTTAiknthG9zVN3TOF6k3ECwxwOAyfI+V5JIYyimk+J1fzOFPH9J6L7FVBBIVVLs9BrtbNPIgL
gyjNtGl+4T16NXAfkq5E7oTqvRWdioqZZatkP/czkUUVJlBe8ta1yjUkW5sF6OoqWnwZpikRxZmw
x+1CpxFgEaEKupMTzFs6b8SSEzrYV+0BbGg42pZ51/Rsue0KNh47ySNhSC/DmLBuGKu3UWOmDyYs
C3bX8YLWstko0hk3eRG4oDjTm2VXe0v222a217C9BljVBHk/eDYyZjDjLlJmdirVcrvUcEvTtL47
nElRk+hx29Muso2xDXDylevRJrl2E9NIfrKoOkBki6Jy9sReNk5+IaeFZr4lveOR32N525Jg+yJs
7It+yVbqCzx10ssBh9xqY7v44PgtTtgX9WVqbXJP0p0JGHSdBTaBBXewEHZFTcVdjPs4nHFlGmJ+
yzv1IkCByK1mRnPN2yBDthOT1M1AtwcO3MSzuGAWTO+MJv2JpOw0Eth9DXqCKTvEmnoEPr87Oj3s
kBZRffX1YAgcLNbQ4SNncMYSt17Dh++qoTnyOG0LsIMoyEi+GOo7ZYNQBeSYEPTdWlWobDQyAFKf
ROl2EU3gOzv/KpjVlZpCIq9TVHciqp1xjyrwKPz25BP5MSztq98gsG7FATXXue71N99NDrEcn9yg
gIlI5rfCjZ+sCkCDoQJsZsE0puu1JOc3Z3xcdq3BUPN/2DuT5bqRLNv+S44LZYDD0Q1qcnH7hj0p
iRMYRUno+8YBfP1biHyVL3SlJ5VyXGYZljJTBEF0juPn7L12UcUbmibGesjs4JKZOcL7GSLzPI+r
QAYvYVUcZolPxrMZdhgJstjZVPeiTmd2T0F0G1n8Zdj2t1gRnwwTLLwbevRDi0e0+hsO+IiC9wSz
lgmvN168EWeYPu3nwr4vOw0ne7yN6Oih6MRTVUu6VRXVajC3tx018Qb3rYHWjeUmiz4MjXX0xLAu
RpaBtnUv2AeX4Qqzj0TO4UHExpec+CdmfcWGTAG/CKHRu5RZTn7x8gh7gcV2f05eWEXX7qhvpVBf
ogEjZDBqwW4cwlsZNO+M/jeu0Z+7JPuCz/Fp6mwBDVk375lBYndmT6xJdW7SeTjGjv6BHxuyBDGy
xmQT6eWGvVW5aUVZv5thtYMkfYzyqlycWTvM9JOfILurXGsN6RuJTk9TBofhW98xQ2rm/DRkzauZ
zgo20nRbWrzVwLPlziNIezdazYoBJwWVtc2b4s0rmic3dU6ViDZ5zV7SjDG54krdTsPwHGZWvq3z
AnQ8Hgi/L3HVusUtzBVMSAJBlG0ta+7XqhUauyrB99wO2ZQN607G5xn+cRsMmxze77oY3Bsmoukd
Xqn+wZ6xUii/JwGt2ZV4yPIlwZmSDHOpc2NWozE8iRbuzgp5n97uedmtakOsQqa/q4gW05in87TP
bLZSNB0TqrNIGusKHxnkcV2Phru+ro1dYeXdVlY46zYzAHOuBDaydm2PxBHfaxnaykM9oEqOuOZB
5W3G0mq+9IJotrOSlb2OKFfVXaqowdZmNAOiW2UmXHya4543wOCB7vlaaulnOhChfZJxGjXPY6eD
fwr5q3aV66bCTg+P2OlxD7hV9LUZY7kWUvGcB33d5I/I7SgezY7hQ4qX/jCQZ2rtIVDRuJFuIR6z
pG2O46CKHXWoNe2sztVv6lRHnewSF4Y+OkNbvWZTptIThou0eQtRklarsqyKZpuERTju+silSEBu
0dyUWRai3pyGp7Lq2AIXTYjVFldExlxVIRi96J5m34clJLs9XW8JiN9SGc3TosGCq0dYuGjYb/Gv
LHkUk4kQs5BlGq9KvXJo6NtGdDvgqWfMmud9uKFL0p4GUYfiJpNSNjdNoeNqTZXswjW3HXUXWtdQ
rbIexOZuIBTBQcRYh/mBVpFZHLo8dtXJ6Wg4OkXfLqbkrYb7h1yx2Uww8hjFwcWFHwPsLb1hhTKB
P8OytXOmBdMlnBJCP4SlIWh1ZADsyhFavldhHM4bXKiY/ZzeKVad5Vj90eXvqEiLfmljAfBZAcOP
Wj8KgI09j1brvrYDlZ8/FQaS46iKkAr1Gq8ev1zHhHyWDNGHOd1mRtPQ6GG7IjAaGYwfujFxVm6C
N4i0jGmn53xv8kHD14wCYp+GM5EGeZffoYKp9qiwLpHVctsM3sajIabhPnPadNcnEJ1Rz5XHWpoX
gu/SYzAxwLLn7K0J8KMH7dztNTZUJyMrdRzazodaLa+jNs+ogEijyHLmzsy2Gr90FKtsNO4YJJs7
u0+LrYZxCsDIGAAJ6dnmYrHJXWfaD6aM/SAsJ7/P63t8OAxVPFffGGYr1zJmE1U4brIpIFSwgIYd
Q5Vmy/0afPha1pdGm/sXCBUh8AEr0Y6Vp3iaGie7zzooikGjN3tTtc+0hlui4WrN9ZcJ54GdwqKV
GtU6SDTrERJLe8rjEfOP0yytmWI4BlgY954Q95Gm9gLb4yoNmhhhRv+AJPIs+u44NL2+VhpMJmSm
aMPigLLSJIBgkF9NEakb5PhoEMxYXTLNePHiEtj5MCYrWgfBjsFo75eJh47XrAu47jqNwJQJTgVN
26YbhDIA4i+CM5ZyVW/6Uuo+jTm6NbAEoEe4e8FuwAcG523jNC8eUBh0970+n+y+d1bEWeQrJGUB
H68JtX+lZbvCVOGesVP70uo2zAIUGU9e0F3y2Xp3VbCVhVTHjB7jFnS63LU4Yt4DpgWbBM31arZC
13cGi7ue0C0ecI0Ofj5MB7MwpkM+eM7ZLmR8N6VSWyPk6g7xkH3oMz3YxzzwDAZbrj8SWeQyFZ+P
xCR4ZSGNVI5XrZFjdL6mIyXvC41veOR47dpMK1ARGc2zmJt+w0BNv89r09g0qduvaTdpW5lkaofO
FCay3t/inChX5J14r7gA4lOVRuwzOmYpqcaUFUpdyy4ocy4BKpK1N7cNe+d8V+NdDonPoCodUVen
ipXDzevmWLesMENgs5XqxW0PCwWoaERRQBfHleOmsRsXRwMDOTo5WKjdJqb009WuIT7a77B9g88R
xsM02XBmUI6wHR51d2cxyVkb7G+3+Gqwmdi4ZpmjefkXxyxeInMELzppEWMz50Gv0WeMrsTrPIav
ta3pJwAvJlgzUX0SdT5tnJbSoYyilyAlJmUsDQISEG2tosBxkTVVESYO12D+yayTWG0do4S0iifK
c/OpyJS9YbMYPg+2eT+m8XucozNzhuI5N9Jne2oKQPrFayrM8N7MnOzsWJla9tDzFsdMf2LLYqzS
LpgvkQ5bNaWruMrL1MELgCYLTz3L05xVD4PtJUBU2mbdBB4+OUtNwYc5ZM+ap7lzFEPf3BfYpgmf
T9K3goHyCkWU1wFKnQfm1LlYdaMFqSV3fEPN9L/0aty6NXg+CeCGQp5qY4UJ6i2Mpocs62giYWk8
JJUVbMuk/JJnen8mtORbqhhBBFpQ3rXI6/0QqeVIWyCXRvMSNm2+xhrfIStCPZmotmUFKbxDUuBa
wTqm+/Gk4GbYIy0bNlIY1+1N0FG2qtxrD600NpYz3Gbh2N4bjXceqjpdLy0zNqjpBxpJ4clqVOpn
qjMf89hmooA9xxcjoSu5fSz4kK6h8Rl7S07RuhZNvrF7kAKVrn8Dumvw5sNfmeZL5caHvoi+mtBw
ELHX4TZtk/JjnJM6NNkBcri6z3c2GIybupvu2lZjkBKm5uhj636SgewOUurWXUl8zpoKTlsPnobi
0rN6pAOFMg8B9MQgWTIeoumSh5pzyDB2+QJZ6kcGiRwGfdsp0vJzo7H+gfztzsGQFjyBEeNlCDWr
sUCiOWUen057NPdwc+cz3U/vTtMMzGmVZ29t5OeXtgZpa3ciOYx90tSr1LXdezekdxwPQr3w4mE2
aAXaPc34WFXqTi+LF56G5wiFFI1v53NCG32NHS5i9GRS1uIQ9ZHIvonJ0B7oz+c3VExrZovLRWD1
b6ba3QWqCvYdn2VoN4V+0KTXEQ7l5Z+7KXqJdePrjFmPan36oJupAiVsmGInSnvcR25rEJxVegy0
gufGMpeqaNjHXO+dkST2oZLuQAnkhS5bCexbQTR8IaC68+2ZFs3Ib3oRMcBFSdeSnTZbG9ZPBJxx
XPX3zpyEO8q6cYta9lNsg8xAMBkfKt7qvQVEiPlgGwQ7SgnnwOtjAr8S1n4Wdn1GefU2wGc+6GQd
PWsdEQNBNK2rdJ73ic2ufkZltRuFkaxnmcutYjZxDNHwsbyh2gTNyOtsmSj/sbZusNmUN1h1Tw65
WZHrnMa+fGrd/jkXMt0QXOle9MFJLlbknHhZ4iO5JiZ1GJFBbtK/y75ihpSgigRfPx7nrqGN3DLu
9Jo0PAnXXZsyeGs8Qz0WyjurmLmNp28yM7yEZkFcz5AaOHtiF12ksk4gBOgMa2xjeWOMHtNJYEHV
KqjK/I6Wfx0n6T+pb/8r6P8HBOBfacLOX1EQRuXfHf5//Rf/1IMJD9UXDUcX8ZaH+F78y+GPUx+9
l8RHYRGLwv+h2f+Xwx9Bv2MIsHbAhSENLqHi7KO76L/+QXf0P23C6XHPWjphA+KPTLTGX5DivyEI
kaBbJpowfkkSVW1CFa5IemgZ3ZrwMSrOpGXOxTYyBfO0SWmofDRks8Gdk50zXXSbruyPulm/1vlw
COxhTzUQriw96ndWOmxFAzHXlPnMz8gI9WnHx5qNERrH9NwIF8nqIm+X3Q3jtafJibtbra23TmeC
inO+uLX5PuSC9UZlWwrxuybODuRfvYbSm9c9UUgH5J00VjsSp1zTIm7NbCBZsFN0wMzFAfiiYlC3
7IhOqMHhb0kCvZj92Vp7R+9fAXQ1QL7V86FYCGOiik4UcYegBGAHEuerZc6v0zBu0gSsRxurba0N
32omJVsMrz6ly+eEuZydsklHApcdZY3B00lebRt5gM2y5kTFN21OSh8/38emye/6ibG5p7erwPLe
0ShJKyQt7mXU6uE10a3adxYJfG+BFKhUKGDP8lsO3YSeNQwr7alIyChjlzJ2eGiVASEtpR9atUlN
P6+oaOPPH7nS6y4b5U7HxZWZC6ZpjE5mywbY7NvbIlb3chC32Dz8WXR+axDUy/JJ4VF8mhvU+F41
Hr00dPxOLy5WGRRAUpp4M+Kq3TC0Wob6QbLD2nofJWDI0myHgXOkWLuXQXYx+VxonnlsG7yAjlY9
Nn3yAOYr8rVQK/lQLSQ9zXnXxuBOQ2oyUmetp5p/2c1MzAbdVO+0TOZ8Uk0PvXHesoCioegNV2cY
V+4J4b7JUJLjH+jv2AM/gqnVHtPGC1dFEOJ7VV6xE/38osnwJFNExs3MDqqGiwcyzbdoOH3TMCXi
DbDVfnA8x2/NKXhhgBuuCxM3CZm0JjQJdWQiOcNZI9opzyg0JjylfmKN9ToNJQOw9q5pgm+1YV7s
vkKpUVCflfQ1+LjexmQLnpEkbQUspS3C5GmrBdboJ7V3iZtpP8VevrY6h25Sg2lt6m8mR8cqUw2U
o6Gh3Rfz8CDjbt7WoI9B5SX8XnX0kbn4yhQutWoay3EB0pzTvvnYZN6zrmUXJ4tIiKr1xs9iMd7I
Ij9ks0W53yefVG+k66Cphw2ShBc8lznPfHmjKoU/VwY5ZXz82Uz6i1E6OCDo0G5iU997ySWTQ70K
UOQcugSdQ97XMKSkMuBgjOWJDWruM22bdhBjcvpfHntvRlto1LN3ZbCVKhhfrbKO0WCX9Cecc8+2
h0wA9NA+hwzdKLbghHHznyXju1ek56GjhI0CS9/imUHCQowhDU5NG+lbxuJzMVBKtMyioYEX6zxG
nBe51p7EvmZN12bV4TCOsluczzVjvhhv5H0RaFvPe02MmkK3Tt5DdR5601tjGbpD3QOYEJf5inZI
ce6hcEMuSZzw0RRDtcdlUp9tDSgQhqV808yq3TJijQ7YSg6E0g2vmV2p7WQExkflNY9WP52ncCIP
bOxr8OOhdVPBWfan0Sreyx6TTo9PgXqeZgnMTTzVKEZHTw1QmLyCHl55a87jBZ3nEb7gCCnN6s88
BNWd8rTTVEGSyrwvszM8JYl6yUjNQpTLIGPUvsY2vI441wkqC4PbEGwn4/6jHKYTjiB8U9bUsxTT
eZ9ck4OU2r7tlkRIS6ldi8LuInCcO8gKfPjdKMnUvtSGu8jtbwhjZR3AWbjvFZ3sEPNPb7lHPOMg
TD0kvLOnn/tc+1hTitLyGXSgBRhtXYQYdMfd5DMm5PyoF+WwMsZx7c7NeNazAnFZjoe0hXHHxmuk
Zw6DbxqKR7zdn9LmoZzMfaE0+tJMfFfM8zbdwA5zTrPpKcgOc9mwdPfG0L1MtmgvWiiwnsybuS+O
lD3QEbDGtSvNIoVNWVJte4o9Pg1shJQxV+96ytI5pczGUju61Sr47QPaYHbZEUiSrBu3xEDAJ3sT
aaGvrbJn+plO5LtK+23oqy8x+OhdY0QmGylrTzG2j0ptqzq8pwjkkEKrFdnTR8VgwTFiEgHjl9ki
Li8a8mOqMeMDHJpbMACBNHB/kOWRtPh1cggfqcPsZAducBC061djOCeIZis/HYpNofN9qVFhdu5z
Y/MlWAzuqfqiG7VPQ4dISnrlgRtdYMF8bdrs2SDIbVPKxtpGjVFsSotBpR2NlMwR+EaMxul26oKt
xwiBZjwd+XqsGVtHXrw1G6YXXY+SdtA/jfG8JZwc8lrZvKU6aDHadehnzdTetlqWXjyPr88wq0+x
EzCcdVrDoEPAKEXvXB5ylxbU1MzWNtHwx1J76ntRaIzL5xnSD3qovxq0VpXzrdLA9RCuV+1Hqxx8
zGzJkTSP5HPMZmErZ43kSgLlURuMAYbCgOztyI77zzpS3cOMdnPf6p060PemTy7F9LJ43j5NXoHm
jsRH4qCcdWPdWuF2sixcNUiKWHsfTU1+yIu0fUr0QWFh+1BUVncoA3Kbog7kZ6iygs85q6yWOh3o
CxDsrQpevdZh519VhGqhvlnLGg+iVx5HnelWUX9FZGSeYdCqNd52gtwn6y1JvN1QONaBTCr9sQ67
D2Ky+Zg5DwHtaXjv5gcZMg+2Gu1ihqJYAV4tjmhqGaDUxrCuWj6XGQi3A/5QbFCIdIAbBGCP0bwf
Iw9Vzigwdhl+KQyon0W9R/i8bpx27VSznzrlOU8U7VRkGZn14sQLoIB0WgYHee0xPCM9dApINkCc
jJCLFuiUGk+5Bwi1zxX10hIsE4zqFrv9LuqWlxJ+bIXmOZ3It6ztTZI4fDTLs95rmzGM/MLmjfCC
WzfqH0Nhvk5oGrxp5OPawEPQt7GUz202+qYx4x5MUBBOjOYZNq88nKO9B3oxMm4MOlpFoHwr09YJ
3SUYIl9Fm+1KcS5gbMbeROj7ANwu3EvrjoSM90xUJ0DM68ruEQONFEw0mkmpXjtauMuDfh/EEEhq
sSM6wafugiJlH7WOQHMDygNWOC3dxlPoMHOdHxhB3jD4KVdprmo8O/MzXQy6urbCkRQh9qh79YJ1
Q6zlxBetm+zbvuC8Lf0zytqTofNBa6eZAbS6xHWZbC3CMYOi3ZMFcTBjccuTTc0Hk3KmdWHX3lah
dMlyuadpeIn75nPTPmi6egTKuE7bYF2Zj2WZfRqq8ENRGruqc7eD1xxmLTvTeDg4GLhqK1+PWsIo
F+v6elRAAyo93hKCZKITm76VqfvRyvhWsUCkdv2pdJqvUg9OluoRqZbnNs52SuAbiuWO3HII29Uu
JTtpUDkRHuo4yOHTXO+Bzu3KOqSaJxY4985megOl5XWYxLkFECUfQnu+L0fv1GeWLwnEdjGpI145
2zq+T9ofq8hgNSvH5tRIihv2/Jc+jd8ImF6lI+NqRHUUTVXxWdRib7eMHNMLdgE0vVi31p6bcl4F
P2bS7W9FyoNNOS3Pk+3g3fMudV2izWnuB4a+LCIX9jUrB/WkNdLjax7MFmO9no9LEsVtFk/soGtx
0Qlo7xqBVkTji1LroEJZdQ4eXGsqtcDOPsRxdpFUqlZrnBzhvMQyeq7o5a5mBhqbyQDqavDlivs7
omE/xUgM1kSQEk4S9fupN2+d6R1K0Bog9Woe22lduEAwR48GlffS2VQvddcfp0an0UZzpje1+8E0
nusKvSqkHdt750kCc9qlDwIY7wrgISEYDJU2KlKfCwayG7dKt3hk5KWYKnNXVMz3RnGDZupO2fMm
byFaNC126aBHyZU7X+3YAmzRTy+x5i1biog4Egwyy2M5eJ9GiiUCQhB7gHpG4TSPzyb0sUpDHkK7
ofVtOTwU8bCe9JZJsuGHdDpTPoSRtpAa0b2t+tE6BCjZieH8NAy3XoYyP2wupuaCPQ/WaWN+XNiO
BsseH46m8THWPPfz59R+SzAJzeYp1qw73d7YAE6XZe9+Iga2nfsLjTvzvimTL2MZX0rdeskNOOb0
AzcpcE/FbxcF2o2l4g0YmaOQCLnQ5XlGeT+GcGOrjyJxvkYmQ86kOIWxPt4Q54xwObitagfh92Ae
+XKzXUNs2uE1TBP+GYNtbPQHI16QH/aXAlS5j4L0oJUmzNfMET7CuUtWabtYzJuwjvZN07ymrvah
qWxGf5CGLR28i9ugzIGU85bl6qCp8MZqqElnjcXG7KGsE3hv+EmUun5QKOKzGvKl1EBvO6q+EQey
qkTQcJv0h1Rz3Y1jsJrHztCtnY6OJME64JIcOMuZ+xRU0SdsGlRcQ38ODXFT1fWSKg25zizUkdEt
o4/JemHrzngpJdzYNJPPXSUfS80sd0WXvqEiSlcQ6+rdYBTPA8weElHqg5ZP6G605uMQ1J/yFCw0
FXzot9EIdReeeM6u1W/mUT8GZels595lPoGoMCQNR28LUnt7965JQMgJJjpoxdpbofeXObSRC2Iu
SxLDXkAovFEtgowgMO1V0nrtihb2J3B+1lprZb533EjtEmnZMEDGeUfSWEY7tISNU+X1KkK6ABUX
tVvWomdDJRt8MIzwKaoZO7JBHpefxtCRlRiyLlUyJm10IjGge81CXE3oGNFsdOZM2Z+ygBJeg4ye
JZ0/KvGAfWex0uNkaZlbWGrjlfVXE2lv1swLGNrwEQ8iUcwwYSM/DoqLEwt2E3Vioj2sEcMiNttC
LiJxpoydx5gw5A2XdGR9OEwiZxMZUq2M5XjXBcx5Q3sIzlBoW8Q0lSZOsi+KLVgp9FaMwPzFJAJi
J6FcAvX/ilyGQS6GNfZo76HGu60n20nybKTOx1Jzz4qUYgQFR9vKv7l8a80pf40CnUzgqUxZpxPF
gEwMr3msXoKkoPNL0pIbmseZPjlqGei5unkWA4/5WIgT9SkzE9aqdbPgYpeRlSbPtsUK5xjlUw8w
xdsgluEZV1p04NOSE04QhwZshJpwcXcq3S10lPgNfbKxGdMh23lsrndhRxNmjHoFHrmZvIMyqfw2
Oo4qdCIYunXePlaP4JSEpH8zuUaiNWMWgeZKXSde4J197r10bYzGCUfaDbamldtGbyGPWkHqVOy2
ztqgjxsksHSaYhsxmodIwZCCWXoTTNh4Oj7LCbEDjG5IVqcZtSkkrPk+3NuGOoVNHwIImraVoTGU
LvFhl1aBe9e8SSjVclEcGxV/lcSIQ5M/erG5ByF7kvVnBDzPY+ve4b1kVGVte1cc8fCtBuSDbY+R
JB7a1wAwd5vlnyH539TI3rLpU+gwFy2me8xbt+OEDauozlVaMxAhaam0EPHHR8vV76Gb+2Y8rdpG
i9aQfc+Ywe/MPKWV1N+Fwwe9JCOxzOxTwlBpZhO6HlpqReEaksupgg2cuZBtl3HXc62RyUoSLxKk
+fE0H5EsUh0r3TcwKxBwiu2FXQaPCKO+rJpSnyySz22OQTIB76BJEqvsywCgwu3yTWvKL52qVihG
kGnR74jzYmvA629Klz06Nd+MVYJhbsQ2A0F8DA1ohSaz3sqAlx340ZQ1PZ1A3j+6aKRqneukvocq
vysV6YbEIGwYx2D5i5+8ejrR9ydGqjNX+JhA6SXGvtL7kzt4+0KydEZDuJvx88eNGW/sDG2osWie
06Mug3vQnV/nKX80RhWtGR5/8+LgwY3iRcjzMXWOqUkqMjnjWyRvK2DgD6KZ5D3LhQ5k4YgT29BX
hWF+SR0mzUVePHrQPF4wTJEHNpFmTxPGKtmIHJtwb40fJnXWunxaw2sDqmIqV7LS6rm1I+ciuIeq
JNApoZ7JyUneWmCSzpETN5i/ppS6Yagk5UYb6ozLnfDQhgXv51x1u1mpyP9fM/g/zeDEyvyq8X95
+/IWvrXvb833vf9/ATQt/T/xewvbAcuD7ds0/tX7Jx4QgC9UXWkIQ/dMh3ib/+79g/nh3wXn4xAt
CN9yIfD8d+8f8i/hG5jEHYfBng2N5k/c4N/zM/F/k/Mqll/BdgkvhFzxPT/TrcCbGFGUEg2XjQcy
UUpMol2x/ttF+UlSzwIE+n+GcxaJZY7hSX5pmwhYzvnqKBI20Ygbyh+s+hTp9fPQDx96a9zA5qyg
2rXTPx/I/2n+EAfEFbAk2HJtgXcujv6/Jx2NZj4Bu6Z72Hm2fhsB5dl5jtJWvz6t64tH3LOgnUSu
rcXdZUzz/VEY1eWKlNDGr/WF16u3YidZz+5+fZTlFnx38QSsVFM3YUHh99AN8+ooWuoiZSpALOWj
9GfSbVB+bVM0fnyxnsYkee/HrPnNqS0X6PuDCk8KnlyHz43Ee/H9Qac5DDt0z60vKbmp0WwCTquJ
8DtNTOdSh1T265O8ynIypGCFho1gmvgWXLG8DH+/Yc406YFr16haTOejE5QYSKqJvVeYdr850o83
jTQ4Jl2uJKvF1p2rMwumphQJga1+YUXjcZplypS+z/6No2BVxrWCqM80jKv3CpVXYscuI+yojur0
mExIeXgYa9zJv75wP7xaArwu77Buc7Mscf2kJ5JMhDny2HRm+C7Y0KU7Ig4s3w1ic1tppfjWohTc
//qgP7lbFqxykOWWzmK0ZKP9/W7paNLACi3QHCGLjS2LccsGXtsWdeX95kG8vl2e7vKCQaqwBFgK
7/rp10li61VtmshLQj7ppYvWQgX5b45y9bjz8LFC8azrrIA6PoirN5k6WQ9RfKZU6n8pAWMQrbRT
PuBg+7/Uu//v0vSTQ6GwQjqHHMJ2Te9qLUTgWVTjiIBR76eTGYEA9VAzHNEHlYcaaPdvbtXPDkdG
nc1zyGtlX7/IdaukW/dG5jMVxiSmE8MVE/pRZyiVB83wceOzB/r143F1z7iaqAB5MAxCbKXpLLPz
vz8eSFCTFqdXygbQ1lB3eI9pbbV/fGKCC0geLxcRVt71LYuMsG6tlp23MyqItXouD32GWz0KanYN
CrPcn5/UsjDZDmuUzqf5+5OS7rLc5xrZWKYRb3uiKzYZ1p9/46zc5SC6Z5MraFFI/P3SFSaNqAoq
iT+mRLgEcEDXZSMmv+zy1qdnYGz++Kz4gvEocr8WfuDVWTlS60Gr8uDPQc4WAVjKBhTm+GefYx4I
bhHlBf9b6gD36igepIvBQtZHvnBsA45D2Jb2bbn99blcrUrLUYCLLxEFFmhE5zqirwNDSPo5/CO3
wccq+OMG4lKy6kwoAH9+KNTIwqNIM3jWr04IBkwI9Yz0O6JabD/q5fjYGh6JXITZvP35obhyi8zD
FSaZ998/ET3uoqyavQyRWPhUQWY4DbHoV9Wk+j9+FujbGeaibdd59q6rtEA3urgPI1xCVkjva8D3
CVq6dP6NE2JVt/h+WOZyWt+fUGSiee7Yx/qY5luMVfps3AjQ3OGNXnjV8ddX78eliAp3+czzoUe0
Zl0tRSoparLjaSXrdH5WvF3DRUeTfPjjo7i2Ab3JZKGl+3/11kKDxJvMK+qrpmo27KE/QS50fvN4
/+RUXJsXifqZJx3T6PfXLR6MJMJ9nPtaX2SbuGjkLSGS6vLrU/nJS/TdUa7ujqjIrC5yIrPiQEV7
IpPM1dzh3c+Ech7/9FCS8kEIl2gBnjh5pTqylEag9WCmvqX49NKksyCVgBD5kLm99ps79ONpSdtg
gRM6kxgiCa7ukJemqVASEz8uT3lKHac4dxgQ3thFyN+sDT/eJ2nL5dskKE441tUVVIHQ6JxxqJJ1
dWM1E+BFYbS/Ocry4P6tQGexkyTPsm6j3GIPZ149DYgZVeaCaPSjsAqHi+jL8iMNRrc7DfTmGBsL
DYzyr2/Yj8dk+2GzVyQTxmLveHXDFNuqJfqD+b5Bdw0TcLPWAEQSyI1VVcIz/E0dYSx35fuTtJaV
yLAX+Bk7kasDguXwSDkirzTsvaAl/QgENzacCs1Z503ui6ZsL93ZrIcYW4eunTZTUumfRFu1HzvD
hf5N3BiyKoKuyGKF39Xfyh6sJIOIdMx2sopbbdtLDXeqNMPXX1+tHx85RH2UycumF+m2fvXLN0kb
hobJ5wgGZIXddoYOwXZgDj7DHmcg9udHs9ldIxVkueOSfb86tE1WjU1FnacSp5u2eWqJ5waBWkNz
lLiV3xztJ0+CoUvdxQBC+5Bq9vujiWAxKeR8/yQpo6tRRmiHiiFLoTzgJR3Q0ZfN/a9PcPmRV8+C
gUhSt1gsHJ558/tD6swSIy216Yd6TI57+yuem9xPdZzQNU4QKdXjrw/4s3Pk7XWEoGAhMfnqgL0u
6W/XfA6ZD2i4Q8wP3hhfwFQGwI4ZmP36aD95WriY9IgIe4LhbF595s1sMB04ScT5sksh97Zrqydt
qtNDQojD7Z8fa/kcklVOn4Td/feX0q1Q1U+LrsFy23HD4EE75TgJcLO08+bXh/rJXXPIyObqEZ1M
sX617tIIDm1ykAk/9qpqTR6e8yzcVkeb4hobNo/JJpum8DffsB/vnEs/jUzt5QVc3r3vz690UQPG
MfEDym7bSzuTMGzpyjh48ABXMLXl9k9PkiiMpWhftsTwJa7edE1ozPhcSrRejWqHyzxOsKI3iLgi
KGdJkI53mmBS9euj/vjELLBvIS1h2fzBunoHWzlJsNgctVFztptrPmR1ijgHhcrvHk73h3eP9Qs2
paTEgTt+fUHJvXMyTHfECogCqcU8yfyu9hrGc2YxFy8Z6qzHtGVwvIqnnsSZX5/oj88QjQaeV1KI
/uoPXZ1oFvMtjCvkaDBFuku5COAwG0fpCrFBcqNZWfIUWLn1uxr/h++4pBVlu2CyWOjovl3d1XSo
p6lAQOEDA/AOoxtmZ8+M3N+89z87Cmso7nyE17pzvazNBLBPeh2zP88t0ngAR8KLcPvfPKE/PCu0
vHgRlivoWQbf0u/fiK4bm8GwqB2NZiL8kYIMV2PH7QJQ/O8cim4Ke0Xb08X1hyjDP9LlFsIbkSt7
L+xuXEt9YlCXaOPu1w/GT64dBRZ5b6xlLC/W8vfvbw/AXNr/+ofxH7kRu0xSGTSPFaTOXGe1Qe+a
4ZD8N44jaA/x+NPtui5DFGboJC9mNkatYgymw/V7tV0UbetfH+eHB325S7RO2OexKlNlfX8+oTYi
OA6tHOMf9KBV6waDRmCx15C6aWiHsdREu/0/7J3Zjt1IlmV/pZDvVJM04wRUN9B3vj7P0wvhroGj
cSaN5B/1d9SP1aKUUSWXIhVQ9lM38iUQIQ8X70Ca2Tln77WJ3Kz+mffHuuc6Pvm7qNXfXzcTqZO6
BVHyjRPUJ9CW01eHWVbyT13Gp0qnuAy4Ed9fJmrmtAHapNYUID06vooBPS5GHDa//hi/tn7eHRX4
HIVp8TB5PmOSn96Pl6G/n/m+mHJH/rR14+guB/+P8jI/lqY4VAnNG4iJKwje/d4LQBT9+iX82Z35
3Svwflg7gnxsvd61KAhJOBzWfu8Wj72cnZv/u8v8sNGRBT1OMMcRuYlxPFeBfy/UH6Tnf9iw/PP3
siwfnsvNaf9wV9pwQTAALGetKcqanW/CHwGMHZh/8bX92d1P8wE7pcftT1/l/e1RNMmQ9TVcDScF
IKblaN20MB7oSnHiI6jdq8MzKy7+qsj407dnMXSwPE579JrfX3Yi4BBEFpfFxIxXLJ7T+TGPUBX9
+qv6sxUYdw2FEU16Swr7/WWIzwGVWXO+C00H1VpJHuLkdbRZJIzK6bc3FR5mxFQQnjkFSVO8v5id
9HLQDu/JqDSRY2VcAcFBk//7TzTX4RBJES/on/9UwYvK6mXJgiVmH3JJO8hoT/RA8hfnuZ8/Oyp3
F78oa6JtMmt7/3a8cpSVLSPYUe3UA2JENDdgecZiSjDSr7+m5WZ+v3RwpLK5+5gd0kWUP3xy+TQO
hkspuY61CndpadT7qpnUZUykNgnpqv2L/pS1vPZ3F/So3qXrLgmGS4vvh7UXsoYz2UaPxoeIlPQS
IZ9TvuaU/2QQkXndXZNAbD7C+QjKbVZ5uf3gpVPvHTkz4LX59Zv/6XNePGW0YyyTVgljkB8+56aw
U4IUhxGtcG3sEs9Ue5NmxnUsvL86UXKb/PDGcbSZksqRwTf7qvzx0BzWBQRjsNrrvCTbjtSEwhgC
xJFStk+FqMBYbQhOrwl4mCVuFVQ/mJvny2aI/W4v2TrSdU4b9q5GKZq8plPbkGGFpb1dEUjnwOgL
vBuHmaJzko3A9iDWaWuE2uWhNUyzzj0da9Kh4IgL7MkA8+roHsWs93U6kmiSYYaZ457Y2qjAgYhg
fIEIsVIufE+OaKPd64ukpN13g+1MdimSecJmHpSZBziWYjkSqZFmSfgmg7x31ZZdykfmQohDgrnM
xuaA/jMh8km8waJQHkgjl0PG9RRnhlevy8iwCL0njkXRgQsQcZNgk0XcBH1nufA0dB4Jcd4maWiU
CLHbuN/WGJO9MzVkIXaYAI7UmCAocQpCLPx07tFIOkY4nhCiCQg7LUA6fRR+hJsG3HutwXgX4wDq
MWr1SFq8Oav0UYwilpgRkil0b7yhDAIMME2xOKF14O1qrLDtseMLXtDIZWCBTpAQxlaRxFi10SXZ
j3s59W5wkc35FKx1O4zVGfbzerokzjEniDFSdktYZtcMd0i/BILAxDJPYBUXDkCseS4+13Y4fU7L
3rDP5qYimEyF5iRPWOByE1BwljZHuyl0f4yiMmy2LX4w9ynF64foeNBkQHiE032SHKpw2s6kAZrw
p7DpnAo9Itnd0AyMk0dDxiGuExblcjXgC5o+khLDNH8lrDBOX3jaAEKGtVOEt2CxfPfEcirf27WZ
PdrParQSQMlF0bivY0PyHbpcuNvInacO8so2K1pfreDTjOZNFHc9GesGEtzLIrNrvQWCbnqgAovg
S2MH9uemzJHPmp6rooPoFwptUFdevNXAQCSA28q4DAC3g79odTLeiX7J5spbieobSonTfK6T0HwW
Im69Ve7y2lYEg3ZsBHVS1LsmK/SZiVYd7a+tzfmxMQZQmR75ZkSIhdoDn6s4vKysJkuebOgMBOq0
pSNXLYI3oGE0GXuEeACwt6ChTO7tOfME8KRRfLQGpZBGg13H98h4DDZNMKZLTl2ZXrZdan007TaD
sjxMs9iDmx+BahSkrDpmr9ttjDcVWIBsS0CVqEPdjcor+P5FZdqfI1I0UhBVtjfsZwpx4H4kpOld
qLPu2UuVkKBmyGdaT7NLCjwSENdfFdD5QAhmpXVXaRkPm1KWgT7xKoeaq4mBiJz4oMGmHfGJ0Udd
UqZsbUX0HU4Xt3vBXe509wmH4Z60SQNfO9YXTkE0gOvbtijN6dzLImyVtY5xXQ4IEYGvNQPi4Yuq
NMN2VziZM0F88WMT08+gwvO4CmFURiGQrJO07iMJViEVd3MGZvNxTly83ETap9NKJQWT9ZSsy3sW
/vixCsbwhrXbzhYrjZveI/crWG4w784HzZpJEKXsnp1BNeMpTYP0ORjaRJ1OBF6BT25rF6B+yvl+
A1xcfUbWat0DYPHcFROsThP7Zw/GniZ6DYOcWEL3ZSiHxLwGiGm1j6qazBuzMbpLa7ZoHpEQIOdT
1qHicsBymCMFrpY01xC21ppeUH1bgZzK16Uy/C/DFAblcepwyAEz6e3krIpRxxux6UT7Cr+rsUcT
RISktizEgH4b6CNYb5yMmFuILoo5Mfo7i/iG9AxhemCdSG06j25stsBme2k/4d+pJ5/zfmzUPOyj
n5xMkUl2yjSp+azqIQFsWgcO95aAAFGu8V4htgxCaCIYqspWXKnQiK1NVrdqWJkgnHxYH1r3byHj
/PocgLCHCq8nNGDLWuLpVegpzCytkc4gr2mpvTQEJ734bhhl94idMus0bw0XFZ6MWfLryIEXFxCc
Zq+tHi/YnrVksHfKbyvISlM4Q3KLjGRy1q0YVfSUW2P2Vg21/ejmpQ9wxiLaa52K3GJtAJ5ARM/Y
66GmHyOi+iY08lbd5ZlogkeExkm093IeVwATlCKYfYV9I+zZlGs7DWV6aoXE/a2oigg7NE0Mvhuv
dpp40yABDoFSleS4R/jP8ke3yDH8ZEHuz2dehGDsPoabH6KsrtglM/KP1QawtudzI6YN3MYYf+eq
G1LD3EM27/xnI+9BtqTd0J9IIxr1Uc58eVuShcwWKniThasgKKeMOE+SCb80TPsnaqZBverY8z7X
ges3H8dMg6/kjqqdbWKUmQWAxgDHkSFex81kjoubuA9zM7hmtQJFUioRjScVz6iAQ9KlIU056GAj
kcU5VFe7dusE+1VvWtzsvjttUP8DeVvm/MNNBik+vlVV2MmjVaIKJjjN76Xa+kiHFSEhMznJBCn5
PXfJnCZQqWOts5O2aoL8EEVofNdLZAGiYSx/dfMIpyfFCg26mgwQghGENbx0AVP9V6eL2ugmGTDB
fRSjP/IIkRfiXACU9D/LMhzY7M2gc04SZBsJaFFrmo8TAG6I6iXL8j7EY52hGHB9PuF1UY5J/cDJ
CIs+0mvCNw6jC/j+Duq3aV02il7iI6CpNrod+aT7/TTUOr9s5FxbO8aL8bBPo0mgExd9/qghpU43
0yAKY8PbT+s3pq1dtA6ySfaIt+2aRCLDn0n+KHpvpKsE1tppk6l9qmLc+qAnUtWsCOyYT1MTHPih
IMqJZA4LzOgaOwLkWxYJczg004DrxvITq7psoVuzBFWa73zdyo4HcwUxpzBelMoMvbdiQix3hskV
zqSdaA/FLe/xPLMS+OpjNyp3VQ8QV3bIUMj3xbpvj1dRa2T2A+ge46Ju+tI7Gxjndh+rAOffhYym
km6Ll0mrvY1t9CMr1WoS1jrDq6wrj3Blf292Mng1OtNsH7yQSBbUcVUAUmbsjd7Zsj3RETWMtJTG
OgvdCStgpwnueq2IRsEpW0Z4o61JTfdfz+3/4m78jXj570qYzWv3+m+fiy7ppotX9fl//u3mP/5P
T6b0uyCmr7/yDbzhOB+YPdABgqxBkYUq9I8gJn6CqnKpkL/Ka70lbekP8a1tfqA28QhwEjbCToQk
34lvrQ8CGSZTSbYbEu7Fb4lvF7zHu+KPl4QihsqWGh0l6dd0++8amDwUHVKpsMEDnsXGhcf9Xq79
scDpNowo/nac6Ikjk0qluMuHYOiIwSUAD0u9JK5lxGBZg3kL0nmPaWiEnDMXgJUsuC94t2oYmCcg
Xl0YQR7mzpp5p6LlhUWf9dbPvU0rTJdwiSa2ASt4RgEXPsDBI60J+KMFq/cTzKlA4A/txQ1YuzTb
CAnFEhtCgL8y0X17kJGGBDyI6qnt3RKHSeK9SfaPT79/j/8/FwPr0D74H//r37+12n66e89f0YR0
n98px5ff+HbzSm5RImCYY9GVpTlrcot+SxHjJ+bSIwa+yj/pu9BL+uPmJUYM5cFXRShjS5SZ/OwP
5Tg/42sFyI80j2YNo9TfUY7/1ClB1M40iOkaU0uL18m9/d29a2BJtkWGw68UQbyHHi/IlI6zHZ3j
j2z6fyU5/alNR2uOi4hFDoBG0116F99dTo6JpvpAXtq1IVkTE/ctiZvN+rsv4Opb3+Xfil5dlUnR
LUOCn9oxy2UcxDUoDtjJ5A+XiXNjro28C1YWp46tN9SgcEJKEhMnP6jkSB/Cti3alUNf92JMrC/0
puzNr1/EV33ku54QLwI13lepBe/2x7YavQizHyuN+aRqyrcUber1nO1nTjBfSnb8T20/yJVBkXii
XHzisxUPGOyXzMaCjKkr18vsF3JcQJMNAPMYs6bVLQbj+ERFo3yqB+XccI5K1zOxiGdIIGpmGmVu
neJLt4hZB0zgx0Ho7/qxkccIKrNYNwb9ljo2w2ybmjBtVJebn/wmzOTGTUhkXTFqhWNi9y+cs/XL
3ExXMqjCC8IFrLWfx+UOK6++8wwbqoTRpBs1+GCCLE8Divn9leL/z1hp2+Sp+MfryY1+LT69fr+c
fP2Fv4cSsquBK1wiCf3AwnLGQvP3UEL/AwoVQasYC4Mgb5qL/Ndy8oFRoKQbisCIzjX/9t/Lif1h
US8vOnDXRXHiuPbvLCe0/t5thg77NI/bwqJCN4wO4sfNsBzicOoC77bLwK6uEuoNgmDD4FhXunmw
acNt28DNL2LXL4HlTP65thzw8yAj1kMaYqWMMbjSuG8vmm4Yn+0x1LeTbdp3TknMG92F6ejkefow
T9Ydu+p8b2kYBWPcRoR39vOp7KhJYiKkwP0P0bRza/67oFV4FL301hhr8zORxOCHuxAoHlN2EfHY
NYBNK9sJt3XcDU+ZX09kBcVx5W0SYA8vDkzdfhOBZXGJQRG4WzG2nabUWkRUh606Qd4egMQBo4LN
sqpmf6dcgbKGRmLWMB3gLDCxqR6Q4yBzYcMgCMDpZHWt0FnHx87s+4fWXag7NYqAa0WTaM9Lac9V
KBmUl6F1JasJuJO09KacnOrojripV1nRUU/VJk3CIo02XWWdtD3R76FILiR19WkK01mZ1XilvadA
kDGLqmFiiLty6/pLLV4caK/XkYYG0Pp4EqczUVDNqdO5TE700N17CvgSrCJiYb2VaTZgbsNPRhgM
J3Wjn6gg1bGvAFM1gKkk559VIzBg2qn7ZlOInbUdo8jSBx4hb0f6X+Bge0hHGo1XGEdvaYqvPq78
j45NeEPseOOrqbpPrgvArFKB9Tw67XNSYxO1SSpqIvSFUZjfaGtK9049lp8K0711i+YLCXv3zCtv
gQ8dpsHaMoHftSGZxcSWNbvaBq7bJwISiEz4q4lBg15YLXAMFdrbxpA3bqXuGgUyKLX1KzDAiRy9
8FAPcASqvt9o2iH7QTEROhU92QYY1e/wVsJ2R9kXueCrTHsb6sb8UkKUqG1jJV0vzQg9GGOy83JR
rOqs3JNFC7elP9b0wB60DCdAWnjJY5Agw9OQ527/yUj62wZqRVQ8107XO+tuaGnaEWW1gv/TkstQ
xTgpDUmZH8aNN68cB2rMyjGEVfCap/6kCAy0xaOgdjzDn9y+GkDFrtohAqou+ujoxAtaBJ0ZIbvd
SK+c6mqTxK16QAKDhXvgNBmrjmYHfKvE4b+84MpLwYsQuXjQsn1k+LKFY30j9LRRkX2bznpVg9fZ
dHZ13UOk2jlja9JBzNrTnvbzOpfJszmlO9cmbw42uFqZbnDSojnc9lVPjBSI2apPzsTCt/I7/OtK
+meZC0q+HTQ20cLcxTgFLkjYNU9moi/QRkblBhMD2RODYRJkAr15lLO3kkxY9vSjL8kpbu3VyMSx
MDFdgSDDionHWBUoY1tDDVtOy8EmVv20SsvoVsWJfyym0b4zlBNdM+IL11XGR4kFZNphPcvjVdD1
n/IkelRwz5dwzIWuQk+lBv3uGg+FKzm418GBLK1HcBL2Llc0MYGXHUC+bnqXQbUe+TzMVDsE0aDR
HwCwb8KWHKzWQKY2d0RVIRrooeMKeZAjO7hVaGsvWum9WWHk7fql5dVUs/08jcFNlBWHkPn7yiHI
Ht7OW6Sy6zLWcuWaMPVSMpzL7rYd6NtPKhugbPh4yhUsuF4yUmjTjyEf3aZVEGaq0PkYD9kRxdom
h65LUvNHGv/ZG53vQ4oQEeiXvQYytA6VTDaMR9Z8/peJ7C8Ky7kxDLSRpjEAECU2e/TNJ7PhcTTp
JyZY0kub7wAZ3iYjwGZF/PuB4ZFzkXp5dcXbgV5bzsmFcgSBeFYaHgzZ6y1WoZOom4hqD/XBiyzv
IOPkwSSwo+xs+zlIUDSvpBeHdx0jkhMMyvFOJYSDkBzKCKALo3t0mo+MCvYdkKGNcJ+RGyxpT74s
DpWdgHxlsZWPMfvnlRCVuK8046rQj96AlvHsypgPbnJXOY7kVTnTtpbgQMDfDPIjjbsNS88yC+oc
TDIBEQ9ijI1TYQ5m/5pnnTqVVt+9lfAHAQDajvOxsA0C1JgBaBolCYf/lQ+HfsP4wNsT3Tlc4DgH
MmqXpXXfM8NbjzI1jL0yGYfRdL1QQwEn0QVSfjU2cEq6prE2rNwB+bkTSJ7GSUHv4Qhd1SJi0Qja
HFi8jne6ABpqZDrnwWxh3xDjtRoHGt2WkySHmQb3Huiy91hF0ZZi9QKYxwEvPBlPh3IkGNiy0+Ig
5nzA0c4S6LbRcByAjYnc/WJASzgVcJM20Zi7A/BT1E9JLY2D3+l0h5A63BFShuxzmE9JnrGu4Las
I1cvg6IOvI/70I1a84KS6mZuHZNG9+tAS24XDpV3j0on3I2eajed2XVkm7T6kBKIvg392n2IzKx8
NUQ+30VIibZjOKhzUWfpg5Ho+DhlBe1wkUQnOuX0nJFYcWHkzXRtkCXwnExuRGOaowi75wS3K5Nw
l6Xu3JuuMYozlZjFQ2eVxRuUm/k2GUW4Md2xJREkNHe+8sMrCp18w0QxPLY09T7+6xz8d1P2Yov6
x+fg87IpP358T2NdfuPbQdiwPphUwGhfmdGgTMWT/cdJGKz5BzQgi2oIVaW1nHz/6ygsCPVGGYrk
kpbNN7f23+tq+kWLuxtZAjHdEBF+j8bK6P/9OZj4IZdqH20/RSj54T+aSfyZsVkxRa8NwvT5VE2Z
rS4qIpgysjqhJByjpEATvIpgUVSbbhTLOlCNmJ+A5s0+x6JkDwuyIACrF1HRT1d67JoqPIPkCV1q
bTZioRSaqvmixmnORuiEkd/dpVoYtLSrUpQyPKIDGpG6ccb0evaDug3qx8jGkwZWNbRwzjYbNGoj
gm80EozX/Q0JTlHv39HgLzksxaTUdsV5IEe7G3YkeeWcTeK0z6+APPXOE/6WnNS3chQl9Sp8vhUG
dTN4TVSg0hMJInla50U/uttAjSW5eV6UQXRRkWmeRHZrwOIYOrMmOVc2X8LYaCEeSHsAxsj8o7oJ
em12l5Wr8mejLqFxe4j4mgOJD2YJcMmNXlOlezJYtU26KEN9giG8iFSZlTMzv+LPG3henVET59sy
M/UNyKwrp/eLYVfgaCkvGYYDscqGKoX2KafMOHSNEvl1mYqiWfsDwoVN3ICz2ydODasIVXvAGbzu
YMVEPetclmewOMi5zJ4wS07nIoS2uNZdM36p3LCFBx2RBnEBcc2kMk/a6M5oBbk4mS/Cj6h123Qv
WPL0feWYSQACKkIDAViEXMzkVbFhyROhmtz/XFdTnD4hUpibS6+KAnLeB/6mLQY85ATx4ME4Ir1Y
Xg86r/wdafDjm7KVirZdEWakiNC8vDFKKFhbaQ3SXtEfscNtMi/ukyqKUTo0DnDBdVJbTcgwyqfq
IXHvFpRrJDYNoKU7sFwy26l08Mk34ox65dnhKFe0RxfPhp+NYsOPGDQTSWB/GWyffIOMpMTbRABn
JUqvIC42i83msvG0DygjQ6ko9LbtZ2TIRJlpR78xqIqrdcgEbFrFwL+KfZFMnIHMJA9OGMNPxNma
id1u25ag+/MO8FazJWfdJ7CXUHKKv6QIsosURE22G6x8uq96szqPPY48J6hzQUqmiZ9El16b2NEm
8gugOl3lWi8YlpCszaY1fzGHyhd7s5U8NoRoCBeYKj28zdSZ+Y1Cg+IftTYcZz/kMEUBmckJSwuB
urskT1KHw3SZ3+Se5nQ+hEaAIiGh97JzXTnPnEzgOiIpyJbMmmAknMBp2cT3pTP7NbY9Uhv3eegS
RYjuZqKdG1bWc9KYQHiMvGRcu6ZQrcWxbTxoeMyRB75COwjZlPq+T6GI6gGuINiVGCDgKOvkqMkw
YtwNBPW+lnas9sTKZ9dxXFYGTM8RakvNJ0N1hMgFirLnFtFGQQkkDEblAMOIQoCq7tfEh9XkQgJ6
nmyRE1RGPDNmkYqsqpoouDuW3uhWfp0hhX5PvqEdhlreZSSo6H3Sk4BzkRhmH2/IWyF/dtZhbyMx
tsyWGjx24qemnWNnXY4paYTJDDRhMxMb+spnrfXVWLryOu2W6Z+mICQatR6GA2/c2AJPIuhR12V1
lHoJBBhCxSE2xQoLlqhhwr6NEBmLHYE3rgd6s4CDlVZWRjmg25Ek4mQshxa5VGflO7sD35tA5kKK
vZmVb1cvNqDlU3ydUlzZlcb1yl6vCOEdF4x1PRrJ69w4zrUaPFZ1e3R7b1/OlSaNlHDnLx4ayMPA
il89ql5biLcZgvt7DkiOdSbylJM1OUAUtX1vB09TSMCj5IyTX6QauukZcJJ53rreMNDBSE0jJURD
Ds3WihrSgEmdjQygOW4/xRcaYox9ziSefNZVW7kQkyrPe/Vlm/WPreE53U7w0QD+GeMsu3XICAex
ZJgiOWg3sZyjHN1x2CFgNsqLYizNW1QhNa3SInXhU9JewbdD9M/bEAsyt4JMe+UWjUkmLk0Va2tr
GhUxvI3IVLyRE61Clqh5JkCu76YJFmDSic8FFSCMEhXnAXCKeJyAV6NbCPxqWplxVk9XcSpB+VJm
tEkPy3wmIJyndJ484Jh2EpbgyJu4N4YTBiAR8KUMq0i3njP6L2ekgRrNmx+hFxJIA5omX7K8Gy1g
I2UifozdEXZy37bJ/NHNSvO+9ZspLeHp0oEa14FBT6DdDp5de5dN1JPiXupcTTsvqyHE6lQO8SEl
YDWipcPivk6HVPVXAwr3aZ8s5WO3kc3Qg+7KLWKMN5xSUiLH6LPbN4oKkGxQW2MqHMfRWsQCozNf
pG1sjUeZJhYcTE9y6i579jbMcsK+ln7iLXQzJWpCDiJjtvaOFZOBlk9p65zRbYfcDuvDzwBNY0Ug
bSlKiZFY50HJ8AFdCOEN1TogVK/7nCxSmtM2w4ribcuwGvNiFzqG3736syqYBJApDTrGGhKCs1Zt
PdnFQwq5W9iUKL4bI6Xiy62OeYq1MN9W4aTDcRt0HZEZxRh6uHTiWA2nsu1bSMPGpN29tMka4lwT
Nya5Tp4iGWEr2fHAVbFAEIWGGW7x9pWmVZGNnARMiUkYFtZIt2DsC2vYI68c6clkhOvMR27diLXJ
JuM5Ps+VMNyXunOm9nywzKq/1EWjGZcJIwmbx8oWlXOGj9C28Vc2uARjqHvZld9Bx98ERLt6kM6a
ch6uKrcwpruaEKXhuSszEzurAX0MigQK7QSIW1R7bG4JafKIEj2XpB7PsUow+rJJkIlogzgkp8nD
5zBwSloCse/dwbYJzvngqLFnT5L47fVgaddzPabDi3aYwQHaCqPpNKgyV54QDC6yuylu4uE1Gzr1
RrRsWB3yEtAD3Ege42NI8yDZFminyFUjg4rOKQde95DR+ItPp0hIdRIavi4OXlbM3ZMyW94pfrSo
eRxV6tw2qi+eaSZb9j0Ja3hjSLlr5L6azSo5RNSBA1qKAnh4QNKKubEHTaA3FNzEuMtzdukbHSAX
NlZa1Ulz8GXMVjB0scWLwsp8w3wh1Nt/lUF/L4MWrfovyqDXvklw7LffTwQwp/9RCLniAzUL03Fw
wdAICRD/ow5y3A+kUdh4sqEoLZPH7weM5gcMHItoOeBXA3uxfv4xYKQSwozG8JFRAtZueFe/MxH4
ycYBH4ClhIIKMktg/8TCmNOatOPMG9dF5lkwOL3x3q1TmpfUBUu7S/c7TnLuJq0h3Ky6ck5ftam9
L3UdT8fvPrk/mQv+OKjnpVgO8zg2VYaCkhLv3fSRGOUWUHPCUkwD4eDYNJE82q0HKCBeRMMx7q4z
Pwo/1pyy/0LL/74cXAAqtPvZFpcvAsWCZG7z/eAT/BIwUdDtm8CIH/zOWuDB4+d09HdNBM731++T
r/y9IIGqk7caLE55Cdvih4tVU+MS0+dXm9yQ02aK+1cB53X/z1yEWpmRz0Ka+OEiMV0osi2NipIx
sYCmpgPrmxC3v76KvQygv5+iSqxMPl8VTiNcb/6Pyno3Jk1UcXbYdMFlVJGZw5kDMKDczdFD7ZKf
SUMSOd4Ced/PjnMgCJMIZbnJSoSlnn2kyb3phbWZEWv6fXDKxwKPflhbYwVq8I3G1Ek3X4aG3Pz6
hUuerh9fuE+LAS+AZN76NS7m+28c1zsZUZ3bb7ACAOTtUe1Ou0z79SNjCdntQhuc6jopzVcRzvM5
OR3BXSype9A8MVXZYFZLNwxZ53EzTURzLPOQ8TERQ0WEUlr4T7KMw+uAbgJBfCGe483Qmglqjklc
d63PX0YUNAdd8sbXDWrX8BhbLZktFl/SEWstQZW2jeV/VTaG7a2GPvKDY0BNMbPBS+YOAbnyD0Uq
Hqj96uggmp4UcKvrPVCaqQNGXFQtZ9/Jdbrxd29gXgMWJTwpJiZx5pzvn5bSqQgEpRGxUUWbnROR
12+bJPD+4io/PZMePBsAJoxErUVZ9MMd3CUj3eLO6jZ0GepNAC+a4o8DoFwY0RyjivWvb4mfb2Wc
Q0unyvFYsDlevX9XLspap6ebsEG2FCN3JXqTY4rcRFVqLtMhRPNEdP3+m/zqy2CwwqAXJdT7iwZB
vDCsQnDCWX/VIrw/dHFLzSOCq2JCPP3rt7isoO+fVrYh0oykxQyYrWf5yL/Td0QtM5IGOPDGG9pi
1RS0JsxRf+qN0P92IPiHfravyLB3l4L5F/D9sY5DpwLb8v5SnUXvXrP4bbSTFS/MxW2CdGFmU42V
iU9KeHVm9A1s+5mOF8YUjm67IpENoFd433fYgxhctAzUv30E/5Lx/Y0v8x+fU/53/vZaJO90C/z/
35q1Ns1a7IAYkhA7eeiMuPO/qRas4IO9sHYCFshFneD+d6tWooHiG/YXI9cPvVoRfGD7RtoDRhF2
GM/S75xQ3t+z3gKkAwQGRoEbiV7yosP6/p6tWZmXM3YEZSQerhmog9T30D1vS2AcfwVVwwP87hHh
cgGkDUfSZgYPBvdl2by/e0SA+qeoVAEJd6QOPc1Bl7yZHnhByNh9ee4z9Op2mqZUQwiErd9aoZjX
5Wj6L4BUuuKgipzuEb2U9HIMJzxCUdz2wSboq/SadhXy87hzE3MdikCdtrJTJR3nSh+H3izASoPn
sehAmf4TBiP032ibnXE1uEBuMTMQWLTy7FQ90C5SFd6RVFxnFEdXxMwOvJY6pWVNAwi+MYHiw8ag
NH1qwio6gtECjxLPTETQ+qaaA05SVc7KxI9GyzQL7ZdALJ6oafLihxYgoLU2rRzRxIhenPG1Yxjm
ejY6kq8gycD6JfJzuIgwgj+2I4KEUlckUhVekx5SMbGD51ZRwePHXEaSAB1NgyW1rq/okdjR1uom
a/icUrK7W05b3UtUBs5lHMaz2E1j4zz5bU8o8NDktrsKwCK5a2Mu6gcAE2NyGO0KOnRsBuGZl3Uk
qhcTf4KJ26ifOaWEj0kw5uUGL2BOP7kw8fnomabkOjVm85VKC9WWHVv+I0aeUdCXpI5TaiKLrJRT
R5JQ3bbQ1QEmEusbBda1xkAlDrJzWhzVs9Vf08d3jVWte9WtRZ9AIu48OZgMj90edbhu/FPu2spc
0boI7jilxURVK99ZgP+EKaxcQrpeYupFe6U6W74aBHLRD5hTwSQ1o7zckVhfX026G97SRtPm7IO5
Y0abQPnnKNxS/QFUsO+ZcTTEjsycVIcaNsSeyJDJXJdaT/ddpQvmzgXKNMak7nA54Klnjo1zhaZ8
zIbmGPjLCrckkVp0svmcVMRYbqXdaRhR3DJnQN50gHHPdz9FqQHYY8on865gOJAQkt0083aqONcc
LLPBV2Qxe3ySLPgutX9Mn0OgMrYJM/P0Cy1swqbCEXUO1OnG7NZU61CmZT8hEWDaGqgjlHuZH12Z
T/E6H5T1JbPdKVq7nc1enBaJ/eCEibqnxeA+p6R8kOtdBhW6lzhMO4yM8MjRvOcEyQfuVN9GCXny
pICqvtwB09bZ1s6kPa5RGXoAcQff/VKT6EwON2YS+tuIRgIMiQIMfpCQPrRy6FtVUGI6IPD+7Igv
XdgrYpqWOTLhXh6hC1i+xhJ1Hi6wrb0AG1alMVXxWptTYJAKQKPn2JEZTn5PAQJwSzMoO/ecssIP
iFbihOtbaquqZKYBL4aeVFbiQsdVbGXArTCh+bcNEX6vFcf8hL81Kr1t7Ov8RU8dHjq7rxA2h7wh
ZsJzJD5r4ajuPEWL1O7GqmnL/Uzh75wExgyJP0ftv7VppxY7J6m7j3k8u90aD4gpzjsGG1gi/5O9
M1muG8my7b/UuJAGOPopbse+kUiJ1ASm1gFH544e+Pq3IEVVilSUZGFvmpM0SykoEPcC7n7O2Xvt
eYwIKad5xwGSxiDiqKAMPqyBxcGogFq27DSUkjcyzvAI2m053vlx6TuH1UTC7NGl0vP+vlH9Z8f+
L2er+f/vPfv6e2/h9bb9/Yf+mrJ6qAPpMIIsRnDIsTR8MWWFq0JwJXsnQOPvAvu/BIci/JcLGwIU
8P/s0f/bXXC8f1Et8seAOGATb2XR/yir736c7rpX//9noe+2V/77DLgdKTi4M6/1wa4wyxSvjpsi
wE89DvkHku3ZP4mUwhtEUfXTZ/LXRX++yMvzwV8XweIcMSHb8JpbV+GnDRslRChtcqiZWGVnNeJG
QiUt68LWU/CHs/rf3g5HIRgy+IjRSL+8kvQBRMZL/OwsBERtiYjjmx54TfHjef8/j86/XoapOCgc
htYCE8RrRMMw+WOOE/Rpso1jk0pWDQ+zX+Ip+/3n9koJypfDZeg7YtnwfZyCr78chmxMjNynNWOk
pPzUfS8jtcXVCGcfZ1ZPJBmJUwT3liR/l39CUb/s9WzfGr0mIC8gorcHEZX8i2+t4CkcWs9+cjFd
7F2nYte17MWlGc/UOSgqsR9K6Vz2vl+8+ef3zbQekQEnPPDur8q8Jgfw0jrrkxGyV48ziYvphrAi
Po2phWWf9S66sH1Aq7w8Nr7o6cJHetJ/eJZ+fWqB9oCVB6QK0Ipm38v7DwjIKVctngaVeQfaTw9G
E+hSFNWfyBu/XggnDUWtzfAyoNR89TWTO5JxonOfrL4wx3TwzWEEMYK3Xso/tO9omPFLv3jfASxE
/DGjFMw+8Nxe3lQdWARUmOxmXVz4hYuXZ/0+TWdelqjR1ducmHGHuVABRIuTV3oRxpJAKDuosIx3
S7CyyQejwPGHoWvb21P1iYEF6XkUiu7HaupxmUmHeNsdZ8E63QcrAN/D6G7BQVidESOKNo98cDeS
lA3X1DZR7+kYs9mvzFaSKe2cz6hLvPmgRnjeiZcqV+A9LyS5VLAvCNU0LuNdC08Sfnki0645sw1X
+bou87EiXDo/cqDVHyOkpt51Z2Grvo/oGb53g2KFsoDEqjkTJMlwPFNqjJPCcUdSjoIBjWQ7RaTN
AFPkWd/EsMHI0XpHfdXrg2ao2O8q5k6IR8qq+UKXQvmHEkIDGcCeaB+WEYNiEujWIuSmIM4FwI7s
zjWpQ9vBPGjmnWl9HSCuaBgT4I7c5qjpMh9Gf17GhxC3rXu51gHxb1WRjx8yq86+gBfzIxLKc8EJ
yHdoRXx0Wugzn0hrS9+so2/RkxqCFC/6zCkwI36EXN3aPjHlzMyF6YWb2W/hNmeuvUfATpBWMwRd
oBInxWIVU2eEzGiKO3wkRQtnprJKqoowcdO+dyyOj7pFz+pxVO3Qfa0+euBnrYG7ufdi9TQWF3vy
q+6NsluHGeMWVpIGb4EeNP18iltDXdSjSu3zy4oxp7GPjqdGQfurIMDJj5CZ/9DKVEu49tEDOeQG
NgDVhI0U5CjDnC9/hy5hE9tYzg/tTSBkSB9wHNGkJ7kXDoh0SoyFSHZGDmIIeAY69P1D+UPa424y
n/W74kfRc0H+M/4QA40/pEG+yBVCoQLxYqtORO/5U4XE07bq+rHLWkWWop8CEUQpa7Sr957LpXKM
6VKb841mX+yG3tjVDfGDhX05jmlgnzo3b79NS0Mlhxonuo6zQOrzxqmi9247Qg/qObh9VWUj5Deg
lYN30y0l7LjWpDq8FXK0bvsIzOJpZtXL3i1RJoiBjWpbnMJ2rta7tPHHe/YGX94iUrJWzDq1ep6b
XoWnsQU9TAgn2ko+DDHNzXs0y3o4cZ6M3Kse23dwlhPbOpIPunXrVS0d7NB1Zp6CQqDpqQh9zw8O
dmyI/dhUxclCwa4/yayY+2Mg3XlFtoOZghdptueZsEI5yCcs1GN77GOCZx+34sh9cNYxTW/zHvr6
MVpc239CxOW7D6AX7OxLXPUm+NzlxiXRiyGx42yuoko0703jxEzlZ173+FrZJqBoSXsV99cjhuHS
3Y12P6HbNl07qkfm1y0k/rzNwulhcRt4A0nTSBIVcfMI/8qCgc13mYEZqB0V3C0wfetDFFjIPOtp
LO87PyimxMltVp3RRyaTONbo2YdcdQGBXIMWVwiDCIXTTlveOyh97oZWqT6BViZjoqd1DuLNT/2M
vRpH1GD4QI+QSRCb1yCByp2rQ+zVG7S0S6ppzK4rVpZut2CDz08wWNlh82quihPqh/ReuuX8rpsN
teJcb91i3N4pNVAVbLliVE5hQlTP+ICg2X9s8GsxoZSVJ/dxs7bTcSR4ITgKwpcp9eohr3cpBsdr
qpP8uVsQubHMq/nO8TKfGT/dYkKquhS/JFg5bB1R7Ve3dAdZ2h0U7O+ghMkPAC9aTcKklT7bQjWf
GSWPnHymredBMfk181aMylmXdx8Cy7avtfFLgqb6HKXSMKAePkwkkj03fH3o5nwVAoJ1O0wYJGLF
H/wYSQmq0La+REvaE1lVT937buqy5yXyq0+4kTVZTG1tPtGTQfwa5FNzToepyU9ZICbEFs5anReW
Zw9H0r6ica/cNf/kh5V/DxSBOFhrcFG8WXPAwJf04d3Y4313irKj0ocuMdjW9JkVSqlDM+RxtGeb
c/KdCltBpUc1eqRyX4cEQEX4bZYzknO0Lah5ZwO9aq9t+gC7vIxrC3HSYL9ZIXuiT0eahBQmMGi3
cn8tsZVNqWMduWlyb6s1LvpTyctRJTrs8UOoGiVzUg0CNwDTA+MkriTqyl676XLlQLrcLb4nvg15
0V911ji9JWutmfYBGyspbsUgymtenfSmUSv1XuBF6bqr43Wm2Gd4WO0puUkdX9kl46RREfSbWqN/
8kgIRT28FvLzosJagBbO3ClBBcNaSA8Stk+7+M1N2aUhYIh10p9apu9If52R76UHD/URQIFx9k3A
MQPPbu2PCRIQ7DCrDYphL5HzpCf+67bcoacYi0NRNcNVVvgQiqu8q1HlWGnxxCtTOycC4kSGuqFD
JNSW/UTCgdD+GxfY21+sxv/Ur/+1Ba783+Vr8rH99PFL072YjPMTf9WufvwvWNO40MQ29/iBqP/R
dbb4KwoftJrMYrCq+Rsk/6/a1XGZjDMkJrQJbzlTcPfftatLGxvbakw5Q/kElPCf1K7feZM/HWaJ
UvBx3UYB5SszYdKHXh1mVdzVQgMZwHV7xahD9ns6w/kBIT7zroU4oPHAWRgZbt/ZEFg6OngWVB2/
xcFCv/Yio6PyzV9HJHRZG9sfCRloJvKOaYodnTTiuUP/9dig3LpugxJQz/cP+z+PHW2T3z531836
sfqUm+Hriydv+6Efj56HS9MNsXajdnZDHN48Xj+ePNeGWEBhhjaHSQBA9H8/eJazhYzZzIxxLFO4
YQv/3yfPEgHuTiZqqDFcmMqe9/8x8eCfQfph+8wDIY3TCHjNxLY5+FvS57iAKNlKJKrgq2qI1L0J
Otbgn17Jv+mevBx3/LiWwwyf8QojD3CeL59ytKnQi0pW2Cge03GXttEInAwg2ecOKMol3Ur5p9L3
ZX/j+yWjDfuHCRYSJZ7Yl5ekiKrA8JkpsYKJtij0BRzVWf6HavRvbiyieSJoMgigD9896D+1hcrQ
9Uzqs+FlMq6zc4RgwY6xio+9UdS8fJNfM2/5/Yf5stb+cWewLhgfCQ/N52uEbVaWGgHnBi0alhg8
G+7FHS1WxRIRIhn8/cX+7gaZVSHwwMYLB/jVN4cZ1zgCeF/CKFffuHXsf/GayZwZa9QXgLHj+A+P
yva9/HtBJIkAG2EQ0BZEdARQUGwNpZ8+UR5Ie2yKhmnUlF3a3fJpzlJ9ic/gXaf8+Kqqke6Z7vD7
u3z9sGwXpZHAFb0NYvgaspn1KariWeHNgshDkDQYwa5syj88LL9eJcKuEpJciwqKieOrWxsN8air
XaKSdhhqMR0AQd+Fn35/K6+fDvYk4OX0YIA/fufdv/z85qWOVt0iodW+0z7GU7HcMd9ocCUNf+I4
/M2lEGbwQhM7iMfm9f10nlSZmiCiKQYb645+AuTB3F2mJ3fKhn+In+fBYHzPesUeCSSaFfLljU15
Y6qmI47dUlF6puIlfZ/pcXjfGvLAKzAnjJ/UH/u+r5//71clCwZrPB+q97qxxRHeGB1lKyreoL/P
03W+VFFcX7l0FJhi1rb/h+f/bx4SmunEv7FMoiR/DcIGsGciuyKzO09NdCBXNj1DUvwPcdvfP0yI
JDSZWR9pRb16rXPfs+a8QkTkCs0pWTlyjwT8T9j1v/nwtuk8fWbwJex14uVXlpZrmK02MbRYcMyp
KXzrJjV5eCHy0HzLhtrc/f7Z/3XtgIeAhAAWEDeGd/Pl9RYwjFWjzdarWM/4lEfmafTImn540pVz
qyKmS33r/IH7+jevwaawo9nrYB3jvXt51QAeUNXWOEqifgkPLRBimtpBjB93HR5/f4O/PBzbGiV8
iCL42oSN5OHF4mgCbQ0lc++EBml3Pa3E6NW1Uf/0EYxIrwBvTH9167RuYtKfl2BQbDbAgMpNiiVf
qgRA9LzX9NHe/sOb2VYpm54xdgmCqlCYvriMMhHlaY/UbQmYpQZTHLFDi+6f3gwxKt81p9sGjdhi
e0Z/2k8QDkJm9njIY6MsVMxptkMIHe5/fy+/PAO8scS8wXxnJYQs/+oqC/GRI4Zivhgvsi7ABKx3
oO4hAQedOv7+Ur88A98vtQ28OFCR4PBqPsQQKl/IwvJwamUuDqJqsL3zRUNuOfz+QtuC+mInjlGn
oZXd1lqkeK+Vce0YDbirsdIPmNgc1vSlD89yDw3BToTLtJIYuRTLLjBhufW1Z8zd0UQt/o/vl34A
bxZF2gbWCl99tLyvrpJ5GCZqHmd5saRA3k7CrXTzh/v99TsMROhsqwcHVa7z6j22UlXJlnjCbURP
YjhcyGQd1uFMulo8/P6j/fU7RAgMIoWqFB2U+13v+tNDGayOb2D6bliDVd+GFib0poj+lOzzN1eB
zU+RsY1IWeu3G/7pKgt5LZNbAtJUUS0PTYEmoh6m7A8fW+y8/uAiahgk59yRzWZCjf3yOn6u1DqG
UP4UPe/5ULJ/kU45ZeZLGPVp+2zRQPSKJDScT/d9rlO8V6ZNAYzLrsjqt0HbIcsTGNBYPi0LCHIr
MPHtRVoV9lWOR+xL6I8uyiKaru1XkL0AjLzUQy+x5J3dvpVuN4bHlN0YE6AyaIkSRzroHuw5XVO4
GZlL1s8FtvOwJ57bGRefqUWTFV7MMGCANHtuhIrze5XN3nicukgGQGiEMOO9j75qTBR/7R3Wuh6c
+xClBBpYrYYxIWIU75VR/hKewEC32eWgOo1wqrFPbjMiOTTcnb5NvdgKn6FpLuW1DWUB9e4G5NmN
Y5DaOxu4WHxW5LFT362YRpbzucPOe2+lXm6ODib5+Yrz9lIxOQqR5tDsVTo+jfVUoU3z8BexpxY+
oo1+Frn/pkErlUHKwKoJzt23vPui8tsctU1q7hXIV2ZSOXNBaBEdnf0C9HCTwALWpNX7naifBK4p
+6LpEVo8igA2o9zR3c/Lj2UGT+ago9pFWSLdLEscm073HgOmgRPgjVhjjNM0YdIGk/xQqCmS9LNn
Ueyr2ckf7Sy31vMo1hae3EVBVWiB6OR3IejWR4YD5XLWrFGJUK0N3W9rN872vnTJTGQ0EjYt39q4
tO0eEi720DkdsnvMVyHiNohBzj5oCmC2ZcW/fp9ZI61AqwomeoaERay7rMTylQRDVfY3+E8hj9Ra
lHcDQLzgYfEioEJd59V+ymJWIRQ6MOCgF0MYdCl74C9zl1mfIsWQw4XKgVH6plVe1V7iiPHdg7aY
GXzJK4CerQtCgE552ZUJtAUKM4+1GrS3yPHbHOnq9i1AXTPknxZmaQTi1rUdtfHBd3XvdmdFALpF
7ru0saFx1ZWR4XiQpownmDpG2uOX2G3s/oo02LL7OuCj0BCaiz5e5dFbXOfGrqI6g1+KGuowtoFj
zvglus+FTUf8lMZhfoea3nyzugCJWtzkvXUppzicUX51ddXcGcdyeo+Sz3XHzxurjG8V01Rsncfz
Goyf7KkS9UkSWNTvRWwKfMSFD6eTiB00XbFqFW0ne5XRrmVaO5+3Y16GuzXLjbyfy41A7/Qk5V7P
faa7UyYZRKI76scTzaza/lx1bubtIgaAl/0q7eWqnCHiooekfX3uZgV6BTxf/gSdxB9v+smV8nIe
or58E7t54ZzyBvjGHnawEQfHzSSk5G3+laSA0JiIpMWoD4UKvPhgMChGp0ylFcY4L2AHmwfNx2At
8cqRpEmD241V+27BujqeQv5J7+BBaGF4HJJadGDGOzZnPfwQyXzQJi7J67RJYbSPUIrSLiy+rn2Y
cwDOgD4numo858wfpnp69gvPdOcZFU98llv4zS91V0nvbojlFLzve5VZfFaxP5wHEWiZUw9og/lJ
lbX+Ma77+D1coPza1rElD6JUzVebwaUESG2WLebRY+5VpLrRh0l6UfnWtBGiPMtuIEfBD5k+gqCE
UlUVTfbQTKqMd1AjY8X8RNQ3xYy2cDc4Ub5AW2lctXOwrkKVDyj4z6Yic1BZdxmD7Ji38akJrW77
zMrqvhvamhnkXFo3xVKYtyz8IYpDN7LkyRUjq0ZdY3NOskoXD7ow2tkJGc3tSc6p3x3XKFL6dkkF
YxbEIXDourwlkyJ3rSg6aF8RftHXjIiPnqNNu1mE2/RJcqqhdG9Mho027q32BtVMft6wXuDadHyl
yIIWef3cyyEj3A6j+XNQsnHuRBRNyPPMkjEtcpy6vwwZlY4JJOlJ7M0QVdYV7LC83Uc1XKYLRkOd
n8jJHmLsqM5iJ5ARSNT0BL7WIyZ3Z91naY8yVneuBXaduNwmkXbTrxcZb4tzbC1ld3hQ6rm/MKNk
qDIH2odFjKpQnRvbBp8gQZuJx56RC1CB0JPxhc1WviTzRHIRdCM2fFjwS2yObk3j5lAIHX5iWTMg
9JtQHgfpe2ab9Wj7qPPUJ1gybLzww8iUPwYaVWF3WQYJFoZvEgSZnQ00JfSycieTJH1yr70lVzuf
8PH1ELeexIzs0Epb5qlAU+yM2C5XHbrlzpqmhmCemYnObnU0h0IdB+3XxiJa4ODlSznteKACzvix
O53NY9fCCEa0aZJmKnx57NkDPuQggt8qJ/eQJlgBr2JZttatttIQAa1W45SUWLPwGCF1INmOOMx2
j+4xZ1zbeK06htloxH40MwRDWo3qm6gEbKc+dnD4dkO1fIq06cad8twpAgpmBtb2QCKnnWwH3EWs
nW44CLsUJVgJvU3jxUi9OmJt2Q1iKsWORTdOWZHH4H3Uk011nle1NRzw60JEbuophbXY5Ms9Xb+l
3gWdxs/fCgsGQxOo8rLHIxXtgqDz3oXryFyqImIYwJNEebFHj8l8tCrSCSeabogJWYHw8/tkvsOg
ckMsG/IDcKrXRYxxtlwrhCxTQcVp+0HzhJPf4ZWvV/Bio2lDQdfRuF+ysAXqZU0uba1uxEKTMOg2
AgPxaKxdu7IZQAhXdbnL16L+iPezkYl2getjJJVsBaWA2ma3CjWGpabysJE1DqEcu/DGhdYfHekt
zBEHpBJwgNHw/ZLBZxBz0BDz1ZFsq9TcydQ28nbJSo3+W0ZVj89cjeN0yZh/dQ/oRe18F9p1k10X
RYk9uDSTmt+KtcLR2kSer2485a3jCbeUms9W2+PZqbIlcC7TvoiLS81Zon+oVYw3H1eul+YXAXgz
9LpW1iGeTRrc7fZ6rAD9eOeNWZteXgmXefDnFkO3Zn8VJmTi3LKRQgxAcuQxKLUYG3/g2CJwsa9Y
ExNlpjTde1Y1nOVsiN1pDGTgn21GapXoskJXIykOAd7XQ5ezd9SEr3hUgk/GwiF+Ab4DbRBxvA5d
YURv99EA0m6fD7FTJmh78uLYppj38ajJHIdg7rZ6z6HLBcBilODjx+3fH/hm/Iu+c7vuBOe/vLct
vN44l/31fZP5suEMjpdhL9vWe9MyoAfgXbg5KC4xXMnU9dROYgzsd64MLHaopoM0OvWQ/J4IV3Wf
FmpbHjeBme5op30dJrFdFf1xhLoORCSNV7ELPdj5RgZf6PUHQdLMy4AAwHbNXcaIK92EIlqzALI1
bv4m6wb+VxjwyNcpv16z0CIf6SnIQ0fQxlNqZ6wglpVWSzK4HBIRBANQT7AkDx9bNvUJ15yFynsU
FdB1fNXTewPRAY37JMhw0I4OgPCtZXmoHWfADw5vC05XA7OJBCjZjodFRO0I5M8pFdGtpn7wLYF2
YBktOAgc+8K7gEjSLVK6nCXhSiBWhMhbRcDwJtyPorI+C2o87lyd4Uxihjl640wKjB8Y9dLsGQ2j
bswyM36FpxJIokc0r6GCutdi4RtC/sQN+3cdbIbPTdHSMl0jLCJ7arbpG75r/T5AvHPmpSlnKbtw
qJaoBZpuJ62iu1rClnfVb61522968BuVogmKWy/UwHYohz5OVh+iuvLm6iCkKoPDXPrZHYy2Sj/G
eWsC4Jhhx6M0LEW4N6g10ZmFtnVsMyQpR0RbgGAhs0xkMjU1GRijwNW9LxYCEQaYkv2WW+NdhdYo
5UWmauvRBDK0H3Uk0ilp22K8XQ1UjLkbQPTDebTe5Ap95yGwx+BIWO9wZezRw6nhb+42v9DNJ2Jb
mrtxoGTkiF2ACO1EYNadNwAP5esnqmDbDtL0JKBAzOcqoNC4p+cxfZUEDn0r9UhecWV17J65X4h2
Hztz/XHGcuMlHvK9Xl+Csoho+NhQORCfpCov0ws4f0N6kVOTtpeyWET6LCLKyntSLVCxoDYq7fnY
OMVQPILXmLAjd3UbOfVurpalv81qq+SdtLTdAUyp+zEPWF5Z5BOSOtbHKeTtOpQluoHjoN2y20+9
7z/JTo0PHpXgxhMKe5hva90g+xnU0u/QmEXRETz4eDmvnNl34QpuP+FlBeS4s0ExI68TXp99bY0F
BlI30fpxNt3wBbt0Nu6amE2Hx9RyOWJaBv2aW0myfFkxarJD0gwYHqbafpfWVZAeyrbjALxWwn3X
5K79blQs3qy1JRlRhIMOZ6qu3eJgytm+qT2XdPfK0kGGPEZWX+SQNvEJ62LxpP2SYCAwEeWx0CTb
7gKxxk/+PFj6ThQBIiqQia6vPw05ddxDWTEj+1AMywKY05rMcoCKiRS4mIfgMSNroSBJhhlogsCj
z/epW43jEdjq6l1W4eA/eIEY5tPMSRAqxEgzIb636GaoyzrEz70PQkQzBzF2iAZFZT47CExY2gIo
CUlISg+UFqeYxwO9Js7jTe8hXmuNFuIwdrN/5hO8StAAx80usZx5fVhXa/ggQXHhtShs5yla/OC6
XvhHdibv2SnyKRjfTTlBIbwbNkkWLQ+/l9A9RbUVIbXC3xHSQkvoDmPMMK2S5cl0yFQggY71Z7Ij
8D1YDGnBsPoK0dHQh92FWzdwMZYsRljE+ROl7jQ0w0drytr8avIbB4rTEoWEW7h+miacNIY3bVfl
Dbt0NENg7Kr4IBqD27gFL/Fm7dEentaasA2KZ8vKT3T9XG51iELNYzgFZ2GIGJxWBH1nAKK2Y4AP
5jGn7qgMwiscMvKJN6BJ93mgNYE2fgUbswkIByJdDR1Nh8OIo1vJC5VXaO8xL1nqHSe+hfNnxha6
a1Ofdx/KBirI1qsrYEe9U9lJEcWgg8bBaz+HjZwA1bvxSJsnRM90Ij+k13ueS1bDZo6lc8AfFcs9
bhdMK8WQlx/MxCqDqNfjlL3aa/lomQgft5Lz17YyKzreOW/7i0mP4xeeS+nCGKHS/LaCAzQnm6Ox
dZE6ee8kQ79mjKfH1inPonbo61MUUk3ujBMN7pGi17YJrPCAgdSuKsyhtfv102xylh3MOs5dmW5C
LmJ/2mfU0YCwQae0+ILctVis9NpaollUb7Nl8Hi/zADkZ9KcSIYbW0eLIKlmRRDfrBSqn+kbqOqD
jUjZ2ckWu/apk5ouVWIUpfpDwSnOsO9NIrCeSmxm2VtmiqGnklSDviFdw7fL7k3pln688wEEE0dV
TLm+jtJg+jbNhUU+WT0XLNOCCKo2LChX8jDIr4o1Sr/6MMW/cbYdnvUYZ+L9mOqh/KZmDt/HIOQE
nThBI5zzpdOqeYsWUZuTKKM+ewh6ZtU0AYx638v+TV0sUUsN0TtZ4vNooNDirAvbnKrIh1qrfXHG
5/wB+/WVqdvbuvG+xbUuIAGHX+pSzM8qjjpye2R8CsLpottOnJZ2TlE1QxRzJuF9lpG3ZJf/rXmV
0qKOsR62llPjgc+tOyuoAaZD3RnYI7VHy1BZXf9MVwJN6RLSgT2JbvJv/ztqZvBAVH/U57Wc4ZaR
P8ScSA23MdCAtxRmpCxEQ8bpdJmi7o5opNlLOGcVj79vC//SSMUowEDEgRUA9Q0H9ctGah2PPk8m
lr+cTxtwXQM0VqfxvrNRCv7+Uq97w9SFjF0YIeGfxWby2v7hz+7cb1K2xLHy4lpy5oaRt8z/cOLN
VZiI2Ey8NxNCEL3q3XcYafomU0Sue2F7QQ1UX6Frcf9wldd0Eag9UAKozzmbM2cUzqvRcCf7Fjch
Mr54ssqUVDR2nSQdvdocIOAvN3nvRTe15a72bhlb/0bq1pakZ2j5zQ4IAfvDxOLvvkbHJlIB74mH
ouDVrzP6qedYFl8jp+VhN/VhjH4XEHJtrL9mFv+RX/0XsrufnuhfAjducvm1fek0//4TP7RXGMxw
3TDzcIFvbGQS3qS/CPn8BanuQCUQETBzdJhJ/1v0hwpvGxzzSkDS2Qa5f+FwvH/xFAPxgKDEWBnH
9j8yrDGlezFaQwyGXIjR/qb6A27xizsohHjtKZIDy1Hlej4t9sz50RWNHZ+vpb1ENzqUFO9kOBbZ
NccCaLduz7ntnJ0NnHkLo4oTvQjahxCGHcjmYpLTbQzfTyYWnkuBQXswdnShe4fSOCF3RJQNP1HY
HD07FOCJwRmQHwuxWalJ6lT+jpzOJrj2CMbmNZHNNobJ7cHHOmwtTtIEQ59hOVAhcnYLFG4SMPin
tVA2gCUHqsxrUJ/Wh9XKA5/TxbQRDf1wufa6eBsE5HQR3QpDzo6WuObfqwgCBbFb5CXHABnqM8/q
IYJ7xUSYhEqFIud2UjGtnmDuTZKpcOqTPs+Me3THoAkoLXLs2JYpguXMq73yKSYs48bLvMY59LKU
t+3axx8xYPtPjeyjLzoVxG93i0+RmHEGLhDED07wlAou+V46wMMS5U1zdb2IMq4A3xflSE+b6cp+
2GQw515ZL81bd1VBv1/1OolDEa5xtws1eaYHm9SDTTc/RO8aMuict36DCuaavW+4ioM0mvkOrc0f
n4O6vChNarrbrkvt8pw9KupRV4viUgQszLThp/mpltATjyaOMg5G41yn71hKR+840S2ozjqw724i
oSi5B5N35lOLSZB0SBOFn7OgpuohjU12EAD67KakFzXuKjWHB1B6xNIVSMg+M2Bo2j0H5Kk7bcoC
GDqAztcE4RpnsyiS7SWZo9a24/MzR2ClZt45FfmAib0EI9r9oXIhPzr8Xie/gxiYtFQfZ31jWV8y
Qs3QFk55Tj5dl72x+rz7hqbxscdwAsG/Y9q7K/tIQ+JRUf52mJo65xPCP1YSl+finWlbKwlW4b4X
zYylqwB0uyTh4vtvBm9UAv70AHYzx22uk7FkaEKi0gTrvZ+r+YlAJRfXgRnqz6K3SJeJXI6cGKP8
9d6U1N14uElaOAq3Qe5Y1uMKxjy226+ZqNLPKa3WW8R9zqfcXlVJ4kkhMTwMTOU57vLqJGEZAgHX
sxMeltqk+V4pU71PodToJOfsy0BtrtePnuXrW8LJtuOboUAEM9tE/d7mREzocWYQ+mQYd5oL0bfM
Z3NbkOws/Y5zFvmdNJhFvmIjLAuIVNXkeCEg7kZQ1kX0uHiAK90BwDQL2VHApb6NvSjuQJWGVOlt
YX8xBpfSUebBTBk7qugJo01w32OZpWsffo82dUJa5aXbN+cZ/bBbw6iDNNGSsyFvW6gYjPSR/Cq6
hS3TbxEn8ZcTbaDORIhDyLBg8JvOc/k4ZRLbiSsyZC+qKeXzoLZvJi5VTsQNncRgX6BOVpRC0n8O
p2VVANhN+pS5EakCHjF313GkqkdbcMVDSjjyuxWXR3Y7Vl1LukJA1N2bdvZavJy2FRT7NFrlGSRT
M522mX5/kG0wl4CJJvxag2kY3hmtIsbeag3WJKwskq3jtOKrLAak34nFAU/TDpkBJ9VUG+sR5wjG
AtkU2x3G2FWgWzRgEAC95zjxUOwmDcpe5r9rpNN91LppQPq3NT4Tr9A8V54RA1xSS9MiwPs57fs5
R6VRDhFtQkKHoCQFIWmxZVeD9WAQeKlnuZaJjH2yQotFz3rfBR4RXfGyksE7C494xjULnAPQ2rHZ
j0zM273mdSO/1F37aZd6AxGnSxCp6RCGWme3aWZn5y0dDLwdIpRvcjIg8Pik6wDx2LAkG4/NJ1pK
q4I4arrqOl2DurnEkaSY3y5KMtJgCxqSYoWjeYzSqo9h71c1JmvDgzHkcq53vSGXGb8NJBIcgVmw
L3u2O57nOX/Oc3uLWe0YbNKXcfIHpHV9l6yp21yklXC6Q8FBnG6kRy4jw4TVtunGl0ObLAaIUdJb
FUnNYBYsQ8HXQOdtlKje5V0GSzPskegnhv+hPTLb+t3/Y++8liNXrm37L3qHImES5rVQhkVTZDdN
mxdEW3iX8Pj6O1C9zxFZpFi3348UoVBoqzsBFJBmrTnHNOISDoLq0sX3BKsdsEORyy9RCyLSb60+
JbZldNrLmQAozh+OY/0cvRjXF0t98sWVWN2KvTU0chieAixdhlrZkdJ/Uv0pDt08g4k19NnZU0zN
+12AjXE5EWUHOdry0dDi+UvWGepHpDET+rR87J90FLAYT6UQT2OJWJGqpip/W6GMONc65VUGy/Ur
WIbuxqO1Uq6igOytVUUvt1zXiBVSEMyl/nFqZ/0T1QF6NblTgjUa+NOf4f4O5Qpf/fwxpZ/+O9Xa
/pIYrDj2FV2U3ZAleMbAQXu3C3QTgeYir4FzYtTRCutsiVQ46vW97BzemW5IbSZGPpoYSfHQ06OL
e/shDbXlmK0Wp0wWWC3W0iSsOvIeFGaaXqbiJspqFNwjlDncQ5Vp+YTyTC6uL0Jl/Sa2TfPQtC3F
JS10B2JGRmxBns4S38fmt9QTbcQfnFu9u8KZlY9385zLscKoM3TuNUSUPr2Gy9/TQGfmDIoHO0N5
sR7cxOIdgCYYXBC+qsSw8sJccCTVMLB/gGji6hSpFVmm1J29Yp3aJqffsnazq6KNbAUajvBixyXw
5ieRsmF9XZIOgTisjHNg5JnXxetpSMkh4k9OCFunyPweZjRBfFNMecOhySYWgf5gTEtgJogU6D9V
xeiTPbcUoRoNG9BDO/VFuc6CRCQXFAdCm6YA07vu53LiwXiop/jZkTgEXzuC0k0UM4VHv7IrXYfM
Co9kCZoXdP3rYquk7MWvGo4NFSOXY92OhHGNfhHBDVY7rCTSM/caqm4w/W6BSaeHhgkCCyPcIHWD
da1UN4FIE28feak+y03O1mIcKFwXIttGQ9U51ELBwvjgPUr6I1j9wu8w4RTBKO0o+JkSiB8+7RUu
1Ig6YjhQX1ggRPIxNK2fpLF22WWY9lN6R84UamDFblrbFU3disugIpgUlQvv7kVWa7W9JeUYMwuv
aWmiUAE5/NQI5BE7aC3shHmR5fjo9gDuVoWUQ0z7xUAd9MUjUvgzYoDR2BHhGvwWHfaGXUEzf2KW
oJi7Ik9cJCtj5mVet30ORsmtKbheFBnhGPtFsdb5kwB94NuK6ultwsSTXUWJ0f3S2EXfuDjyvzrF
JJytTlkYD41qGmNnur03bQZQ6IY/k6sx+6W0Q7melwx4HlpfHiq30UwcO7qo/NKWYXitcWOZ7xDJ
AzabnfZI2o5TQxtkatzKvnF51SGakxltDr1726LeR0/jZmYJZYW+wq5jkUeHFBg0Zm3bFUQ1iZQN
vEeYNPiCuTY3dmfQ0wP5SqI5vvkxY/NButWOnYEFpluOfG9waBFHV6ybj5YX41PnU60fSovN9Lab
HEK31ECeD1nsOpD+yomTj5Waot+FYRNelPVIZlYskdNVWwGNXjXsqEnfKOhMr0oFr2rV1PbgrZQH
1/hSj0IesXJE9EnTq6WIaaMORx2hkhysOTZRmpSpiO7MDqzyvpAlfdyeHlJ5ZQ2kq6wmyv+lPw8a
OSPeUFYEBrB8o0bpwCzfAB+nxFVmbm1cpQQNZzw8pUUbeiE9LkfkDdoaxEOnU662U7mxkBNFfspf
lq1FV0cBy4GiNg67puh8So6TA8w5GuiCk1P9o9dmONFzE5W/wgoX5KYOqGd9rzI64tg9ccnom6mJ
KzC+NtHEM6FcDjpJ2mmtrShT9m0Hf2iWTqX3ZOgRIJ6tHbK4KecXlK6DzTSZhEbntKO9R5tFNNgC
zY7Fx4h4ZflBKurtkIYdWj0O5WnE2w/lOBAUvQpVlbfznyrQ/5UP/qV71Jr+u2twh1n41zcKaU3z
rXth4Fr+3J8igoYLEKIM3Fx8UkDeKUv+TxVB0+1/o41G+gaTmv9Cxfw/ZQSQdbApdHi8x3C+Z2UE
zF3/i7z5W2DdUgv8jzoXtAnfu8FUj34GHTVs2Ze1QvKsSDgLktuQnTAi3Kalo6kMkAkE0tOCHzX1
KDKFs+vZY3rDyXV0NJ2OS1iuZ1DNYzd3FIM+E5XmRV/WfRXfRqCg9PKmlw1inhbM43Btx/kviyiQ
JuBM75np5zNDLzrSk6GxICF6poCC2PqVnjVw6myo1S27B3WVJ1XdbxKvmLdIx5JHzTbob0JCaeLL
SR+afTaaRFgALBnwg5vKCM9U+ZZK0enlWIISk4v7CzzS8go8l9ciBQptys+3y5HBYCYHk71uKMhH
7NdDOolINOkNGcVMCxuVTIOCOefQ7+seYB+faIFi4v0EJ3GmtPvGm0ENFEwRLg+iccyT8iO5F5o9
zt6BiBbi5a3M5bxATkD+CIFuZBEL5qq+Co26PEfbWf7ik9/HAuOI5/FoUlt8u88fiJxcK4/K8Fbw
EnwvZVd+H0vPXgecBy4zPdc/9fSc7zSvLonuSsIzt/2y6nr8IBY7HJVgk0wfTFwvR8+FRbm58Q5J
qKInDrztd4Oz6DZsjXOeuJe1839GWpy/fATGH2z28/tE9TrWsxYcAmgkj67e1Bd63um799/2t25n
sQZDaFqaAqc+IKRXbMQC8xAGRANlVjg+jqEQm7Zu28f3R3rrdjAbAfs+ekqODONnX3TWGygJzfSW
Wlj3UDd2fYsQsN6/P8hbtwMEmfmKMi3+vuWlfTZIl9Khb7L4tkASV69qkgX3gmPox6Rsp6v3h3rr
fjzaDpj6Fl/J6XcJlDDQgzi9tdTcbSDSh8rPCSr6uw7Kn7cAsBXFW5zj3NPJZ9Z6A1unNOZhpfND
klfhdbNsy96/l5PWxnEUPKOGafI1A1M77aAkLdIV9F63Oo1DKINEv5Ah6dR9sbXcPHoozLy9H4xZ
ijWKQprZTbKwN1Vl6PBTeoEC+f0LeuPhSrxODjV1FiDr9K5pkgP9z1zOdYXaGxxqL6IwqTfvD8KS
ezqRMK9i3XUNqvRwhF++LBVgFBXU+sFYQiipk3crQg0+RVn6ffTUGffWGzdEfiTVeNwLGAvFyaTF
7jenTTAehiAN96QyADcxQ3lurVj+lpOp0YaBRmEBSRROlpPXPyki4aEvPHhTb1zmS+0GUUCEaMEt
/dpCEVoHhGkaJfFOcLwT+Vnas7ZRVmJej/gA963jTk99nQSfwD718HWEGn1TS5KPsvOKM1PPcjGn
F4uxk7bg4l6HgPDy8VudUdU0DA7gBbTbGRnkd4460K0mixjrKRSwkoT8+P5P/sbawcLxnzGXxfbZ
/NBGYuyS1jokBtfkVy2c0riPvA1OUugcJg6kVZEtwlpdZtM16Cftw/sX8NZ7gBMH0ZNOg4hy4csL
6CqqfcwqByfAwtJrqrkZoyg+87K9tWfgs8EwQ3iDsUgJX47SlHqNylgc2FSY5qYbS6NbY1qVj/qk
U3oTVdvCdeDU3mMxKOBKKdsFlUraD1FMRCzSSUU6l575qI8UvtNfnA+O7he0ZbatJx/BTKhj5dXW
gXfYXQeqjD4CvMm+U80yIFGo+ImCE2kwTUNZm0V8qa4D44ziPua/ed5db2nFTpUhx/VOztdZTlny
/Z/nuK98dYnsZwTrIZ+Re/KC9LP0hsYThy5O9EsnKo3Ez9K+v2z6hqKJHOkgwCH9YpNWdKXUEH8y
mxbdXVw3NK8y9vIbO1TGfqyK9LJA0PTw/vW99fpAazQJQyGpgHXu5Q9rV10jOC4cNCWLXVN4apWk
bnfz/iBvzIuYjiBJQG3k1zpdRMNJD6nl9Af6Z326rlsreszRiaziOWitbZGM+ZlV+63lB0MjBmH2
dVAU3GVZf/ZZVnNPz0FvDqPo2iu9TSmKpyi2MfcYd4MqRg/ZvzV+HZycmqJIJjI2pejvg9lEkvz+
zb/xhPkwDT4edzGnnmL/0jIpzchVhyzU7M0cd7+FMWZntg4nPPnjcosigtONh5+XM+TJ/baFYQZp
RMCwMqRPoRHIjyKPMAgiNmE1FWCLHL21QpS0MoYJ22oeBiXkwAnbgT9PbYSFVYkzv8IbiwcXxYlP
0rgWNJ1e/giqVY7CInIYIs4N1M6/oAb6NbjiO1I8bAjzrnHMcwvWW0+b6c5kQSRp3ji+GM9++LRy
7UaWEB8GhEVapYAqJ2SQW7pHd9LSeQ7QPLrJuB6z+ZO2zJtm90FOLZzt8is673+A+v//uFJ0WRz5
lq/fRaB2arImibDGsFIc8DipPS86oU2Y+M7c9eubJpnFYh067gisRYHw/G3XilANqqwP+WhEjzQw
mgc9Ku0zM9kbgwDKRKTCPLGEk5ovBynhuua1HA40E9UPc7DTyxk57Jk7Wa705WxJxATkE75dyLxM
FS8HKUji1aQ9HFoxGFjN5nZPvEiBQ7OXmAjf/zDfWD04pZgOTBJuh1np5P2cbKKorEgdnGw50hLF
Gn6IRhk/mc04zkTGu+Anq8R8xNvS7bXRiq/sqKq+yI6jb20LcrA0B3sF3eCxQaRImna6QeFeDesz
F7ocAZ8/FZ63XKyqS8mEyfrVFCJlMJmBcVBDTzlwaZ1IWjRWciulDVzObWSc0wT2sL7bA9XclU1a
3UUIJvdcRMbpS7BcCScHMgCWbANPnLxpqTliB6ing42AwGdfmlKKj8WZH+aNQRBF0QWzmM4oYp2c
UCY6+BqWpwNJaJRxpZ7cWlORHM481OXXPXmoaNUBzLKdsTkUnIxCDUrHy1cf7FxZ2c7FAnAJk9Hc
LgrrRSfg7NQQfVBFH92hL9d+tV7t0e22xZczF7J8OO9ciHdSAABOHtpG2R5iq2luWEaKu9oYujsh
hptas+xNHU7RY6kjdZ4K75IGbLFBlalfOHZoZH5paJjZ37+k5dbfu6KTDwNuJyLzQB0oZtNrZJL9
GeAJ/TAMwBODFCFNq1tyk6YoT7Gz/e1sxjtGaQqMAzVHfUEgcHXPpnCEQVhMZHNwcn3wseeyo0Yr
f2aieesWlynGY2+AnuoUfBDMFhX2uT7geMD6ZlvoZgWnGxpsxGKX0ed6DKvdWI35rolicWbwV8v1
covoCpmxnaWw4J785JlGZ8Br60PTuIIG92AY1znO6XuXoNc9eYkgM+lhFSsSudCM1m6OqGrCrPlL
Elzl+HY0QAM2dSCdZz69N68MdgLfNwdlh+3Ky4dvJgW98KzhPBN6V3Ofs62Pe8sm0zbRPjPZ6Ssw
ts7eKyzh2wVtNpoiuACD5GOZYtUp86r+9v7LeDxjnr6N7GlMRG/E8/Cvl5dEN8wtbbM9tP2kLc3O
qPlCFrHj+qYbxzj05ri9KOupIYmZahEcz7It9LVV98M9+Mwo9bUq9ujMWG4vV1rQdbsknugAapnQ
+0uLpNVfZ674jfkamBHT3zJHsv05mVpYTUQ5lvmhd4qQUIMU77nvCqwzBFw5C6ghbbHVoXKKavqN
jnbbDUQWrgy2dv2ZM/Fbc+lycoMyDzPwlWJPZd0Y2n110LV6jv2qE0hO9Kzrz703b82miAxdnYWK
nYhtv/yRMtcsEiNebhkjABLVXH1PS1RG+L9HbV/UJWISGnJzjZ061fN1pnJ5sPHGG74w078uqvKB
eRYaSt3AzLUcWF9eDvqU0Jhd76ZxJ+86RGT3odej6CvwgOH+/R/7jQdM9g7kXEqqHKJOZ28nCiyi
kLWbcnLGPbh9LExprV2/P8hyuSefADVI0wTAxWz7CmnisEOHPO/eVKqzLmCGd+uCYvKHNK1UBPu3
yC7eH+/17IhkFK0pQmBKWUCQXj6+Yg76nM3GDSHTzWeBDYTIz2IoqtXgdhb6HREq3C1INQdmoWH6
WfRBG59ZhJhvTu+anZlOfgPfEqwueicvr4LTVDR2XXWDqx70bzr0dbhBiN9+HtVi2DHb4dH2JP2J
KGUL9sPC9STQVdZtc4evgLARKN+RvEnygHTW3HMKOpxB5HV73BgzpF+9nLVPQmuc+XKqM3EJoXbR
YnctD7VTskP+NOdh7xt2Ox70uUrvAWbUP2gTYBuRQsfxi7hfLbqMAiGWNWpRv5G5o33HS5l+wEiR
ov9khfzRNiI8lMM4/ZB2E1ob5BEQDAboAhfjhKxiH+bp2Ny0dj8O27qT+Y+pNTPYz5RIk3Vp5t3H
xiLZ3PcyzhkrvTOCbisQOuFeNoz0J8jYOsQmo2sfa3r6BTa4hhwdwVZmnybl8KUqzIloWkMjT6/E
sFqvnd40v+pmaKBBRHpLo3ae3Vsm1JKUo9YEuku/v+gux8TrOtroZnfRFnSxdBStkUNyXm3nVonS
ycO55FWejmPfRUKEfAEYbvyjTQX8XVjJvUUIvcU6wsFzKrZm6mLkKD3l5rscYp63wlYLhhbRrutk
ISJOYWuL+KBz4XKQi3YTAFaHF+SN8QiiX/PGO6/o3Z0ZNPzfPUu13UVDcv3vIokFujVzIHscVSSW
c3Kxhnollsl4RUpBjpXOVfOBJGKCj9nK1SmRnbrhriGMjvyAJH0TtqPzaT62OIcpcREZ/2D0UnVr
QJA45sqgZAdOKjjSkhpNJvLFNkQh19MPQ1LjheqDlpssl4adGR9sLNj6wWpGuCnwI20cabLRs83c
dJ26wAkyf0mTBtxEa0QNx9UoLwI/MbCmsTh1EQG9JO38ajQqvMGsjV+JYMjmy0KU1CvArasfpZ02
86GOpyL30Xm1mQ+rv7xvUZ41a9AgCVpIXCA6uGZd3k2ILD+Gc80bJKasbkhygoiCzGJE6V8qr0R2
2FcLUiKoGuGbjYtaa5AYsbdsPfWQ2q/ZE8hcUWBFUT1lFBAGffI2IdpEtYlyzTKvjQzj6Loqk/Ab
zr8WiLxZOPelPY0P5mTY+dYCMdxv6YONEeqcMX2ASEKOnRJpjOMRy91dHwz9B72kX7fqWO6xSY6e
8dNOxwoOQe8Zm3yO+ytHmtXOzBCiZkPfXJRQXcx9IPlr/NoL7NVA5Naj7UyIZ4NORQ8kTunXSGO1
KyygUbFy8IKjTnOrzt6XWtE+tJ0X345tQPZfHMVMbTXFo6cWv7npGyMYhE03DxZzCMrDENRAD3Dj
OO3+n6zhX8bSzf3vsoaHb0iKTwL4jn/kj6IBJC1EQYxFhHRwCLYlK8U/tgjv3yY7eFourItUeZfD
wj+2CA3RAmQA/jfaT1RedSpC/2uM0HT93w6hOxY6MyrzC3Xyb3DILzcBfxw8NO5IKqbQRRrfyUqF
3YG4FA2bdiBGtsMereIt79t4roP7ckVcxoGbyprGodiiyHdascBZNbuj7JJVhz8In3ahngROwSfc
puWntHbT7bNf4e7PDuN5etDr+1qOAAb7OWxX6N9O9gGYk72yBrOCU3RolrDfiBW0y/5qd/PnrrCp
gKvmmyXRh9/w+YEvagj7g1WbIAEDgCSbumDBMeLoNnVnBGBuI/4JzfqvVbmXZSZGpDlEj5pqCgRE
HZzZyxFT0P9uTZwovokmaldZTHxAZCbESsQ4Vc5sps4NdvIQazHNw2Tye9Uo88ZdZpTmYxqaxN1y
yKz/9hfj0MwmFMo3OVWSd+XlnTHhsmhLPCJmVWsfksop1uEg1ZlR3rglRAiU50CbsvU9La/r+WSz
ZHX4haspuUpjs92ppSLUSONcENOrV5AbQqVCziXdAw4Xy6U8qwbocWZ2C79lFbUVyl9uxuejHv7q
mHR8IXgROCdRoWeWOa2wZXlHe25C6qsqS9+lnZv5eiCTM220YzflP/v4P8PQK6TVwlmJ4//Jr2No
Tg4pM8U5FEYkXCscyPAD8JJE7S6XfYdJeW775qbqZf0thLkzXafgRvUdMmU6rPmcK/VgjHztxFos
AluOAqRwxJwAblih6bvpHBT0FV6NEAH52NpyZ8Vd0VwEjigRWg16+HtogLOyT5rLDJtr4n3jGEbi
xlyYMWEFS5qMl4i63sfk+rgEnZfOl9CSCIPen1uWez19FryiKIeBJwM+Pak0MA9w/tUWYsSU4k6R
lGMxnpfZh1K16UdsOtoqI7dk29Bm7PB3x97t+xfwxptFKRWzF60JubxaL9+stumBlg+Y3kehkY00
qHElzEE7c4x541NZku2x3lEKoHx+MtWwq9Z6R2Ceh9dGdjuilSuzxacr8H/9eP+GXq0OTGbkFy/4
aeoOmC1e3lCCkySWMsoQqqvipzP2GNwKkLIAhpUZ30OIM+SZKuobz5CtLmuzSaeN1tPJM9SqMSav
mCF1PeEWwYpt49idziwQp6MYwKctjvEWJ1Fqdqf+4tgsVGzCP+PrJIQIU1vcoEl2EB+v33+CrwdC
AcZ6sCxFxvJavHyCKrWbMtJoaCdkzFwiOEeOy/b9/u9HWcSASy3/aKd8OUo5FnUEko3UTI5VK064
+MtdVMB/PQosZoj7FqOYvIEvR1lMV7QFkUBPg00AbQneZe4z7e79UZYf+PlXjNAbXJKkXgvmmv84
eWLAJ8naiZ1i5TVz9SHW83yNIW/6qec/ja5ZjUV0Du8qj2KDF2OyIiyUafp8jEjP6+WdFSOyDkrR
tFxypdkk0RbFQmZbwFZupcfF3u08+xP5PLgcIEfmYLBY5cFbSWjO8xGUpR+hWRELF1KrI0yLQ4Gr
rRKMgJw3wAW4m2ZI2h5zDhyu5ojk0o94rrRU6e+5HjJr3dvErq/dI8zLxl4J2MtsQefgygmzS0h5
dF/NIwhMN6n+cdwxtFuOcEXlFzM4Ih9DxXAv0ah/pVljQ0A7IsayMAA3Btd6uEAZC4SsbEEi+cUR
ToaStPk1HZFl2rDgy4IjygxwD1gzrCdgQ8Yj7mzEnzOsqiCLPqM6J1xV9yqIcsAXK+wdta7AgLlR
Pq6SI0xtMgZU/J4i7u0SaMPgYUViBfuajbpNLeAIZcv7UdZ0bgGzYCFR4sadLee7VU1a/ejhaUAp
2g5WaMJnKpwSfAYmXitbhwWFv0txZMrVUpTOJyOKKImOwcicS/Ekrvx40mW1i4qaI2eYjcPDzEKU
+xYczNi3+2kIslUzFG6zNjqIMWAYFAiy0utHh0aXGQGSpMZBnA6g6bXm9vZ3TLnR8KSVefDNgTWF
B1fj014BTp8+eihSfuLNxNrQ5Xn90HeJpX2vbDE/UIYzgPU1FN0vSlsf7rF79eG+SoYSk28S5TOs
V68GJOQWEE1dLdY/t3YTfSXYVpRg5IzqS40JOoAv0jocFJMBfMjWMlJyb+vCaYjMNfLBgtAxhu7W
TqIsImoH+JV5iQ2lT7ZWp/Vf26IX1VcnzVtrQxQWWNQEp6jcdXNlTlsNDCBW6KY3tS3hWtA282aG
PoTVJzF2FkAnuNFCc76i+2+6VWEDul2NUbhA41LT/JjBM7X9IrHr9qcVa8Z01eSBqe1dWcc9517A
ob6GzwlCTp3Odzx3Pfm0SM3FD0BWWfs4qbJpLroaNBU9Uo16+xRMzufFGGCvw75K7nONhsW+mCoe
bOFldb/PpyC10BL3odhKMQDyqKeUwOAEX4LzG/danvLMoAf9aJxs1A59KRIHH2lpxpeuV7fJdd11
oe5bEQXt75iV8oRykaKmjHmOEtGF5Iuvftaiisl1Dgd8m1M3QyZagc6pPkzeEBUbUEJavBrsCSxk
LyPZrVM9w0ZW0NWmtFV3VrOup7x+1I3QInkug61x5Y29G6wqbyZHWJox/iYQq+x+SyK68huQyUZz
E8UAf4sNWjrAlbvGzAdbrhuOsyAwSNXE8+17PZF4m7iU2MB40ml6SX8qT9YhBz2QWe1cfp360Njn
CUjTO6acqNkavdKjaVVElcRMTgSpVF+QTXRtC2ag4wgDalAmC0J3tL3QTS8i6Hlz+pS4KR3DcRjj
274Hs0mjDhxdKYj7SsLQ24DqqwfSMQwV6S3RVjkAESQR2Tcyn0B0OVSax01VGd6DF6JtgVDXjVBs
p7Z+Gl0Kscy9YyhX+KCyYlsOWU8508JK4qvc0pRvcUDAGouFCM6vVOxRvUhRBWt0TdDUSzkoXGi4
TKDQZJnd/RxmhSXG7LFhXyFOhTlasEvFLjb2YXCD/bBPNlUa4wCvahHl63jOOYvitBLWxUjeWbwR
fZMctLFkyZbmIIdN0iL+28du4xS4Xdwq943B9O6QJM9YZ1udq6cyxpxdNUl+347SHT4KWqp8mSWG
8Z0tMbpTgKJ06U8gP8k8qyrxga7RHFxWoBMrPpQqvEts3MdxwkfAbjqI7/k77BH4EfC+NRK0Jr3C
9cPcrE9kxqyQ8A2uD2480vdzI8ZiS7nRvedJGTkZYUP+uZxCJ/D1knzCFu9YDDTZkJxR58CjsuUW
RXyJ9Tv4DjxqotDGGYJWYOJQNK16rfquGZgjSUaI0gdTT9puO8Z9Lfatvrg1A6n1N9qS7rVrmzjs
OYe4wfKx5F62dZhVnmA2iGotEmU8jGPB6RHJVrT448Ox85vctsiynmb7W8XSCexOGAutTjPKr3mJ
goaQbn0JZSTzYmU0nIFWDhl/2trR9flpQUaZW6ONIowNdjtc8XFIHHKiqG6sxIF6rDrRic1M7pj0
I/iL1Fsr10z9UYHWXZmtDB/BVEsi3uG8YswbSyv6FZd8I49cpiz3Ku8dqJXYpiTJvZNdYQ0WTndF
vh9lzVzHiLHpVEe0TUfAWfDV4o916ANrp9rrjY4jXCl3hjRrd4iGeny40k9qYYT33QglYgOfzIU3
p4yh9GWQYSVtUs1p1vhOTRcUmdY3vKCQoy5h75WOLypgO5vSqLWONE6vFFtgwsG8nxJCHq6LFETt
lcvEE2/wS08k3+Gell+lEcMMwHFPqMw+V6zJW8erp/gJYn4dbOiI859DncvgUMEUIkvPTAslrr3G
qSmqegUF1Q8yrCv1nRx7myDMJOjaHXA0mV/QEqlHjHeQ9y/mRoeyPqTQxLBnJoF+QeUqelSY9mt+
VXugvdC4QbnJ4kSzVsRwalA3w4lgenuICKelL7UAAiwbMhasAtlcJlnFauS0hjf4EXZrsIqFXbCg
sncyH2JhdksxtcBsAifP0C8KC2sfSzPB8kjEZGfsk0EgLpYa/Z51HQ3Dzi1N5tC45jS4KSh4u2uO
x8Bes7gM4UR6JdN9PLIpmyJNgssuvAGQB9W/g4plkGx6ti0Kvy7r1q5DjofdbnTK3xPTrOu7cRQ+
OrqmeCeZKYIr5DfK3vLtY7nXRFV6a1Y67ybsiT0FmA7Y3B/0PLDWOlbWx0jog7mezUY2q5bc2Zio
2m55vthFn/J85htxwUIseI1Mw/EzhLPyM8DbO/oW9TXsg4ByYTT15ob2kNn5vTSnp64hfxRMn2uD
qVb2b5cfjfzZes7KTUvyrNj0gRHExFFTLhh/o8OXXwJN2P3DGI2jBiCM/aevRe40rfpQLqhMtn6f
zDSQP2IpquI6rTpmeWy0aJxs0xynS4SygDSsQkt3pT2U3SqXcdH4S1M+xR8dSXiWaI0fE5VRPM88
gOgQJWLxGUwkzDaHpZT956iMfKsVnYPuDmf4PQ1RU+1DGPzdqlF67tD4dTjUO0jlQ8gOs5SrtqGv
vCrpvjEQMNCHzE6gLDrBkOzqMJipLTGjCvpWM3BvV2o2kNkjwtWhWcQWKlzQrgTFsQaCyss2JvGM
kQ+Kq76c4xEsQmlCh7XbkqDaaGHGQn8DH6u1IyZrFmKl+alRK4P7sSjTKbCQ4wrALqIL6jDmz+4I
py3ijNanfoTWYh6tPqsjypZsOrC28RFxG7uqgLBgz6gQ9CMGl+M/SNzCcZsPnclLTpDHAs0Fc64n
a3qAXo0/NC0h2i+MXdrzIUDrhbzbc7Zxt7JZgLwtrQZOLwun9/3Dm3laMeAgRZ4ah8NFAuWQUfTy
JCUgTgz63JKV0rLpuQQ2tvRg2iCYrssQrOs2jlrN20HEtWD8xkNNxyedp7tZb2mp1akq0+0UM5ms
oyKb5Y7kT8y1yEXa8i5D4FV8tPqmd33Sd+W8RdaVGPsQBMoXUCtFv5lHZsMPHLXD2M+nIobPSn7l
F9SUkUN0rWPuZVvYzhoqYfhkGcn4BHs38G7pPOlil6S8FzstCDRvRSHJhv6hhq7/8v4zev2I8Bch
4WCxoqzyOmKrjqogLCScSjCtuPXm4CLwEiMlojgRj5k1dQ/vD3haMDIohC/qIAf1CAaapdfxvODZ
EwAq0gkt0piJ7McMYn3NoYN9cglx4EyN4I2xCGMT9EdwoNEjOSlOBZhzUWYQokCpCFpgx3fYLVQS
ktW8vy2tGEgGXW4O9yWF1tPoEDKJFxUX7JfArT57cTrdTG6szjy7V/UbpOoGAHR2DkvPx1n++bNi
cVJ7eU0PnY1J1CW/88SI7lReDfv3f6G3RkG5RTuKb2aRu7wcBTTBosXC4kNPsL/QYzqOuijy3fuj
nDgHKERxM0uODTIizwCqdzKMtEWKuoHQXxNjfLkhfQPiJnR2u8Q2q6QGjV009V1TUUt4tEfbEPcJ
R7l5w5G9Bd85TZZxzcpU23t85ZOzj/QwdfzAyce//3H5JnWEwXAuiZMyT567Ccsamdvy3J32o1np
2r7RSudMH+Wtx44aRcdORlePmuDLx673Xm+01UQ1s+EYwr62Uu56quBQnqlMv/oqENqwrjGQTbsN
heDLgdLC6WvVhjURjG27hWBKbEpcuwjlraEu//YTpECH2BFpL80HAWb85WBAhyhcSYiqFJBIgcm0
xge686SAqq3ff6FeleqYv3BdY35e9EoUvF+OZFjKiWlGdSte3m5lEY6+ZzVLbmO8rzeBHXsrOuBi
8/6gr360ZdJE2kOVfWneyJNnGbqqMxqX5kGcgx2y4rzcGhZv83GU/2uc/4uz9bMH/goneP9r+hH9
yrJfzXMYwPEP/WmdS/vf9B3cxfJIC9dGxP4/rXOLfwLPD5vE4lg0aIP/p3VuQgnAQSdozqDCZvrh
XfkHKbgkvS5WHhy+FgXypYHyN53zk2+N5g8NCzpAOGtZiLBBv3wpi6lTRuAZwarLLG07laBnw4At
NUxP78yXdvIq/hnKoWtO7CN3pC///NniUFgDIFyDQo5LTMaaTStAEWhoZyaP16Pg3nUgrvHUWMKP
HIJno9QoUXvOKpSSXTNf26qxNgUYoTOLwxujUG+nBE6jd/GAnjQSO8E9BJmixwec5oLane43nOi3
z96lN9r/R//cs0o7j2xRx7MRIQCXpcg82R+SELjwpcFSUWv4WXcL75aSPhytpEOnBEt2di4rZFXw
TK5lF4AUFmv83+tSqJWoe8pDd0Ylbpw5un//yk7mMi4Md4jHpGIhz1rkCS9/yzZiL8EmA2NIrgd+
3eb3ZUiRZGEOUlGypnXQUE94f8zjC/LyaaD0ZB+IFhlkq/HK2h4VJA4kQeh7ReLuR0iT+1YYZAiM
xCqAMqrWg10PG5f0qD2LlaD+bR+KyKaWZBKyG9lJvQpl6J6ZYo9Z2yfXhQMMeQa7Rcn3evIrqcHA
xtVwyM4KbZooik9bagoGZZekK+1Vd2wKwE/SPhZ5cMcGD3+Dmdif3AQlnqDXcc3ZX+0IvVwEck74
S4vDkJOaGcYGIXpl+LWbpUahAm5Xb3AWWWsBu59Ei61N0FDN9mkvUr56/3G/fsU9DFNsGRcF7+v+
1WA77UDvNyIDZ8YzbMZQyEPrnLdmmV9ePTu2pTbFa6DupwjeOTUnW8Zm5GtSsHMiTXc9h7mNgM2s
fSNNnDOT0Ov5Ds8RABQOW/wbbcPLF9eiflA5o+SLioiWGupeI7Z3olI9DX+ZJL18I9ibxEKCWfwG
R6n/s5lIZVNK/UmPfMeGKA67uee7NYpzb99JH38ZBsEERAGD7QWZmCdTkd5VbZQInuD/Y+/MduNW
1iz9Ko26bh5wCE5AdwOdZM6p0ZIl+YbwyHkIkhEcnr6/dJ3qsrUPtlH3hX21IVipzCSD/7DW+lYR
Nrf5ZM534PP6bQm3ZD92vrkzrdzZKeVj5qkCn5hzyyaZfCJv5EYnW+LepiPa2jGj1GWoVN9ndci8
ZzDcA3S7T4A+87hNDQU7KVm3eOKHs9vM5rYqHM14QyK2rALvGIRJ9Yfz71qcvLs4PO/6WCIthwtE
vHtimBqeM/HZWTRWzCZyuvjIJv8r9kPQOorQA0IWFfyX4b+4u/35maJNIirGZN0kfvbtv3x1jMqQ
CUs/i7LFyQ6hnEBgqaKN//4O+xeHKI9dlqgexSDb++vPf3mVafarvrFJXNW4unleIU5aZ6QhjQ69
KJiWbJdwoP3hRf/VZ0pDY5pkg2Dyep8owBrD1Dwes6jORB2tc1FeDFJKPxDnIQ99buUvylmqXeA3
f2Ke/4sDhecyJQYiOm6H96UoIhNGuwtZgwuZd5HRGIQA+ySU/f2H+i9u8JDHItYyHhIUUe9u8AAO
x3WQwGFMS8dcyZ4PPlV33BXGH5N83h9e1G8WlwjNLmp2jKbXn//yBdpLRgEydmJT9tYnYr/iTM2x
ZxiE9LM4huUzfEj9cdgZQZffL33zlBGBuoEgau8xWVX7TjrqSB4k6t+gKf5rXTJ+7+sfdxVtkUxN
MMG7qytMhGTKwR+3Kjd7mMhIvEkIY/3DefozL+rXe/T9y7xrMJgXBaQXmoIVGUl3Fp0uAZKdSwzv
sn4pzSQ7Dm4yXMxWL0+yYsXdIq8HX5SphxztPWr15OuMhHSTs/U/9qGldsZSv/HICLZ+MKUPsLum
je0XNZkO5OrVRV1vLRV+//vL5mdOw+/vQ1AHI0WF84IaKnz3cXEwL1UvyYsbIcYFYS6/oQ0LP3Lj
5mac++rLmDQ59Q5R2O2m9cm9npjem3iZqbO6IaveCJ+4bke5ea1NarGqLMvaXzYMeKwPVTMYJp5R
15KRCkcIv2U+TSqyhGaYn8I5FDGiSKb1KtXMuVem33//Bt85y/i8eIzTtdNTo9jgPrzeOL9crHJN
6sknxXojlUXyX44rgbdVbec8C09UHbCjUMFEePX6LQ3O9JhfvVxh422T2ojqwRV/OIn+evdcu2GU
UkSbMM15L24dsEyEpVh8ap52/li5zg8QKOCV5JpuPVEtf3i5d5kEPz8AFExgqXFjOSCk392tUKAE
sbLYvzB7RbO2LqXnqUgBtoiUqvt9eY0uXweQbH0g2RqVYJmd8E9oA/taDf5+oXFLcOhTv3L6/mUQ
twRlf+0oAhKPazwbZpmifIesRbmtLipr1nhG+HRjV0N7NlYsBVMIsXCsW0CGM+jatCusz51dc3x0
dXkC0sRy0hDhky61jEdXfMfS8wcB2PtD9arJQsmERJNdxlVw9Pu1Y7ktLNVkJFa7X8AyNcbXKrWm
Tdm05R++pX/5Sq7A5QwTnbbnXTXDxrXrtZwMyF7NDzBSel90/RqFmWn84ZXeP315T961VUSta5MV
9LOq/+V+QBiB5KUPCQKXlnv4dJwRfO/aepriOWdr/vd331+udaa7P43712E/IXTvbj6cDkoSSkkl
M6xXgYjOrlaiPZjNoBr/1Cj99Z0hC4ZigKCW74sFw+/fVthJwv4nDquEaTkcMt32W4ud+sas3P6h
BOh5trKy+MOT4F3CH/cXJwyDCfphCBbUve8uklms5jgabEPnZogDUz3per5pNZKTPjwX+XQqfbEn
MvNCXfeHZ91frhpuJ/YoHoUbAw0SmX5/x9XikqRB2nXkZGzynKTDxjOwN/M9SG9//03+5cPlpdjW
uChWecPW+4CLIulGCRSU+iJtgEeCn9pkc8eOqRuMGOgi0oNOjru/f9GfKtXfDg3El9yCfMBMKDFM
vzu7kImwbVZw7HKasr1UVREXVpOe0JCke5y/2APZARZOd9elo7hAyR7vrFSFxz4tn//wt/xuNb1+
z/wtRF2gN2JpQfTR7x92gJ5hnfkOI2IB8QP7wwzJSipz46mJfMLE7/Zdos27ztsxWmWf1cyb0fxT
ps1fn2eAqkKOI8bdyBf4Rn7/M8xJCGLKkBUYVNf3HCXdjWd37a6n3YqdMP1WonvZZ0T6AACdrTsP
U9V+xC8VMzlwv861s//5wfz3EPTf8Lz8co38ZQh6avtvn5tfB6A//8G/D0CdkAEoCtWrFJahH3PL
/xiAOuIfIX0dJwZdskmlTKn+T++Q4/zDoajmzETSjKnnOpb85/zTDv9hXfOSKGUYjeD1cf4r409u
Xi6T/7yzWCMRr/Tz9alEuLPel8l6zpnd2GrkEaNhLNu1upAubRdbIfvQP4y9QbDulJrFkd10tu6w
EMRQWReIIL0Yz0zgpuNgOR8ncKDHKQ/mB1uObwofptMZ020DAfPZqH3nCfps2ERA2qZ9d7X0jYDH
LjNPKaCs3XjPk0reMFXzQLlNVpiyRRr4K2yDfIxd2Dm1c/LzcrR3QenUVPV0PoREe2Y/3CgTxoqK
AnQeyQZNfVJ+r9zKbT8nwYDRJnaGq8YjxPJAsK2ZLel2mRMbIeRY1B47HHgH8wzaSgyoS1ADbQjv
8c/MRjx57vws2K64TMA3FJbcOIlLZ2P2dZ0wFEhdECHTdAxgP0K/DQlptsa1ucn5vXWUzU6OZKTM
2VZH3Tit3m2OvhvH+dxLWiAF/+0xMaCQk3qF6OQhTZb8OIyzSE/TyooZr19WjVMQI8NKwaN34ZMz
qAQFW8nnJJrIKTJ5dsnWh71n1G+ynmf/UsmuuZU8A2PYG6u+m2HeRvASp+fAhA56I8JiVrdV2PF7
pxFVneM2ofsZ+GvPe8hnWT2ZHo7OE1F6ykn4lOysW7f5NQuS7HG/BeO6G9h7ezHQavplS2be2VNW
bboxiflLesqVZxlxkVtygCeeuS+5Q7Qq9AXUv5siJTCG/kimzrnykpbYbzfUPSKiYVi3hjJLn93z
0ld4i3t73pT4bAfEt7osAfaY5RDNRFoZb+UUUhlhZgjAIeTJ3NKReEW4I7oFX+yoOgmMgOlwRNdt
9dGUu9TxExoZd9PlbsX5baxfR7voORHn1XKjJhHm2zy5ebqt/TI3P9jMsFIgaiL5OAY6/VwJmjrg
faELuSEvQ5gW6Nw+oFZm9ouutxIbiHKtGVH4wjTPzCKwo7Zr1Tnw5okviSHUnSug3sb4mpy7IfVx
CYM6CTEwaDnIGAtufkymQPzwhQMZ3l6S4IyyFU6f07aJjkTblaC4DeFfDKNDRJpLPzwArQMKkpXT
+livPp1WnsJphDstwhvo9cXVSV41x5I5qdxh6SbiHOPq8tS7PREQ+VSqL0HejUhBe+FDQB5UuKn8
2Xzt13F5djpYPhG6X4zdJjX3k2qA/tBCLbQrQrZ1ebGRC7c3yMedcI82ysgAJSRNc07JDB838Lvk
dyIikY1pyK9UgbDBjRg129gcKDSsG6FTIE0QY8+WwYG4MzolkFfbAsnKXC7avKQklUxk7DXy+ql4
POhg/vX2VghIQCh50FXHDSybOiYffm+VQC8M6KUAO32NA2Utw/rJHBnleSogsM8E7Bxpb80hlzTs
e4rcg53uZRm6PioR5T8A6p6r3ew73UefqIzv5EWSzuPig37N+7p8DNo1B+wyO6jW0BfVG/AQcxoH
/CJ/J31/vnN7oti1a2YWYi0rgUWqvKTo93DOArFbk3kod459sWekI6T+bvp69OCZ8lDfmJqU+O1/
P5/H5fjtf/8bXf3fPZ8/tGrM/sf//dHnX8l++d6M+S//7J9P6eAfDAQZQbIDhyz2cxn57w5fEssF
Lt6rU5NtFEXWf9h7bfsfpANda2BCKkxm6eL/P6MR++D9JaSKJo7h7c/d5v/5X7+5Q4d3//+rC5Zm
8/eakwEp2hXWbeQSYUSlWnjXFgq0K9gAkEnmHi6QODUnuXFpkf1uI/xRvdmzAHSvjWbwL5kDJEJG
jpz9bJPARCKNzlo9cfFqJeu473qOSiZ6iwFZrMrWWwFTLXiYJEVjuHHXMU0eSyF6BKKFWZEwYHZh
f1hrr9iXroBjbE+dNXJiNSoDxO2JSX/wVtNOsPpAwAXrZdgr4BgkXcPnCk/xBJ28tlMriEFQpA9w
vtc5dkNa6U/mUI4QzjGUkjZdFnOAHm8lon2+I19kJieQZItEbyduuPF58jvPjySmauYXwbJWd3Vb
VwwuGhkUH0zbcMtHsE9dfRXn+yhQG898cBUTr5PXygGO2NyiKLatuda7WiM9OlS618ETMIfWvapo
A/r5UE9N9YWjqSsOY0BXxWRqTNoakHKuwxuNGcaGPb/6MNoQAbnFGo/UN6Z71a9P6a0VSBXkEW+v
Xd7cMTTW0zTLsfvuBFkoUdPpdsg/V1lbyjhcaxQdG7FaRB5gQWwG+1Bm0iofOisr+k+Z6+fDbe4Z
VC6kOkzGsaZ2Cn4EaiB1wlLtihen9C0I9LNT5oh2Bz05hh1XyGUqkK/e2LBHynqGXHM8emu7HoqU
r+THbMLyivNmtYxd0lotX5usmfLSqlhdmN41k2C/gEGo8GgnRg07BL07f2zOBwEOGnQ5GTvVcEeW
T+vcag7H9dVgtAfPeJ4R6ydH0GLW8EnM1pC8rjbZ3x/lOLXtvS+b7QSeZb8O+dNVz3MuJ6f8CN1s
POL7mTZj6b8i4O++WW2ZzJGh9asZpF2cIEP9eeE+ZGXZRsLjuM2IrV43NYQJ6N5pOvNBwNS6L9LW
d14cQirUm7TLajq7ds8z2nRYEMVDbuLEQdUnVBD7SjcuSSGg656quW0KTNlFuyv0uj4kxtjt+FIN
nt0k7eJeMNCjxk6I43C4+quiGfkVC9m88N4kW/DiGLr5tc6twyk3b8u57M37yQiTNInSwDP62PTy
nPM+7caEPagjc7f5iqo9GZOtO5cEQkKbade7ygYp9+KDm3krq8XeSmHAhSL0m7atRfa14+ZKIL22
NgMi5VDLClsSC5jy301YZb13Yu1FzqVp9np8NP6JuB0zm5QAs0Xc/GEsW2G85noZ9JeFMOfpWyCG
MDiaXs3qy+iqKb+RZHXaP3o8w+3OMjBdnbxJFsU2Q8ejNmxrVDXe9UPXjocVQ8wjkg3QJyNPesbg
vcRjsy4Dpi819CYWCZ/Br/B1XUZqMdo3Q2cyi4sSj9omU5wat13C7cLyO2dsH/J5EvhjAAAMyzI4
UCuRXIlQwIBOgs4uCv2xJfwjaN3IDlVFlpUyiku5wGPcWCVkxTPi3Xo9YAzArUTgaAPFqUsDe4t+
vn7VtZqGzcIE42w4vb5vl9qoIO0WHnbfTlTDpqIyflV2vX5PWuGdLQ+Dslb59K21A71N28l7rLPg
dU3c5RHPAPP7nDcNcS9LjN1kD+W+himwTcxV2yD1ODr5Q/D6rpihj77MrT0p0dM2J0SRJBBjGN7m
cIYCmeMR+ooMxXhpKIzuRn4nSKUh31aLszy6zXV1AoB1LxO1XBq7qp/Sop4ehqZ07FPiDz9oO8d+
k+SN2Elj7Qg+DdvnwicgB3WtZf/QtlURTO3i7YOw7G/6NfcnkMGj9QSEasUN3WgYr6Pjv/oVUTLR
rHAL5guYm36si+qkPGLgkjxwPwoPtNZ+TeiN2O7MxHC3dnkZde1nscb9eJeFhr+Fah6UWwt8X4Wz
xpm/q14/j71HJDc22uZVNKZ84uYHIGYJI+m3NWnNR5x24ltQ6ZC+CSZd4DZp7DT2cgPSM/k0Zdlq
Xap2nLZaVb3eBPZU3Pmy8B/4mOejV4flp6FTqN+tFiKkDnhTmyY1RY8lkJ1DNKNPirC3W92hs73+
ZeI5T7LKbHty72shHisj8DgQ/ey1MX2NCB80k5lY4snLhv4NgpaCduR5O1aZ+WMn4CZf6e8HvOOn
JcjAZTrdk1nO8nYS4ZTcLUTpHPpisSKnqycdTb0LHIgFEv8/HnJ7tK/0wl4e1NKYtMGm+4w344ug
oTvh1ruAaXMJZabb+Gh1neCqN8WNL9QdyOjqqVvXNV4sOinVrxlTnnaMdJ5cxtb2IleN/YOqoAWF
67UKcJigv+XJ4J/QJhiP00A809i07Z1Jjm9sl0b6Fua638va11tpusaParXNOQplAcayM1rxMJut
LI/d0tI7X5dK0YBZameYRX6pVvUjzYu7EEZiI2Xyllj2vT+VwwchpbEt8l68SIPoUCfviD8db3pL
qmORdYj6cUyaP5JS1wjhs7PoSQKypMg+GoYJojId4rmpxTFMCdNbh+EkQ9qd2tQcLI7AAAnoCPdW
uE7J0wzYdcdD7xvhxLmOPL9dNl2NE4ZIqnM3NTt8u4WM9VBh1OrsnlwE2ZmoFPLxrhnEfKa+CQ4c
qOGlXgtjX9ep+5EKyPA+ybbXKRuyhQREs2rkY1khQdh0ZB3H0A/hGSDUGV+qqjGTuEfbiJUvaIc6
1gQAdl3spz2BwIFLoXaoUwqSR2s1J/+twkH7JQtqD5rhki2HvFBNPBH6GRud9aNLVb7sOOXq7yWP
+9tAeS9VaxRvdZ9xPrdyRSRg1pFK2N6fnU7nh2QMrVibWPI2qD44YJBgbBrflDdYHPE7eHmHuYd0
rHmZy0vdLQH8VG0s28Jw3H3rOIpdWValu5Yy8+MMzdE4Vt312FZW6nuRsnJYYX6/LF/nzLgCrzT5
h3d0ZXJ/VXd/defG3rY5YMnVmqpPQCFrd9cbdrgrBn/YFovotknX3dlFAbxSBHjPBILQ2JAEYmx6
S9QXst34I9JijNppvbjJJNNd3TXNBfTTjN1oafZ4sJgjeIZP62hNepuUhmFvKJUruWHrJfTGg/S7
m1cb17FGceSQxBV1+cwkiRHx9C0syuYDo5rmLQC58brgeQWYlo2Pc+iCh039Ve60uQQvQT+MB63L
Zjer9tuKKPoAfBCTMROcm85q6hvsK8MOsG31rZ5sB8uPMA+05t5GhqAoSF+p73ptZrHrEVQ1pEP+
qCdmOUNmWAge6vqZ7f56Yn9mvWR+91zl9Lfgac19i4v2u+0iOJkr/3vLJbAHd3f1yIBw7TJS21mB
4S3WA4/QHHWDlKGLVlsG9zZg22OBf/SGoR4XajCnPGHN5KZsh+955RbsAPMxjF0h5GPPV+ichsGj
l2Yz+MIkwoBbZlZ73VbZF3CT3iFbAm6zwbbK58Ftqr0YID62kxKf4NFWT0NRwzim9ZgxZs2Gvx/n
jnoUQFx2J6ZekSxflPgB/dEto2YsIevS5EEnVLOeIrewfzS5q44V6RWMfoB6bYlKJ/WrzH1ywNwS
9hr04Upt7W7yUO/g+8OK21ApGLZgUlb3DElqGDMbiY/EOCG9gMiazIHaD2NiPzOEKEOuyA4gW5AC
9WQgKF4Nu3d/uN5SfbEBMd8wGaU8XEX/abHZdawQDPGUFzB48Aw13WfErfVJY1aq4mUV5jZl8RJL
o5f6oa78LEOOt6bUcMN9ZU/ilnVQv7cQ1W9rgv4fkX675EzjkYyGhrV0WrUamRTIQ0yfSjKyIYn2
5NkrWsbK7LkInd5v/HgeC1XeyAJEuurqIbJm/N1Rb6Dkwk5furGwKyLi/Gy9sGb1zZuWy7qKm8Vm
1EkcGVIbUzp0fVys022ILOppXieOKQOCXHee3cI/ZEgnHiU8uINsS1GcdJ/7RLa4YnieOpY0G7j3
VrQMAkOs8i0wTgOpmvOLGpYblB/4TC2jrDKKajM7LFnjbKlZ3Hsn0cYeEZ331bUn0yGHtFX3Aefu
USxlcZnrNf3iD3UwHFMztf1tCWd5Owl3ySC8ooXflJgto5z5Jd7nourXs9tC7YYRmutd6KvyzUD1
ek4qr39K54G7sKVQ3GRYKX6IYKxBsSbF0eBUe2FGmH/RBc7Hdiz0K3by5k7hhsY9RWY7Mgnivvsx
IxqVMIK7gCNdRIndhi9INa4l64SSZKEXuDPaMYmBbLvbws1aAKysBm/BAvm3YSumzxY15HaRnviq
ySYkNqdwTfjl6B3vKgxzR3gt4gK2oHlqgrB5A65J/dwJ1t2buRu7x64LzZ1squq8mKP5yWOku22K
xDuaTOZBQCNr+CZYycV4AqcPgdNPD+ZakWpD6PAyxrPtXoMf3Xyr0Kjs21XxkMpk+AxOme7f0NNB
wE98EWXQ77giuk+uqczjIpLy69L4WN7zIDiNQ8vQHmLBZjIb9yS9YF1iyN4vmWUlx55g3A9LYhTf
vZHg/yV01Fm2XI4KJ9dXuMlYE90hI+h6Lh8tzkQeNrkCPkp39JDZYcVFNg+f27ALH3JA0Dt7Doet
ZwVHLCjqgjs+PTGgxmnOCNCMmqaSHwJRJ5/GUdY3NuvxE1KS/MLolIe3kZXLrcuVbNjuoUoaojdx
chcI+mrX+eQmSX32jKG7AO20ttJpPwwrlcpmtqx2FzqMAXcc37hSZbHkAGGT/MQeEfc0kdA9ZWxf
EXY2TE6UrjyUsfG1MTnRYGcHjHkPeNWHl0b6g4ddbpmo2lVaCqKcUuyl6eSFD2Rts/Qu6MeYuzfQ
nAqmJVTSKSaoGUPWYaRUajbjdQka+/2sP8u+Fa+KIT4eYzivkZiRZBNrawUfrWYVcOGLOTyOyu3C
87LKvPiytn4YHgpJYT+FdekcSZGU886ksRv21MffqkH7cWIO071uBERvLYMfTIn125BX5nCe10AV
d63lMj8KqO5NrKVLBUE8+TJKz1ieauLRMbHaGF9x8acvREV3p5I69p5BR7KX+YwbHDSt6R4dcgbw
Iffpcpjm3mVvg68TOQ0iizq208XbBgXKsJPhCghNEyKBS6Mas9iuTNzKfb86zi5MWOJg6Xa/eakp
9wkeWuz1tuZBGI4Ek0x+wuoZY/x3b10YerSmvZ1Dn58M8D6YsYpinbY9mE5x7LxJc1sENg7Dscce
a6Syfmp5WlZkT2kj3SymBTQT5erz3Is84Bj29WGd3YXRSFBZH9VouSdV1EWU00vGvZqMr+ZQoz9d
wEnXqzN/yCB3s+WfceZ2NaD32gZwUuTFg0X2yt6eHEQJfePfKEPMH3wM1Le8TVovoy7fPM76Ie5S
Fmz9UNcl4XCjfTbalT239pKYZyqxE8QPp9vVXZYbOYLS3ITMFJMI+2S+c9u+ePRaZJX50EDizLBh
mdE1uf/eM/Lr9iRpXfPG8q8bk5IoNYdCYHb8k1qz1Xzsq1AzZJPjUp0ZbfAOr3EIvNlZucTi+Y7h
fOi7oU3vjaRTdGpcVhMOVLvMhPdd1Ktqvqi0Ltwd+2c5VjEkrg5rvSfX9iMUbC84KJLbC4UNopyT
19FVQW9yCXqJsbdrnakQ8XOTpfuq8Ev3fqD9Fkeg5uUIhWGidYEgFibnzNZYzQIwsN73bHT9CwTk
AKf5WISf5mBI3GqDHEMv23ZwvP6ik9q/p1cQxXMZTt6I/6jIh6NogyLYZapNAixI05w8uImTtDti
N9R0XCdOyd06lrxqntbut4buWMZrUBRXmrm9YmVq6gK4kk8vS5JDIdIwXlw7scCw+/yctYTpPOBy
6qpDYWkSgnjtcef5a0g0tdIj8NZszHdTzXPmUU7sKnaEOdbJ3uRWcm+A3Y7ruS/LRRxcyMrZgYlQ
7Z8rWCJq78wr40cEjquVPBqBy4sjszOCOOCNpnvGgos+puFQj/eLMdbAtIMyW/ZF4JvGrszwDB7Y
/RrGfZF3Yb1fKWBgNyyD3bLSmL3kUhEQQYFM42Q+e2ypOXObQgG67guB/AnrlXEfrjOvu44rU9n/
OfhLIM3ZB+G9DmyZMPyRHZuhqIjKUHd37iJ9IoMWrzRYyYjg44ScJdy5jTlfmGIVn1oz0MMmtxYd
oxRCC8mONDaqyn8MCYKLio47hsIvYwLr+49JOy+b1JnzKG+JPlDAt9JieLBb/yMzyonJZto9MkEm
k2gInLgie30Yl27vc1OjCVpXMmTSxIrNNhgfq7xudlxnr6QKTbEFfZYNXqoPwer0b407qiNjYO9j
PQyKhNoym9ncoc9PmKjsKuLJ0IM032QCcDCox63ug1cuwoHMFHJq7XFMCIkhj5lVZ7ulCqs2mqSA
jTRLm08CKlPG2RoRxvPSr1QgmuhEAjZx402jAZBarPVWZmm2z+bBOPgat/goKMkaYk7KciLwxfe2
I7nnUeeuvPHaXDZWSGIBQ3Hr3h1kEmlR4qImNiWjau6X8OgO1yCV3DZLRislSfaI67fYjPPPBBph
/uYzixGXW8vVXq8d82bt1+KAb+BMzkR6KJy23gojW3bSrh6HwP2ck+RHFBBn/gO5HtZem2l59CYx
HLOls5/G0ut+LKQp3w40aT30+rq6r9aAh5l0OdNYlN5YSsk3hINjZA52daTmB0vd8XKfyDymj3Ib
J665z85pLucfQRO2RMwN3OxeXkKY7yzvS1boi17n6mOlx/RFd4YX0334Xx321l/MOmdwyaf76g8U
Ihq6wgdQ5uztZ0vfWla1bHt2RKynu2ZbO5qBk9ZhFBhpv+MqETuzA1eOxaXYjxZbTJJJJtD1dpg+
GsrrDoOXfxdl4x1zudw5jBWJ0fCfLfJzYqs0ui0BRybjUK2JtE5+CD0VVxNkAPaTLXbNdFza9bel
czyGzAAs19V9UZ5TbCwCZuNsooTHKp+ctd939xhpP1PnG0QNaAYf3Iyb1i3TewLwAqDWDGVj31cP
FGVfam5ksrhCnkhzcV+xv9lQtUw7hHnN69qS17ethDVuu7yTH8oxRzaWF3P1uLbLg6XWhCbumoxi
TN2xVqkRiwpRU5uY5C7hhY+I9vhANJWxSWTY93FiTIRYZkP3WZfm4zo6jwtrZPA0B68hpEWM7avh
9+0Z+cUBmUN6IOzikBXO9NZY83qTq+WUzHrdeo5INoSYiX0C/e1MjEZ7UxMZcbJchj4Txe5Rgh+5
IZySwITctfYhsB48IOMulYH1XYaEUUNqsK+DYJx9nvTU0Xf6r3nP/koy6jr50pdRMLeHtroabkZy
aExJAVaIcK/ZqhEmZc2x9tIpsgfvlXNVv6luOolKJ8e87HXkqMLTWyUJ9dz4xXAYw/a0VLifgIdX
zBhr0gMJ9Sa/YrS1c4fjrSSRnDAZesdeNCfauSaLLe6XaV9hgz07KCtuHY/LtiM+4hA69RKTnPfS
mQXP2T6xABQTKs2Qpo7ZLzVQ3bDALXWPtNltngkleE17rswyH2dMVA1Hum+91PYqIr6saxtXoFjL
q4WZWD4E+ZaO9sWqLNK8MxmjLKFvI1FlT31Qb3XeuBfRKONbmMzGxrJbKA6TD84ia5+7kq90Jlgy
iCymeRtS5e2Tp4uAmYtMX7CqUAzOatjlPgA8NN1oDTKvftMsEEkxW2Y+XYhXXcG2jW6ycB+cYZj2
I9CudeOk3bwSy5B+ozul/rABjM8lBySHYcd1zNF+mpgAI59uLqpM5Eer76zITxlfF8nMTRnI5uBb
eMk2DilYWzN1PY57tScYP6dXHkeBYsBcpm0z5RdVe+rEiJAE7kwh4ayGh6Uo3DPfYfMdrHzCwKGh
azHz7FkoNVymoiqfMoK1GKSAjOoju5m+XifEP4yR8rolo+PZXkjZVTRXzFBYHcV1RfbQSggNb9cy
JnHTE+rVHNEbfpoZJB/xhLZQnaZq6LfjPJs3mvzjncfeMK6t+UtmG+EaK3L4im1C0p4Tq5KMGFjJ
wmv3E4HlxOX340vCJPXcLt4QkY3ZPbDYbqLSyH2qdYZqkQlnaOMQoPKZUQb1NJErdD/Wje2M1fOa
FMvOgbaASCP/FixuGjOeerCa8GE0SrL/qRu9SKzlGhco1WPsgAyySxCXhNONJDVNJRgbJe3Y7IKv
eYFoumYdkWyJr5cptVNfElwlME9FdteNm35JGQh7ONJclmjIOXLem7DaWLN7ZR4khp3OFUOiGbfV
iN2CLXPfTbtltTmCisrWu47k3F1mVuahEeTJmIhwf5gYbRi9mwvZS5Zxx1Ht7ZeF5zK1qxF7DfGa
zCWMWJLl84dUk6vw8j8Vda4HQpeIACAkCDCFhRj4d2GmrNPJcJrF25S2PtCt7UpMISx3Ufr/omK4
//df+asuAIHBLy+E0teBHGYjwcVcjTP0vf0mmdyp9BMakd5phDzVXm7P58VdrT859995pngb2LMI
PnAdy0Rd7L1TNifBMhXk0OWgZKrJ37baH4sN65XkTbeUknHIh7piLQ2zJyv13D8xZN5LXa+vj4aS
FFFsEmjWfwZy/iJVnyTeutYL822O8KkiRaylRXNzRAsig/eyC9AMda9oJwp9Y6rKujfXjqmDkG4S
s0w3sksadmb4/9g7k+W4kbTLvkpb7SHDPJj1v0FMDM5jUuIGJomkY3LA4Zjx9H2gVGWJzGzp176W
maIERgQC/g33nnthdT3Ks99X1dzXtIjy/65K2a+1mnUm0u6bvuM//3WRfWWGVL92P/2pw0t9+Vm+
tO9/6M2/jHTkuyZ3VaK++Y/dN23LTf+i59uXlt3rv1Um60/+b//wu0LmflYv//Ovr3Vfdeu/xgDi
jcTVXjWp/3+i/l0tP5fZW7nN+je+UwGsD66FWRiHKC5DlLHcUX/KbUDtE/1iBSuLjdL/RyoAyHx0
tAwGgtV3HnoOX7zvoljD+oCHBmIAguiVMEGa3u+oYt9+sQJ6bW52mBEYx5DdcPO9/QZT3o0wI0I7
DtJZf8lGpyVN2QSB88M78g/fX17+D9/f75dZVfu4rZA5vEdv2FneJgSB2bFf5u25EbZoPMduXdcI
tUuDObj7+fVwjr65Im4IBj+B63iwXRwPX+f7L3LRsRfTqPOaqM7NDpf6jJQ9phF0WFZKmkQjZjfU
i5VtC7IL9j3TwtPMR4hQbFxKmwawlfS7GyoXGZ66FgrDPcE3gBMOBfoW295QkRRAxobOSAwKjCwf
O4QmzCu6DLsq4qRkOzFKItSiEIhnI/wCRs+mscssYK30jb1rgb11+gD2YKA8NtNneijm8St7Wgib
4LKdaOwYIeEKHjaD6UwDgpeoxqe9GcNI+s4nXck5G7fU2q5g/mKaBiN+D4mH38SgiAJtsTvNQhmd
cNALltZpUTnJR28eu+WPoLFKjYoFVbN5QpgMP7fRHQk6B9Nt1lq8Q/zDpJhte01niVxonsAOUGKE
amMmuQ90rq6DYkIk6k0ljFY2ewW7DJ9W1tSOz0IsZYNDjU1ilQfEld8lsukxXFoU6l1Clui7GjvM
YjcsDX0TamTLp7IfIE0BeTOpimVWa3kmyUp7ZHQFYkfkqI93uVqsWm2lx5rkqRWmbI9gkWayDQIt
baBzeafvLdlV9tFAz5TFDSsxvZ0bJ2WB4llgd/3cE8Y9RHpBa12Jqt8Bd8zyZxZwvkZwbQTmgffc
oBoD3aH3KlFR+nUsMN29VPXiEuvKbWaRXZmTsn7WNQ5S4MWBEoKdjE1c+KUAqlDsVUbsK1xaORd6
dVI1oM/9sp6i88wdA/J4giJJziaQ3vJWLYZRU52BIIayZQ6qsljsNEZ57kxV398pCl7/olSw6m9n
9uvfxoGFeVmO5uic1eQxMKBl7sigoCyo42L2SspB8MBsCEGvPQ6uA3DOzIjNaAlvOfPB7/hXtMrI
B8BOVgovWl5HdO2Z53Xd0cLbriE0lrJ2d9NI56d3LllDks1Wbq+s/LJBKb0XemqXT9Hg2AzrdeH2
5q0sWoDGnQ5dGhfJx3ZN5JEdXWoUZ+v2OyzknZGhHL/0EAlb92zAfQQzdlgZRyNZ5Mnsw0P1fGRz
oFMLsasGNxM1C86kxP8+hDK7QHQvfN70mcU2MkCJJmiAXUAZVWpztdMFqJMInQxRth8BOTr+ae53
y3zJHiuFwYXQztqObT/0qNJgyKXldmlodK1DptssOGFR4OtPUUO1fiMGMympxyOiKu8g17klKhuj
qZnwpX1ZPNVeLjsmBkh4HpB++wyVG+ZVbE16x2wU33gfU2kPrZEovOV2HCavXSC1EhxXD3fuinNV
dwAmnCy65JlVk0IFcUKUPeosUJPsGlQw6/DL0jEwW44rV1PfQ41wjfmOxYJLvlQGYXDr15rhL2lP
gch38KhNWnJioJp2F+Q+Fts2YLxIwhhkaH8zALh2JOA+z4quMFtngx3P3HwRUEYZBS1xzibEWmk4
SuyZ14CvCMAtmygeciM/XXB3GzuStEO2/6GXGCdTJwi90jArZt4ds1dHnwcHQLcC0+ehKrOgjAFY
J+5p0Sl9hkoFKSLzGoRLgWHRfTBhsmnrZzpZPEUL44mI/G6HVHtqed1OIoB2Ilydf0KthqjpbJij
QZQ3URXqMUG6IpOU6fbIYrL/hfPt7XHJqQKT0uYQJynVs1Yzybvj0kYCgEQ2jZ3eE6t0p0doUaKt
fvz5+fWP18E4b/uclSxA1sL7hzKQcx8itIucpy4UgytVquEur/WvMijfHsvfD0mKd+xVnJbBCkD6
8TJBzpQ6SLiM0RiRf1zkdNaYzRHkmT53U3ew9z9/Weu/959+YX37TNOyLWp4zD7wkN5dL6kDMS0+
23RnIdFpySpUFMsKGK3AMm+FFCag59n8XCTqV+nwb1uVb5emJuApAuWBj+69b7A2Z1YKyBhZ0CXl
Lh+Lcs86AWKGqX8FOvn7h8eLxNJkwwLhgH5vyuSw9uTgcSkLx/sVnPniPOlD8Ytb8e/v5fpCiG4C
EOUHqIXffnb9PKOJdsjVcscFQH8zKV5MIr2PLmEEm7DWnHJznp4MTvk90fW/9rd/kVX0wx39N/vb
Xf/O/fbt5//S1fN0BMNAGCYgJ7gC/y70besDX2VCQRFyY8nHBPeXtB5lvY2IG6cnX4cVuMcffS/0
ow8rSgbiC/2uhQA5sH+nzve+5UX/57uHNN9h8AJdk4oDUynUrLf3C3YkapXO/9jqpffv4dY3MHkF
CldTn4eVFMGLMEedpwzal1bpJ7cbQRzuBBj3+WR2GF5u9FIne9+cogLxh0RzkvKsjtIlOrTuwgAw
UY7T2ZfO1MyVvUczyQo+Tz1q3Y0kXKI9KWTTLzDax3wFG8Hyzy96LGn+tk0mx77MJ/TCiqlPVpFC
NNfkFxR7wg+t9IDGIfS/iCTN52IfkpHXdvsR22gRnAR4feAXtyVG+9J3Un/HojNyGaMsCCYydu1m
DdnYr8eNmdtTRvaDN5dCbxZBekMRG6CHWOka7L53XYJ2ZEv6VtNm23L9LE+NRnnec155IfoST3v9
nhlMZkHXTN0q2wd2K73YYthjgluYkN7UlV6pC3mloHK5vaw3AV/Gbqu4Qzqk0aq7aGqxNLG5EGfx
UpvjeCfbvFCv+J5kvXXIY0jr2HRE0HzJWVUSnC1ErYGHe15VsXzVZDg2CNTQWFVYNqgTm1AtlPtT
GB67FiD9K5nlFbPdjGzh/oydLWxs6IqI52e7hP0PLqR+TDDrsfZGT3PEwURswyRMwJK6LJvrvhnQ
g06R29/xkXn9QxtknXNGSjYLujiveudikoRHbwktIOzTbqbkLO8FaoCmr4xuX4hlXCVg5TIEcd2a
iz6UVWU/ex1En40KtS53BT5NxaYqLXgqD3NXnUqzFfUutfhBkRBmuGkgG4ebgAUmy48CmOIp80fz
MTQHCkOXYiqlSrUURFUw9YhhU3RszOUiINkViY3TwIgs5M2sCAQlOKUDgxtbzcyrDIZqiZgFSzfY
GtQz2PMLB6FluaCmmLaVsFiVIqNqKBJlmdAmNjWTcCQ2iliMKx9EvkcgQ2hQbxWyzp5HVpbjIfAr
xzGPg+VNzmcxFo3z0QTrxd56aAwl8k2EjsE+VnW7OPlhKMYECEGnwRL3WCrqDVnYjr3tReZcVdGE
i0wvYS02JAnwSy1ZrYghdzEx0k8BpdsgZlcz7ajh2YRO5Ol1b3nts9tr8joXMENdLKIwQaniKLOP
x9kH/GuBHbnmWzv9wZ3L2ziabcVubM6hvRvhiMidkFdmvCloEGrIREeMweY22kesLT8RlUIdSTxm
chiNQbI1YAz7RKNs3gV0+E+rtvMP1WipY1QB1TnkvNo6CckbHUFepH0Qt8pGa9Bi/xmh6PgTQ2U3
52YrVcmm1dNM/+JIEpq1bSD/ZacBtkeG2KNfH12PrgmH+TTc0tHqj6hZie5UczpaG0pjfusqQTjF
MMMfPjUujxl6/LkcT1ByzfW5Xr6Bwb0yfJpS6mucDfSh01UHRaxjRivSGf7MuOYdlCzWWVj4md/v
eVzN2OZq2+vuamYl5UVF9Occ40GsZbQRqoL1H9s+Zoo+LmqZj+2G+WKwPHZFZKS3pC90tGNGMzKr
5wvIIKKP9eQ27oVw+JpaiAsRR22dxG6yDRY+TxzsqE0Di7u0MEmwckfT0seJt0NuWdQ7jAel1fhn
hjDc7ljUXtNezD2m3zO+t2lwOqIwCZstOJFJbwxsmv7GsE14+xvMnRWiyNIfavEV+1U6PE1RouvY
G1HrbtqotpDik/YA8WhbKg1uP7aNacY+kLqBsr6AewyX4ljlhrBxbQqHreVJNDIKeFjM1rtCPKBR
QYnAfRhxQZTnohWuc7D9QeuDIiMbac5Huxl4kEWYuJwZ87C1zKl55wvOitA9s/FeLJuiL7rHvC0K
43zobdXfVvjB1DFN22SGTVLb6Z1kU4t0BLun3OI/nlDH1VHPJCWFrrovhWOz/u2Act4K2UKIYrTa
3SCU9LKN7slWjG1p5NMhgrnN8DQf5WUyMIrYErhufw5NnCV7mfRsE21yMC4xPfj1WuvD6xEwKSHm
jAVcn0Q77Gy4TC8vPRpHcJRQcDpKaqeQG7Y4xeWAKY0DtSU0rI/h4dpXXVsm84GuXrLPRox4ndRZ
msSYXMb5yKmAuhtfQ/PS+r766FfLMu+jKA8uBlwqF4Lzab01TPNUItUoSTc2o/xkKRLYtunYLuYx
81tOUAjvub1N0NOjfDbW1CPaVL9E0KQGkGNECgyf0aCrZxGBEbkwtN34e3Z02ImTPGKnAgbEIuLO
H0duGdEimbAxDp+Oc51rZEocAHVcoBVt4tYBBxI3TQ3XumMwlcUCvUO2DQNhnWUOkQoIarzxiWAr
1COTxla0TypFR8MR3vFUHUpBvAX0rIIVM9tKNxDIaudlIbzL43Y9wXhOz9riFZNUEKqe9nPKf50I
YzbPVuEz2msWnhg4anZqJwAjuuXWb1pa3Ag75AE3i1+fcm8R6d3gPVkIoBj9u5DGnGES9MNnPymb
cGP03XxqI6cj/EDbYb13lBr0ZV8l+hTVyC06xJp/Uo7lJckSEJEJWa4+y75V96PR+uFuotEg7hjT
fuVcsO3ndstEZbEV9jGIb1Wb0SQnrW1fub7LerJtciu/KtNiqY95N3MIUIukNzxUnE9O3RfZCVjj
7MXjA+e9lbljfxw62+0fkFFG/cEA4V8hio1S+zQc3ME8rFDl5qTqgoXHUSR5QgbsB6xd58tGGTeT
p5zuOatQ9YwbvwsQZIxmtFwkOrO/pM0k7hrHJevXSMkgSqY0kZsMOQkHT93IfjeXRXDLepdIz2TU
wXoGpvreHy3zWbMtZC2WCsKeGF0uX0ssw0QxeJLNTdiWqBBSdL2fi4ksdLbyKZ0nwW3OmYk2mg+7
nUnSNihoxp0NzOGIi12ksV/BMo7RmQ0XqbDalM9NmQ+66sASBcRSBTF6ecpGdAwWeUONgHpQESHN
k7kr+eVza2m+SA2ejczYtPscWXV36msnfTSGqr61UhKKdsGM+JcHXj1cZDVmVxQ/HRWXGwm/2mXI
LztkxTI6trkpXwei/87boEte8YGYH3sqQXWYEUAdkLQxedLZMjYxamttHztjMF/GfoAUNnlN8gcb
yfY1JUojeWx07hQcckpOu2goUvvTVCILu2fzV5CkI9K+Cg52pllyGSWtg/OLDvJt9792BKDb4Xv7
4ETZOtnvZv/R0DAn5EXFaWOTuBWFqix3tWW2N1lQkFTQNgPT4x/6pf/FIsCm+aUJYb9F4JLJ5OFt
F8KqxRtC5mpxYBXyzHVUeFgKNtZzMi27Aj3/7ufXW93Cb7oersdOmWz79YJ/C2r0jCnnfLCIt5nF
jc/Ri6EAY4SVL9jpDGz2HWIYgs6qiI3fNPxW7iXvMAP2yPQZr4QOJfV7QjGWFwa/VkEhXfvmLkIP
t5ns6vnnL/HtZGO9CFJE/NmIgqCN0YO+fUvzTlXpxHM9xsjhb9TsNy6PY4ShAuUza6u/Nlv/8PH9
87Vgu/gmpFhIpG+vlVh5K3S2km6pv7YdMs7HZozM817nRBD+/FrfgNRvPzs2OFwopAV2WBq9m3AY
FjDOclI+7Q1PH38OCCsepbmcaDSbG9mV405RgG+bKW9OA+mEa1CTv0udhtpTMSXkCHIfJ9SFn1VZ
zYwq0YL94pd8O+v5883nQ/bZFK8WeWdlSP0wqBuEcHCY8ubndVjveuh+J0jlkj/nZv8duPyLB8EP
d8XfBi73tEZvOAbrj/85byFVnDkLdCASpkNIa95f8xbiyC0XkhAzTZan+OnJwfhr4sJqlWUn81Og
aUzomEb+NXHxP1jM03xABixETebd/u9MXGx/fZb9cP/a3L0M6JCroaKjylx/wR/vDWUusxfkr7B8
XP9QjaVxHuSVO1/0fU1tpQOYLp8VgtNLlLWRdZ62E56CMYvSS8O25GuQ2pg/HLgx10JOyR855fpT
OhbqgRim1NzZdk+wj0lsThWnwgQ37EdD97k27Aav62hASTDtlMY1QhKCrcQb+ivFqpLs6CjtAoqt
YJVruW597ZSu7k/sRptqR8Kk88kaMbx8rZJZW49WnyfpQbdDxBiG1Jrpwg+L7BhRmZlbFiV+81Ch
wAOvBxTTf8CTXxQ7ZRnhHqvLiOmwrItph5DCb/JNVSvL2QWjmgksIwC2P2IsHNSBPJHa2k+I5vLb
1lXa3XSCXj1BN+6fm0LIC2CIhd7nQY2WqRjQVtLwtvoLFTx+tRA/Ro8Ety6uaszJh5FxRXY9WAh1
xGZOLKYN9GCOXPZjpof5SmPfSWOPgRm8xWYZUPX2KV3p3BRecj5nqsKb1wT9fWl5ZI5ENrXWfmlm
WmVsbXJon2tQmfTlhq8evHbyLrMKp4e3R2TJ4pUdoOhv1rX4cwSvhymEO1avzGXFGW5har5cuyPp
Yorw68YtxnqvmBiQUivFs5uQTIaOzWsLqgIXdZspSwtYSg37Ix6rXN+FhU0+JRroYd5qIvQc9j5F
UtDjRUt6jBJvIc4vz5vzjjCbAeYovIFVfkukmDcn4nU1TSrihTruAsIAE3addLBTDFIob2O8lc1z
yymdHkZ6lTxuO4ovGuk0YGZvtjTVbdNGD7iSkObVM0bWMJfQgpYc38dWqCb52LKwyIBF5+5nxqFn
WTRVkGqw3A1xlfTFXUPiJDCsArfGZoToQxvhBRTUiB0fqbnhYa61ALhkNtlTbDtj8OA7PXCncWbg
FicdcoWNo4V8RujYcoAvHO1b9pkTiOpQCyZ5vvIvGQBmL0sWol0G2l7fsITOiP9ql/pLGYrxTKRp
VOzIWiPn0JFe1+JfKquPk2d3X3LsLMwqUxm82EOGgH5eovyLiBiyzEUlKeoDmr0Nxv+1k0xXE+ag
/FnTmLHPi5FvZw72eF8chwK6Oxr9Ks/PxixLzRga5WJs2MSTUVt5br+Npnyct7nTjVgX0XkxnmRq
Jc2UcVZvkDILx2l2ABN1pkF2SMun2nR++eREBk6wrsP/PCGmJ9WJvdgXvPMATV0ZdkCq6oB9HmHo
CR2UPRCBRnIozOnMjthVE8oo4s6w/Tsnhy5E4KzqvjByippd4OIZ24Mm0AdCOUnn4zUE5E6NprY3
c2SSo5kkXQqFAhTkA0rdBiMMJuyX0gyiZg9OQ+jzZTEROlTWmmDIBlPeLL2RXrglEY5bCrP8ZUrd
4iEl4wxbJ/e9jjsl5a1g3ESKGbXMYcH9Um4GbZafe3j6T9wxAMlNVqz1ScUThZWgSNQpXjrUJc4k
/Ac7ypuRDWG4iveIxFs7jco4c4fEexm/KVyYgPnnNT4nHLMlKXpx1qaV2FEk6PYkWGAtgP0dhp4H
qnYPFb3qsPWSwjukmYyME792iFv8dqz994TnhKdm+qvG/PsJj7UTCMzbQ56/8f2Qtz6sq0kWJ+66
uqPS+vdSJfjgsXwhrg7ErxnQyfx1wjv80XquQx5zPd/kmP/rhHcIVIEUQP8BM9znSP6tncq73oKt
DNAbhIkmvaiN3OjdRiUHgzqZs0Riodzkme5W7xc3i7Zp0g93I06O7ayX6TqozBHWl24PP7xPv67F
ufxaVnhoumma2Pe8W6b2vporj84zduvUvK6rpf+SsUe5I8RSbX/zUkwY1qUWRkdWt843ZtMPVa40
EgYVI4YHp8rLe2y5/qYuCSFBPhT94lX97U11fZD1jEfZFbNJf7/WdHA2az1BiTO9lrRKxNYGQwyc
9OQJepDQuOS9j/LD2s8ijV7asZ2d489frfWuy/m2oF6XdShaQ268tXr8sXBrMzB3pi7YTSdDXp8A
6kmZ6FZl723DJUP/6/SGidp+Lj95AstZPDiF+iPCz4GAmKUrU9Gq/4OtvgCjzLjcRnat1e+ldgT8
lpiO6KSR4KJURZHw9rfMAGHAumIMUwVLe6GMfDg1ZCNPf/5mfGO8/ljFchnmHRTMTD2ZTb6/zZo+
VxHRFkVcGH9CJ0G5x0Chat4SbZufgklkV7I3gMz5EQP2gy2yEZOKsNyvo0x0etMwP73Ogp7shoaD
39jpajSKLenW5j1SOBICRILrZDMQb3EoIqQ96E46B1qBEwyHLhq8mVmfM+Q4VZX79eev790QxEZK
yZrQ89Fa8JChqX37Loa2K2e+ajK28ertfRCCe+wl2ElnOe7aLh2vf369913tesGIwtKDRc1XCcT2
2wtSQPQjQD3s16l5YKFRUN742yHpt4w9n8JE39WhRz0Mabd2P40mdCOkNVVIqqxfIW6BfNSysfv5
b8Uj8U2r8u2X8i2fVTPPzTB49ywJqLuoAGfIftrL7pRlyp1M5pelLUJ0aSB9Svarm59f813rDGyF
dTQCF94CHuIUDG/fiAVTGGgGZEYRZ/mRbVOxx4owXPz+VRC2cKGIRbpLhNab7zJe5rDNbcSGrCvl
hp1kt0v81v/F+/dPr4WzANk4IzXay3dHAfRJPxkqrtIwxz5aXucjuKKg/e3XwkkXcrqReLVmpbx9
LU1EojrGIL6KWfNZus74ZDXaff7FRey/fSUCRlZAemmCeeKb79O7Jstva2vwvmqICQBg09HDzZQt
kXrxrRIloDLFYyvIzCTh2F0JbMUCE0BYA26pZgSmdYlIqrYvPXIecqzxRVBffquusYzlM1HpS1c3
x87tRIi1Wnc0ClNL85URRu/dECHclGeQmELnXNiCv+v2bD1O08RTHEB4liFTtUnen7ROXhXbSqcU
l0FauVdwVsEeLaUy5Tbp191AoaPo0FQZe4qBD6TBO+QNBQv+fPrSeVaRb3U3grBZoGiQxdCqUVyp
QTgn06yn8pFZ9Bxsujow2vMyxbh62zvNYj4kdSpsNgq6W3ZjZOmv0WSQOaK1XEI2zn4uT4KMIBsM
xTodmByboxvDEpdQ+2tbGVs9tLPcoywIxWF2F/1oKpap295MRMfSSXlXVaMLc4faL+xPk0UBBy0q
zADbrmQBduGqFi7NaE81dILMJRfbRcZ1Tz5Hj4XdS1eu6MzgN7bcORkJU7bD5mB3DJS3Sc2YHnVB
Y3CIswyzdqNV9mLTDpZzQlVv6r0g/dg5hpbL+1O0KA3DgnDxmOW8+QQ6rKa9z1xkxqrwjGZvYSOS
tH3rO+iVsux25DyJG0w9HHnoRL3LmSH2FOPz/tYXdWG7to1GQcO4DJ8mEt9f9Ogw+kWuCDKk5rd/
0IPmJkAJeGt1iFyv+Md0uikSy5c7DTFpOthqUvOOvnd5LOxsNi8mCLXdziLxmlX1TNz77MoqOdot
D+FTm134iNYBW8e1MbSN3sNNLbKtBx2loczojY8WqeHzzlANHA1Fb/spdAb5JclYTcVUpll2MbMc
qePc6tiU8+S2pxhzIimPlIHVi6GsHBbvlGEmF7pG103faW9bUzbP9iouiVHXuJgAgdxtBarMFeJb
tscaX2LOJ0HQEiDLZcZP7Rooa4aQpm1DgA9cnwHKS0c16TnOpsom5wuaudDYsUUAUEJt6Hb7NJis
8kxZxcBWJB/z08QMAXtMQ49r1UQWq+IpaMDKC7IvnE1StRzYGYK8z3OAWubEb5gB7dDF2198HDA8
KnMAfLGWk8GO35TdpWxIqcfA5df7Dpcn0SxF4ZznCSl8114ZeXx/zLGyMY/ZiY2ySK8Gpby0nG0w
REGyZ+XoZzujVvyzHDPNq4rm6NJelNFdek7oTgciCpfguh9a+5OP7EZdI9oXyYPVsbI9bQBtny5m
g0ajZ7jQkFMyEJfXFjDM4PqmvopFa0yf2L5jJS6Gaai3yRRYw76N2uppjrLxxsFTZwuWmMRm7UA8
eh0ziMTL927b+f5ODZhqN009F8shLZSrN1lBLMfBTguvxhZvobPTLLWdk7DqV70M9ME7o5kTtQkC
Qg83UPsmuNw8U/HRhmkLNbkXDpOqJQr6He7IEAlvi8AWkN1KTuyy5pZx8aw2miK+jKdRusu1HfZh
AeKtcZ/N3MFc7E5zlu7NxRaPU9gMmFDnvHnOnC64gLGU1TvUHZzT/RTlO9xrLTbZPFRnPhKBe36l
5CLJ2xARDOjuBGl22TrbqWRFmIGS42ud6wqLNp3yXeZo92iEGmWGb5buRaGCaowbcmxH1nCqENus
hBaJrU5Fp3Za1voCnCzVUp462jnapkru3GDhFQ/SEcy+euvScJegOUo0W+MGjX9rbllo9MuhKKNF
bR1Pjc31kHSLDwNFuQI0xUgmlg+aCOk/RKfPGtz0GThvRi5uDQF0Mwxp+QcgsajeKZ5mB3SkmKTI
TnSafRaFeNbRYcsNy1qIdsFiXS1TBuhaGV47brBRrqE9NslEyLCt0zBrpXMOTdk4q5px5RgQL3BT
SlCae2jlDPMEQSEAugObQCc7t0S2zcO881Fw2MYr34/24+xa/mfg14A5x6VxvDiQSKs3A5MRZj0p
+p84CBPCg8ZJzAVzH4OmUfmoCDZmxOYY/k3gPUVuYeHDT5m8gSAb8J2BkkHKaQhpXM+DURcbcwQN
t0Gm2351q7FN9g0eBCs2ljTsN20mIU9iXxvtXec44mPO4VWdusJOrY0HlxqjQe0bVyKBgLmV/Vzf
4cFFjAsaKOXGKfvsvuim8CGaVPIqe2aBaFYo3s/puSZCbIo5qw5LqsRrGw6pe8RIL/+YqfBQI4nW
67fptDY/fpY4QdyQxBmSTK81825SoQy+2qjxikBdM5kbqSiTwX4o0WuhQjRl+AlRu7rxjLJ6qIsW
xECBAAn0lWmrhqz6ChWMl/jzvMNC54Q3gcrLCSzs5BaHeZy1cVjfECbpQT2epm0TDds01OxiPTQZ
X+UAdTG2fLMpOF0NheakaAB/q9xbcEOwdU78jhxw8LALftXCSzXu48qsTsBcGJVk3VXPTpwYAer9
DpXE/RJl66c6VI28hGlbAduOCvhvEPU0uoVSzyDOkOQG4pqRXDXdGcyi0Sch5e2C05r/h1BltsSM
xKoKZr5lqyQj7bZWVfGI2teA/Hjmzq3z2qeuhcClEag0d22R4Qv9s73/7/DpX8Qr/VD9/m34FPca
zt3n/7P/3L5dM61/7c8JlP2BEClEuDCuAcsgm6Va/tO/Z3gf1r2yGRFA9y2x3mI39R2ZbXkfTPoA
HH8OlTR/iT9qVzb3//wLXS+99IrLDrH4EUL1W/49i1y9t72bwz+2elZ9Rlo0UixK33YFZQGOCRMy
RpcaeFNHZAvVduS8dAb+k4GOCugy0FW/ivyDHAr7UyXyPTKxEyT/5sYmotyOG8qONOl2eDqS7Wik
4G9CKj74yMHZkqTYo8pip+3Z3fscpCeqpH9lo06EWqLNLZJTcF/ug9bd6TzCKirtFIJrGID3bCP/
rG7zu5TJwDi1w8o2Tq6yGmFaF/l7E7GYZifB/MJudiFelCtELOB/eSBDVsvKis+wu9UUKls1Jzdo
bx+TatjmBnV5E+xlCvvEhzr1GGVJBZ2mOp9RdGxlsbCcwmvwkYdlelAL6TEcqNl2AclKWhIPY6hQ
D3LIvauxs51j6ZgyDnz5Cs8u2iXN2F5jGV9ePSN7ongsWTFY5bati/xoZ9BPJRe9yqPePavCsbhh
VGcdJafghvN3eMgCWQO3Sybr1EsEcacW2t1blyc53GLvRuHYm5X/FA2l9czWD2lKm09y3LJIM2+o
XYFxNK2bnIf2pCyu6i7QjxbnIgrMqt6N+NP2Qibha5Na3i5NHeS9KGvhPkRKik912FLlOJPdXovC
Dh5LeM1YnbJlvq6bUl46fCtSSjs1Y3kKHGL7qIWuQZUT56GD16gr2fckvIUD+jkEabMXBQcEtD4q
rraL0uzgi0BABsurEC5mO2QA1qoRtmufo6YYhYw+2jkG9S9tK6DttY15RdXXstQbStu6b0xhXg46
uKl8w93JxaKa88uSJRVOvRrxIPiFHg3VeZ0R1F7nToWot5zk6WSX/tUQ8WmkRaZ2+CyXq0SrS2YM
WFZZhE6XtI1sPxvJul8Ef+A8tAlOs124mZZ7AjkTJemSzHsSnZ5AFGzRZZibDqX4Y5bYePZrpLXw
0mJleodm8ZxtYgdr3ulyNevVSL8gq+BHHHGzSkpj2VeXyeieu4V5nhPmMWRDjIbrI+ixCwHHRoTZ
WdWjKYTGvxOp2PWywCmKn8qpDMiSgE5ysrHDAMiE9pAteM0F1IwrZwgOpRw2YYGFVLb3wdpbmXZ5
mEwbC+EwXTJ123T+sXNuh/qu8dBWDvNG2F8LZ9lNkA9QIn00vby97Yv+Klm9pG5z4HHU71E+gd61
z0oyUMwZv5RTQdBlzYbdmxOR4qGSwy5awhMcrclJScDmohGTCiM6IzqjOvJR7YdyOivVtFl9C8iY
PWvTT8B+R9+BmZ62p4PrLddeynXTHGmXgb9g1wSluuNrc27l17OwMYs+ZTjlgDNt0LwfZlDyHMpH
trRAbavj3OVX7AI3Cqoag/Qz1wUmkr26PFXodQibRPL5MGIyjXF5ElnTHNwa+FIAqCtJg4cAoN2m
aCV876h9SshfP8c8MGymInutS2g8uWrpQDFB9GbzUTXjs5FEya7h23hEXff/2DuPJdeV7Ir+i+ZQ
wCXMlAQJ+iqyfE0QZe6F90ACia/X4pOLUIQGmmvar7vjFQkm8uyz99rHeWYen4tL1YL2T9PQ0Kj/
HizjW1X5HJ8L+taCKe1HNq1VVFxrCjAhs9U2+9r7aAf0HesxK0DPbC7DDNA1q2m26auls7YZ8O8g
w/J1hKamwEYUWRe/sM+1VpSlQ3QhNZnkgaarDR0ZT3Ge/Ek1/RsdgSMu8fJruTBsSObwCHZM5diY
Tt1RuzHs97/W0t3I3UU3MHDQZGNTu2QJpuFNBO+MWVL35VlEQJARIrrd1NT4rWmH3MdxY7z6BuvV
uuzB1tSVXJt2F200nPI3lpfo8bmxfOVd759tK93GkTms3cFc7qQJkIU1tFB2vGfi608kE6u1SL33
QvNG6gKyeT/5DBsF/SZdmqUHeNF0UcbcW20za04Rib8Ve0Bivd66b8pno5gei5Zb3NBgqGMKO7VR
lT1EFTtNLXnBr0crkT68tWW9tfMvMK5rkcRPbqrIstf6H8pJdrETHaq+3rEdDw28t+uabp5jDE1v
o+XtD26Qs5ePP+WcssvsbRhxdX7tDOMHsilODC5stHvKjk15c6izgdfCDJpxWeD4trmvAzdNabNG
eVr5qvJgqDslRyCuSuIUXCuX5icyUDULkg0zDt1fORUenTHVr9/Vhwle/taN83Up7HVTynFdUcuS
ReVFlelDe7dsZB3qE0PuJr+TxNqGTiD25zazz+uyfPTCYvtMmJ1PGUV9dX/Yerd+o9UB1z1vs8HO
NsM474T2AdQzBNQZ40pd3lwvDzPtw2HZObbT2bVneHxAqqqurQKeDpgmEI+EG456de0A8Nv1vF9i
h58Bo7btysd4aB4IYxxTdCnoSdW36zK9pl5/NjEfj323nyo7UFVx9lv7JWqTdzSNAxvVQ87DW7Pa
jofsSIfNmn4duELoSiwKwGY24FEh4bjnBVJnqrSDqVnPGpkmQt3axfWrP4t8ans32RoyysnTU6kq
lf3XicTGykQYmV/2COMrI7ONa4T8hnjCW/au+r+lW+xkGZ8J/64I8HIC69mlLoxdE3V43L30MRtt
tgDJI9qrfS8NJ3qs7kYKFvskXrcM9OfEOk4k1/nmfyBi7eNGbMy+CbKmAfNvLHzk09afPyGJ0jcy
4MuZhbVhv3D2Ixm2pabtPb3fF4z3GmJxZmDR4SFL+rdkjo+WelNTEmIC2c6zws1hFJRlTc1BR+ej
50jeZOvv4H1dZSLJAfnVZoz8X36sQdJbYVT02IHcSO2xBOlIItqv0+CY9/0tH9iaRwMoUrKvgeN5
ixdWndpkUgt051lo3VfHNsLKsARwXMR62vLD6y4RoRG9Gm4mnmvXAhuptXsls7VL7IHS4cBorXRd
6yAGsvzs9ajFS1F+5P0fr3AudEO+m4baot7u7FxsRbMES8IoXVR1QCR7GrJ97EovKBZA3rAA/LAr
LL5e3aEFYQww2XJE2SfIGScFMXmlG/F1dMeXmt6PoJw+lnIMSnL0O3Q69wgsLuMP9dVhKH/5Kvc5
ROqoZnIayzM/Lbh4WSBz++BATITdnV+6ln7fanKvjizJiY9TtrFGcW5c3Nu0BGz6xLzFzb2Ww+xv
LRcMOchHLeF1OBsgr6Y97Hl95et9YNLUaMwicCYcilb/RJhNBND6CWB5JXzzqh0Dm3j/DlLgO67x
6hkaabWxRO8ffY3Hz8HMv6pnTTyTtHs36md/mS9DYz3VNf0x5HBHbbgmXnt0TPPkomROPTh/HK8B
mfkDCin7tvZqd+aNzsYduNLPSfceh7Hcav7JnLQgwRJEZGg18tkXdn8qJ+8ZirzcLvpA1spEdbaJ
c7i1DAvh3ykQLy3kBOp1cG+QLEUJ8lc6b2s/IZPkgcdlCkWk2LrqDZMV7iC72N5B1mHvHQr4pl6b
7tAek43upsZGCcGjTg0bysxG882fuPuukjt2dkEowYMGocAcX6EofBjK+zSLOTpgCKKd2eQIAKQW
m9mbVWHFJqaMO/WeBuNdwbkg73WYLPd4Y6TE4iw3+hqEXI+yuADtW3ErWdNvvrbKfhNZ07a/m3HL
c2lFFzu+ROlnRfTKsx+KvA8l2AHwgR93ga4sbOp3aJxs9E8rLrY5bL4hSlZTjE1ZrzcC/nGzVNqq
RS8nCBGA2iaH5xZfcDPCbFYbL+ULEdqzO5HUT5t146Qh4+putigMMqnrXKjQLBvK8SotCuloXieZ
TamCcIBBu1EI+mvV2tHNbT+zkjaLyqtc/AU3yyst2Hp0a0y5t41cCzyEov1AGPsMoiRK5InBbhuB
GUwJ0ay9In9tAcGmyt35ff2aIJCutOLbx8BjG1+9az8q2/024h8ozXMIGA3gRHYYjTd2OF8iX3hm
rOe0y5MthWu8rSFeZkQeuFAih9ZVa30mkRF9eHHLC7TyIDmuJlOFS8cAmZrUubVd99QBynxN6NO7
/2exOvdzQ2FBStle5ww1TN+YFyatHivT5l5lxWLhmHCOlp1/s4R5nzifVzH8ylWs3R9JMHR9nD6a
yvouKaQI5rR9MmZ3W4PNP4C0eTPb5DYJu3vL9Pw3u79Lo5waOda8sOfoALkKNWChbNJLNOq/fasd
urS01tCy7oGUAGj1L/mxtbr74mfvjH/+wjJi0xdUSPMpuiudUClv/g1Lr1PMq/Qx8xnzTGDg50q2
2YUiKX+nemFyKy06gE6yyEbfWGVZ2V2YcLWtpGRtj6dNPBWD2W99r0reB8fNPymGIW5TLVQ02mZ/
cu4gM4AZy6cWD9jlpNQ2uJG9s1w0fwc9qK7Xhgk4ctVHk7MdSDCeLNMrpsCiYRB10E1JlRqwZf/K
JiGUigt1onvHGh9i0d2bERbvH3WYnQQS+p2IExtdkgbGGE01MDOzMU4199upDatcG2uAy/VMnVAE
kkO8ljoNkGsqu+Iu1BqlAZeN0zCdwcbE1SIBYGfcOxau3o/NJDFVIHZhPh2j9OKn1sTQrQ37oUMO
kwj6YJaLBFXW7JZ4PVAij+K+gPdbQbmA08GgQUIErkW9kcgeSBtcLN5GzlEK6nKTEdQuNGe3WKBV
1+wOqP8uFrK1qwj3GdHP2FYqSAqbHpOcywahFUo2imzYOXBh7YsLpIMgJbiY/dJrJD97wiQ71bnd
kdYdHzIWbwJAKlrFlYwd/lpv43vmr7QxRVZUbl2iAfU9RU7mG+Qf7kZuvSvZJdV5jBf+eJT95op0
VChvw6KCFhfP0ISzpTxwWZ6FnaZ5oGahMTn6frJSvpHuy5YxLbC1SL22VZ1YW4eWxqQjh8u1E3SN
k+lNTz2pzgvMdSO3paXJB6Xx4/Fa1veDW8PKwdEmutzaZUuu4w8WRms0Z01aBF1BFvFB7aPKr4pT
Ns06cZTOWHCtZotBbU3rzm53KdTQTqB9XGd+ykZRGH8Y3BL3T1r5HD9TX9mHBIV2fi9Jv5wgDpLB
YltHQA774nruvHRnkpwybi3x1GjNSWAcI6zanExE91RYAe+MQgG8khCPzc161XKacJ41lXfOHM9r
Vs5gYsGRM2ZJ8tWOx5XABxpxD9zxXThL1p8xgxJ99XPtzmXKc/FdC+u+VCCCyR51rkTFHkVBchdW
ErFvm6UIyzjirqeARRrsa3T3oaGcrUHQNbSb0xewfhp//Daxsl+VMfd/6oEbSuHTPzB0TRIieveH
Rpf1R2MgBENuFOayn3Slm+vRj0A7lfdaq4r1NR4Oc2lvSZo1B5lF8TWLoigJvHYhMEfHV7d10pl0
MGiHtWiT9J11Sw8MtFDXkcUs2vfkKszeA/IVhd/MD3ls/BmcCMKtzP2nZhDeDY59fWbXK66k96ic
zavJOHS0AwF1L4X/NkzQJ9tqMu/jNnj/dSH6blgRlaOFpIQpdKARoLl/+xP4bfpD/UfmJkGHaJbR
fxuXqzZxa6h0ES3f2xnzxdsskuEv+VKe9SnS1Tq1kuqpwv/8UKWdtm1zZR5LO2ZeME7wnVC73Jw7
RGk05R6QOSfd3OngpkQRm0+Ej/13n7H5kIF1foqGjvuIPdHXtRolKpvgMn4p8a++9+wweFWnhBWh
xczxF8D8JJQlM3HW98ZP7ha4TwdplK9ZrgTyYqxZq6xJaijkRvfHiKsHniPWuzTg/aVQweBBnRZZ
syrvecXwOcPI99ILwEXE0YrzhUt73Iy3rC1Jn1l9bBPR6yNqKxzP8U4YuuGLznfeUuxSuNVY0kDy
MRjfgJ9hU6hHF72iFdRQBBXmohe01kmROdblzvC7mPiwzSXZfrAcou00Kthho1sRAH0CeFvQ+P0O
+c3aizkWjx0kVYY1q95by2fS3SZsDesIaM0JxVO5LsB1abE45Vd4AP5ERh5nK9tTNsBBqRnpHyNf
uOLMRnQPPHbxIwh0+2kC6MiNaOlhbab9M8FIbEFIz/02HsV8xipgM7Y2N5jW6mIQaePHZXlHQdZ3
x+c9XC1OGK4dcHan+dkCqsx2KG521OCZdx6uRrBN9PcILw2BWaPPx9wy0F28DtuzBf6ntcp7h02l
4/6OUFKHyzglZ73gdSqykJ9VAVosf2+VeOp0bsJ1qM3+ccY6X9lF2NNMq3G1cXuQyr7ajazVWPhy
7ViijR4t42kCmU6ja0Zk3K5NHk5qkMmnV1RndfJs11N0sDslGH5y69cpB+0ti62khIk8Oa85hOvJ
MjbSfIzaIX0HYXGEvtp9z1jtz6Warb8TFwdi3sBCWfaa+XtRK/WnsK3iw7AH+xApLfDmpMMFF+Xk
3SPldjuZeA3NBoVGg1zZ5NUc8nyWyV46vvkOaTr7haKbPOS0v/zYC7ZnDmUt3bi5Xbxg5jE+APnR
fdnrVszivte+4q51xwBQG4npfHw2WFGBuNN8+aDMeLlOhBeR27GqfBNFyA9myjWW/1I4iknf6diZ
fhujoGCTGxIGETOXX91gI09MQ/tgVUW581qhh+miucxc7hJWUIpBgV4pROQ5iY4KV8uqoINvLZM5
eVddaYRTUpr0X44svuuHmFdgEDUpq14fbG0Up/5ej6xtz2Ha6kuMM5vbWubff5Jzir9hac9yKns0
59Yj0hDTfeKTKrViSKpUb65ljLa7jL7zOi3zZq6sXWNqye9AbSUO2f6IMwOr/zgOuzqCTpcvwg6o
6zm5ZK7vQM8nWukYZode7nq4l9wVyMwghLoCY3lRRy+OaWehYzsZ1vFSZ2c7OBunVsuj29cfc9r9
yeQcZGXPrNISJbWr6jAiwa9NOddBbsQHOVDUWwDLilrry1WjuYGepm0dIEiAhUP2e9G+8TKEmMl5
uS8KL52M3IcRDv0x1egGR8vaKEoZVpqntWuE3Q4OhXiSU4wLFBBozbkafYNPO7KECCYxLKFeax8t
dOFdPQNxL3mMfdLMa42t0DBa7saTvxm8ZuIt5q6p+nJNJvwaxQ7O+IrPBeqbuxk9+TZjpeJ3LC6I
Ntkr1888rIWUG473MEp7Krdi/CSVp26elQXsg7YxvZ9bCdV3A+JWwe+SYq97jrH3EXl3qurkBywS
Wk2cDrHCirXHQrzTHBb2I0FrJF0yoQw3lgOWO/eHrYyz46iseDfQxbisvBxymt6RYJlLfAl5gauo
t80Hq3OQh1mKU4uIrcbreL1VgeOma2/68ZZJIHjoW8brZg8oR64UeiHMQuNWYB4adLfcmLGcN4QP
CRHHn4rFLypbw41pHOiOQTJvSTdEk8kOzRbTI24JHg/uYetBA3anRy6/QGPe9/OwK2w0xyxJu+tE
bpGb7Xy5Mwg465xsC3awOJUggp/8SD/7fm/saTt77g11MuP5d57dQ9u0R29xT1mTvfr/SH3T8MQN
nhY42mApTnXn3xjhzsyS7kJiR/vMWLA/OHqOX2Em0cW5O25EQaWOV1YZlw/+mIkqVZKw+fcwspCP
+KUlbBUD3JM6DEwaPsc+vtCy9kJgAnUKMDbGNW724MR1Oi77/MpqcFd6VCcl5NWkN/N2mrh+WeUu
B+bca+MDFQKbZs7e7/jIq2pHojqqumZ9K77qWXo3bM3FwoaJx3bO9eLoDyS8VrNp4y3vxnVxzwHT
RrvqnLraWpSabEq2K6EciuE0udbBRMRbS3269FE/vvp+njxEWr8ltpPeaIpBchswH43NbK8MujNW
ie99tS3rxLu5xzxPExXVGN6ivV7bCGJ3V53+SaOMsasM6PwgKhECp3CiOGdbjxaMPSDnczx3h7Eq
h+85A3DskDnnoahuVhqv9Wo5eYZz03rj27TisOBIBO605hs9WKCiTf/pTsofsEavhsnc0yF0JF+0
Nyvu53792WCOSSt5nLRy4CKO2ctusNn19Bv4TVMgqXOw+8UM27HRfyxZBU3BX0PG65eUwq3p8iNG
ICACAC6zlMRUozkh05LaOYmebKVZvCrER5mY1stY+ocRIa8it7qiYeMuC/JDmBOzf51V1r/NpbbJ
W7YtOJhwJk3K3BqY749u135kcXK064wlAZvtZd0O87h18SZseC+na12f3t3efevL+olxtnjhzyFH
LqZ23Xh7rKGr3EYxhkcRjFl8sgRY8+YINyV5nEY93Y5KPGTpL06bLF3hWbIfMJdtXVghMwPhB2jC
+bvrZvEg0wmEQQyNctNnEHjmmfahdZm2frTW+AlivKJxVa7IhvtXXIAD12Bv9l9jRhDtyGZce7CU
V33UsRBf+l1zK/i3hGNNKqyjnkHvaIkrja7fkJtvg4a6VDp8KjVwhcGkTK2CboTCnFCdo14+wESh
iaRJ6Johu78Encsiyi705cdNuGKgx1BjCAKH/WEm1wOdHBxghRHHx9hiaYkY/EdX8arnHpQOFFCZ
XMxoyXCyD0JvajpHtqUQN/usoxy5oo+soB733+3Y/28C+Zd/krn/ewLp86v8/h8BJAdn9X9Q3ax/
ZYDx4M4wb2PZv4eZ/t3+AbpNp0gdcwgcA0zZd6P/fxame/9KHN+3+Of8F4RBxPG/7B+aQf+66xBP
YuPou2ST/08pY3jPd2/+fwc0xD/xBRtu6T3NrIMV+h/e8wHNhZTsiGY9kqUKhJXJ5ODjNV4VZp9i
7WNjKDjmXUfTf03AwjWeiLFSlyk14LcH6eROv7OVqYG6nCpuD36p6zxjg0y9P6Ia7RSvG6CZ5DKg
tsNV6/LIe0n9CKJHkIOO2S8UCRufpj9jri2FRg7KyAyMah623OsSwe3a++BhsFxEmF3PcUoJcWBD
Dhs3dA+92xRcqu2ijcrbejHWOzi1ZV6qdYfdjlqRaphJSMRw3DoswSWXt4Z88lzSgk1Y+RrddUPE
Tg15b6O3TuxtRrKyXAOAjeQh+FP4bFYbf9aLma5oiPXP6SCT50Uz5DEROnJ9B/7JpiLznZRDc1CA
RPkX68enrl+abRrVH3ZzXzGP1W/hFixOlTEdJz7c1aDsIRg1t/1y73dW7PTLPoI+tkvbqQsFluSz
ro8PWmpXfBujwhmIEcXwk35Dq469q+Q0HnHiVkGqWx9qoKciavByVmXvPpqlHqFxs/d1ipESs3bc
VTNOe7Iwbxy+8mgJRx4SW6/+smcaDmwIrRAGqveK3YV3EgGhQI+obMxE3u+agdxOVlMp2q4Z0xhN
VwX64PDQmyzjIUb6auGwjiXkoBcxdgaAnbozjXEVKezx1zhNRfRBKWXeHUcfcNmhNxiElFNa8L20
0uPvV9RugmytutEAiG1EApQS7/5YPmQypYAsi482XqlpR7iqLS5C1Y8V3STxxnPGJmKRnaPagLxB
XPCR81aGj42AObQ1iXU2yO/cqp5zmEgkjnW50j2OafzJRLndjpm/ZGaOOi5u7LkHBnWb/4UNh1nb
MFx6/i0lwspAr/njuc80GdCEOV0XLuoYDKTXWk9J0pmoDGKUH7KLPHtnNQNF4Av21uxM0SwOZL71
3D0xG33zYtVxy1rkmQ+igbHLYNh9Yuken2qnor87VvPEVYAW7mYXsQ3eFV51NfFSgMhphj+LGMQ+
F479StCYSHijjMdKWOxoVEUVCru7tV8ZkK89zcMH2WHyF7VVtQFt5WzVYsyIDP9s2X4ofCJNbVFD
k63ZnITG5GbLGpkUyOBUgAtEUswdf+9FdBM9OknjDfROmfL+Y6A6U8Y3C5MCnD/KTbPhjwWhjduV
B+2pbq03jf+7+r33lpYq4R5YYqCx1T5oCrL5NwBJvJJjYTc0WCi7cIKZnEJ7hJ3Yg4hyC20mrS2m
7EcWeU5H++hetLpGde4mKcx6NY5TtbYrmWABEvYnFDqU51q5P/Rf7nPZNydOKcNlm97znbICY2nc
xC15bOx64s3GFYTjuK0QdEf9W6rKotN8osWTnLSy5l8OBOqlusUteEMPVHBQpAGwAfvUDFUolubE
QmohfXBI/ZS5bY76hfahKum+JcU36SrCqdNuoLFj5vdZPoiVA6qELkRiWf5Ow0iXbbpOw1jRsD+O
fUechsowrvyC540gLXEmvDeGDdWLYRUXy4dCXUjDwQEC7krs0Mzsv1gN2IUj8qz71tb3cBGQNeW0
vKB20LuJSS61mp57ATglNRYokq461pz8WxNT6hE/snUcysQ+2G2q/cBlFJyeMXzyXjitvjfsUbVb
NF3b2rptL7auP/7J49ynqSlVn+1QvZEpE9u0dNWhaOt6S8DfPRrwIdRS83fnYlhXlvidZi09cw2n
2H2qWqakyX4jKjmAmk2Xg0Mn/GYiwIORqZ5j0jq2zE/kShe8u2O/oyL6D77Z5MahG518kNwAHuf7
do9TZN2RBg1x4GEEL+thNTTO8pkNcU3Ptrt82oxwnGS0mp6yoqJGVTj51evs6oBx7oEF4N+5LXGQ
YbT2Do4X1acSsMNhmulsriNh3vLFG99bh9sVx61HoZGM4WU10Ys1FzHuucYC8ZjY095Q/fSQ8p7p
Ns1kkLqvTPGVYwv/sBSYIN9Mp0c2PNlV4aiyvajcuuzBdzPtOTu0de3UaFBFm+RuE5scPkSk1J5/
E9c5zbTgpWnhXtypf64gSIjAav3e3tiL+Osl8w3Ap71HFJNhl0WnhGq4MZJ8FjWtTY351RgjDuL+
UStH9lS8NMu20p9MpDa8Mddybo8xlCjX7WeC+2o64lRcMBs19ZoWpl3Wje2WvRfN8AWGJD1lA2fi
Yh752radrW4wFMaVyp2gs5nZEt3d28bSb/j87VcfzPAW+adZq4nCqCSlYHmOPH3Lq/8u8hTRwZlL
+Ka2Fn/bdJsd6Gg3Q0EVVpBItz5Tu7Rza1o9S39KV4VQNAjF09VjPdqlyXPXK3tVaeaDaNi4NPX0
PHLdx1SiORPGtmQJI2v8W8v6mjewV3ucCYP12VPBBTbw0NcNrAVsK9nsBfOSvMXtFMhRf0g74+Ca
TBN0z28tYgDnrLBYcHbZLXHbk5/hFqcweaN3sYHIWr9yp98lTr0WPcGFlWATykruCJ5E7ee8Me+s
gEqFZr28ZKjZmJ7IcZGffXQmj79l3vq1RUOCcvBvdt2HY/WIWBDhqK/Cpr6CCJNsUifJOZds/Zbk
kf+c+63AzJUqvFJt/EqVE62hlk1fxdZo2BSvKpnZ9GSyhKEgtEmHZL+kktLwVZHgyYCZX3yZ1vIA
hrLZOEk5B5bTWQEbMCy248LPEGZI8mNOcbFvBwPT1NkAWrFqR8ZaokVFsaYPIyc6YRgc1rl+TJao
fPMmTwXsNOk37HBa0MvtlqkT8gtqtgbRoD2JKqTWbCwf+mVMcI3ZzXgw/Xqhk8LUt4LevSLoCPXh
H/K1K+nhEvinMdFjZQ/0oYWkQucvqZRX3jfGGrfJJTPMdp2pCuY5Wz8Lb6Ip3TeJHuVvsDZnGAAo
yHvUKRl8WHqTDtk7KXXsiHHd1+AM7xMIF2eFSJJhOLs7E2zKCfAKGsujTwP7hZIPSs4oFN8sM/AR
GefY00a+dLOk4D7G4wqMuLA3A1DFhyYe9LOZ0JhQlBAPJ1uOr8B3iuukMIohCjzkmHuhq/LsLlz5
Q2k2CilcdGclxhstDB8tF/orxDNecsBpuAfOJ/KMcF+smAXSjEno3sD5FPfsEYfBaNYIgK8s4jta
8bBu6AsLJpuwFR5gPWBzGj9wa9HxOVSXqdcnVrgKb2GNaJuii2BU/RM72lfhGskhcWVMuUrKAlPb
E72cvmjea6lVxTox6cuwn+sWDZZGAhrm5ql65muVH2VC45cW+z/gDSiCb5t8V/firdH67sIcZO2n
UdQrzameDJ0H1VWuwqDWoPzY/zCWtQb7MEjXFPdrsiQnT/A+Qcpvsl0xS+uxa4vlaRJLfrASywqU
6Z0LQ4HO65XYeiap69bKkpdyTqo3Hy3qZmdGE8gm9bfoLgImDrg44Q+/02hd8ZE37+Vd73JLjBqD
4a2dSS+vESGPjUEB5I+fmf6p9hb9nR1VmFC0EMxOW7+ny6KvKf3wbtien/S0Kt9xCP5qs449K0vW
fpepD72XW6oS0l0Rl/Y3uZT6IFDCbsNodJuqi+LvZnDdb7oTRqi5tv3iY44kdEmHK5eUSDxBfSrW
9CAPTyNd1UdILilqtPTHv0Jpaiu0UoY5S+hQG1xeZ2avhY7Zup/KTMeHosVAFDv6BI4kbdGN7eKZ
zivmKii4T7pkG5uOZqg3toF3g1UpiHHtwy7m6rPP22RTK8/Y5DMFx7LR/XVP1P2h8JT+kZaludWd
ogvQit+kNRvhbEkW66iv9ZTcbcwx5jC6xfcUhY/rhuzTGigrtbvushwAvNTh0htp2Mp0xu86mi6H
kd/RYRIZMmzwHV39cQgYRUYgQB0sYKfWl8ccuZzFyJgeoDrkL0ue3L3Qjgj5jd6SJu8PSmc1BI/1
mig0yTqhImjOsJBMbiKOKId+ULPckynyle7mmww4wXva6cYVhPIzDv72OFvxOS5pv8gd6OMes+bO
GjywUBrt5E2HZVmzYv+LaBU/NW/8IHeYPJZ0eR3pkzGfDPpATzZvjXVuA2J2iHJu6kiR+PUP6GUT
1ofEumXcjraxpuMVN+aCjrWOdGXRkbJgkZBifIzUs5RZYm/y0UBqZ9q2t4bNwKd4xwATR9vjVps+
0tme3BjTmS4j1+8v1Kb+4JdmcZxZzbgSXhJTMI6Hq4o0/ZC2PdYdn30BFGnGDaU1HB4kBlOp5FET
924/o71Ji83zMBmMPbFABtCI4FKHF5+9DKxnzHzFq5GEKQ6+eoX25e9ahdDnsT8MUnPot7DIxQ1i
qYWJEOehbTY/+Ar30mrxCuQ+jiPqMIlDTY67n9iGITe2+tbq+teMTf7KSWIrzIepYfZu6h3qIoWJ
xFb9tZjtP21cvWPIMV+WpBtXVUsYOTfU/M33JQ7a8M+gnL73DP3vPM57em3TtbvQhZiVYNQ0KaHT
+otT7m0iYDRw5GUXZL6KZybBiL1L5yNEWnoP0pjqoQ1IKOtAkFlwg469FZmOE82FXhiJ6Exs4Gaa
WOszXUsv8JMhq8nA0Gt/3/je2VKYcucW7xWYeD4pegFha+E2G2W0oX78C52EfUpdDKEDPvSIV2LH
smahzHbZ63HxCR6bTWA79P0Drmt2P6m5XozEfVDcYI+4zRu1hhxfTMVPYlYxla/DeLdROjsTseAz
cnF5p4VWEwFYQvLcR3b4zRPA1/Rb3l/MgzVvRq3Jn7CpUB7vYqPGf7SNbbd8bt38Ge5F/9qP/vQw
8goI1CitX0aDL6/RLrVR/VRgj74I5XSnQuXQsK2M5R9lk87a0Cux0rS8Dyxz8Q5ug2MaU8tbondp
CJHG+coMR7zPk62HBHdOBVu+NYcM63ZzQaomcIK1nM37jvn704K1tBrt4d2x518ekYifhVU/NL2p
hXM06ae0qrF5WvGmtmihFlSf/MXYMz07iDorP5MI6XfOK4kjqnRJE67iNJ93g2b9SBqhZrhp4PpN
uB0EaGT5Mst84NxOusesb4Y905oT8M7VgmZku9Y05AptI8aniIqCG1HVa18UVFXTMbXWa1r+hE1Y
cqE3e9X4RvvSSvQR7P/3kOm0XE3bLg5NbjL86n+XGTOyb+hE9nR+D0GTaf1To5bfLCKpQT0tMM5K
786VVvKapLUYFiiovk4T8wqDRB/WetsFnpLz0Vx8PYyJbxlYCSblvnEz4j5ul/2lITXNerizT+Rb
aioGCkjl7HDdzypl9vWb5O+seI3fM1dBL53qNGRzs3Ej3z3V/HFrj6y8nojXIgHWPGJcXTXlAnpj
9F3qBa0yzPtq/ioGY770bV3sQA2UdDws7+PSLtt/Y+/MdiNXri79KoavmwZnBoHfDXTOg1JKzaq6
ISSVivMUDJJBPn1/rHNsHxtod/u28d8YLuikpFQGI2Lvvda3nKkPbtI5I8ugtt0vI46MtVka7n3R
t5qnx4k2VqzKS510pPlS+Z5I77Mf08qsd51N6sFgLiWdM6PHIvoHsjvWgz1CFZeSmj0+oMTYuiK4
b5sRT4400fDbgvynaG6PbYku01KhhaPe/ml0hJ4WXvbY0SRfFWj8mMhhawYAgS46l9amhctrD1l4
rgbHP5R2oA62lZHOIBlTQI2/+nYW0GRZouL91OMM7MrTyNXpNhTKRkcPL2RxHuP0Gmk0bhBxUiwx
+EZU6njrjhiue0Z9JKcvHu6ogWEty6Lb4JHlYhSR2L4hjirYDMCB14HHgB6dwdowyHBnEBEgWWu6
deijb5CJ8Z0Tz0CHOJpnUNn1MbZHZ0ek/N1UlccmEdnZinWzlzUevCgKuDayPywuLJFtJqCCpBYg
rMo0TSV8jNbeaTvyCFDsEWUBp7/0uuc61i/EPg+MdlP7e1zAh6v9O4LX5aacvfFFqbBb1lZ3tK20
39MEv9Mzrr7cd79gX2FFqZN8O0ofQ7SBU60vJr2W/tiebOYqNxHaoG1TZcE1LzI6r/GwBw5ConyM
9HZQ5JWSuvOuhyhyTpTrKjqDlscANYDmrvc5gV/Dja0QlbVJ5ZEg2uf9fI1iOvF4eiKzQmVsxxw5
iF9Q3/iRg76IeF3yBFdsCslLGyAcIj8NEt0UZln1ptH4UjKb2sHS5JfijXycmgEUrdvXwhqbp3Rg
la1YUbl9xEPvAijwW1odWagpAkVimZpZstMNHJGFEVNIinEZQ5UNG11nFs6FmFD1wmKz/WtseCR4
EzkvjHs/hxfC9JZ0UKB3zmJk4pdQ9r0aTOrsrHX6eWOFgPYvzihtG2lOG1IthspKzs3kOcPWs2RO
ICztIOfRMdLydoyJNTghf+LSPyd+qW+IWuid1WxEYOSzYPo5+Hj1aXmZuDd0t4iUU7rKV5r+4SHo
UkaAVfxUzn0GgcHnhlZeoj54LqwFBFrQdovHQj5UsXdqXesjYsjFoJp87IH0thX59j8GZc0vrIHx
ma4tCghTMzL3mVC8Wt3ERC+jwVEaod51erbdrZ3D6kKz11wwkJtxBax9rpYbuYChbRRD9qKjVqp7
u+srlgLC4EPIcNpmdD5UDylto2wbD0hMHis5NmeTNtA672hWduAeX/OeCd2qHJv+MjbzbZEk1gGB
eLvuEox1hT0bW07N+kUPw2tBlmlJvtW7FLn70KeG99BYU7W2k+lGY/RA8uZX33DJcK1Q3iNTSSoC
9seE/cgu923fVNdSJc2RFIeAJict85e5i4Ij1Gpv12apfLPnZPrpRBVmLzIup5XT+Nie6ugNTSnZ
OUu+ijPEFg7KxENtGmU/Q9kb0zphsxCMC+rOugiNfWrl6RErKDpjdo+58ab30p9K+1CmOCa33MJb
7+D0bhLvWfkoMABSIrBlWKi7Y4oSVjqruGmlc9Z25qVbmGZRu3bTlmSH2qaXT2Hs17RuweTz664G
SBFhyl6AanXo6h2K8zJDnUZE6lPuelLTSQMyZHoY0PISEf1GtQuL/xAnZdVxI4qDcbwR7fjOFChC
Vc1ns1NzmKyRWc3buZ9fdVJfaUif4slE4JaABAiYJxysmf5saWbiCEIkp1BHfTWPE1EGIkrdxczE
hdOrxj1SbG/nxDSvPTY6JHL5vO5jcQkHfDuMOlaEEgTfYinvwFIi1h90ubdHN97Bt/APZq2NO+n1
9YZ5l14PmUADzsZueWvfGtpj1DQIRpqutM8VypnvqLeCtxi5DbADN91aM3ClpBXJSdMYRcKe0Isl
W4nebjmjbelDgQJKx6c+ccp+NzYoQfl8UrKBe5uDvkni3CDapiH6U7pOuQ0SE84+437ikaP8Ac/4
9xk5+yPjgJvSso7jRP7iztPJ+HNmwr1n9LwkbBZEkdpNhdzMJxevU13AkHuy1xydzd3g8eiuZsI0
Vw39qR12DIcuvLsYwWwaPa9zF3pQUQyat5qb7Tcknl9dTWe5kMq/aRycdawm5DoV15essesLTlj1
MTTiTo3UWlmP8IrLeYizQOuTSIl5B4dh3ye1c+uHSH+kmvZiSG9bBkyy8cOz5UfE/rhm1t6FYogv
LjMBODfhuJY5omJSJBprXcNv2lYKN7HB6fxkBNEtMw7OQ+roe1yicmXS+ntA93Hx23Q3zN4pZZIn
UQsv2LTqWwvNgpZz8O41dKcJ0m6QeGTxgwVi5kADILkvgqzegs+197626dkm/NIhWqTJDvOPZkbI
Gg7vVYPyDIn1AVGmAzJUcz7H9yWaxE/22/IVi/LI09guoVfTnWt03iYOFBgxg+bARjo5vSPHtMZD
30jv0fEXnxoRbDjER1hKTqZxec+5DSxi+hoJSCFuh6EXz92Nh1LwgIV63kxiVsTdhLc+soVr3PAZ
rtLlmlAwg0OwUQpiLZkwSVSmmwIT+CoacHDVyjFue8uTG8tqyrM22nGbuOzPPNDCeCxE3T4OQ/6w
5MRQvGL0EYw1V8DorY3RoE+OC+zGFjb1Y9UHr1XmkI07CQwvSJUupWFT/0F+LWy3+4ilolzt49tg
+aNKSwZbardsY5bOtEm5yCGPeJNIVA5Q7Li5ZZhMSAVZ58JaPG7jO5DomcxXLu2bKckEKIKOESfU
6wtGQn9DANhnFXiMZqBtPuEgsddOPlwISqfMwrdwhPC64w3ShPbJ16JBdluZOR3jatr6ejS+By5G
nIZN64Scu8S3MJcVwVRJ8jS4nGLnHM+EhKXBDSkGqkLoaUmPP/ou0dd5WwmcyDrnClHlADH6ZGQO
dtBxjDXCUrIpRiJX8dVz0UXY6Z/8qLTTZ8YdSbbOQ2rgA4G9tdpQDCbtRwRb7WzDXVZPv8AU/y3P
QJ6BpuLfyDPS8uP9Y/z6J0Ls8pK/CzQWgqMLgQMaqrAXnuLvAg3vLzZwTJI6l6hsl+nRPwQa8Dl8
YvpCrJzg4QFc/kGggbADUKBlQufw+DKaj/8EA09A6L/oM4IAnQf4B/Z03wRV/y9sxVagisSTC3+m
9r3+MNV9pKpHUqPYBS96njNjn2CJti5Z1Pm71nLqM9YD+aSrOsTSw7Jc4B87hpP1Gkf3WB9DjRIi
bfBCVKrR/To1rYcpEK8Mzc9BZ+t9B2Bi3wpsjkFEt0gIyOslqTjnKokHLN90gfrQgyHkMsdsuieg
OWLX9/oFARdIcGJSjHuRxXVHPi4WiVXjTtWnQ978EVmzdZA+UVFugkc/49c/8GgMj40r4n47OrU4
2zXiM4KCCKCMamyKMWWRT7ggjhiL6s5t3lxLffRecsYwTdMT6+PQCzT00A64gzSIi91oOPNDr/Ak
YLlV94EUt7SFwUykSX8OppirzASGu4VHZEfpTwcQb4UehGN31dULMqumkUvPsVMnaeb+Tcpe+d5i
U1kmRMSsme5jhSCQczcf98qLAZZx4m2rsip2CWTDNMgsZLleHzA2naqdHBm/A6mjSWqn6U7Pwyd4
7fG+sacGkVqMT7bM2MTZITZIU/utif5tlXfRc89Bt2aYD+cB9T0pHYTUrYuku86hao70MPTRMpPu
zmKmvdLdQPwyhiBwCkwn4GbHx8xQJBbh03kaRFTVq2ao1KccmQSDH7DeZuBGZ6KFnO+0vow9c4ry
kPD3OwrasHyAKT43P7WBPjSqajbKhYoVRq69MQPvpqdLt2KznjXGDclZn8DEJpBwOqC2aYjlA7gq
2eYo4T283k8jjKm1UDWd2iyA1SgS4xA0EgMezlluPU1+FlPHUaI8d09wMX9D39aYWUhn/ITIXb+B
ikcnKoj9mhusLi7Co6dsCDTmQs703IfyGpd5fQKwKM/kU1tHDn0uYLzrW4GvGru5S+o4N66w3Gor
N3Z9Yrk3I22bM/x6YmTLuEPJV0yetY9kUb9P4zjsJwin3Ohn7sP2zJ7ttMLEeJ5x0I5AvtdFGKFH
hOd4tBNsTtksUFQykSAcJ+XIdbFBObilPpPB+OBCtA+qiQI060bjJSysCrNvqPcR3rj3uuraZ9Lf
3UcWzsxKCfJNR7zRPTJob6e72iQESXWf8Ywl3iTU+EHmwOA9mb5WpRvsvcrrV7UpurVJ/xKg2JDc
jC0h49yzHSrw2doCzJY7LzaNraZPo1am2SXlKneS4GeLvGcfhpV7DrLpHnMUtLuqSu8rT++H5Urc
J9isy/rQGV55q6V/alQpbxD/HtTYVo/BbDdMJJJbYnwes7B6p3pAfNDSzfMVtEyEB/zBBgYUoXEh
hfnBHdyPmZCrVZ+5cp+0U0E3zckfLSMM6hWxobdCWm8BjgJ0ula2cyqTpAkJiyUoyfllUGhXtXWr
iwKcjDF/OtIYPsahuFtGo3Vd75HFlBuB6EtE8V0yz89l2O0jZMgQzN5Jx36bhuA5ognc0WLbCUXj
krzNbed3W6DJe8+XP6Fbx+fa9N6sYvgM7IgBOFl8W+b+1LvtnWDI9j2Fsbyq5yJgkKeTr8hvHsIk
uOW6jJhFG69w1nZzRy4bFqNN56dn9CNHAr3ejGFEqkUE9zZNW0aVTKCoYxqH9IK6Sa5MmU9OExi7
qjJPRl815MBbNwT57LE7EpTnNDsjXWK6J9ICuiDgRt64jzjdun2RTWyNgTWnT7r1vJ+N2xY7I4gf
HTdiJOJPZ1Hw90tGCjoysm9jBQdkqnRFvxzZ1BQgT3Ut7dOKCDU1mdiK8ocLqnrntCnZkX5yERNk
VMLFi9Pk1/YJhv5tGDMAagwRIWgJydopvBtsJKAN5uKTDskXno+9RzIsMpiEEr89pTRdMAOT+h54
ySdghxMc1idyBg++SVmauHqLwfBC9LtEWMOZomTwFQFco5vq3yfj+FQWIbgVOva0euy33uB56tPs
rgS7cNAJ8gKiUO5H29kSGXktSLT6mccJhVSu/F1CG2dVA4fIUk7PzEfAHvANAIWXGk16vQ/S0FzF
s6Ij5s7A0r2U7IShAkM4B2dG84A6k/nZLAOSTzMaxAhssalUqntMWrToE96qvrOGbZSJAq5BVzyE
RKEz7eC1a7tGvdtlSu0tBJefQoZ6BesUelKRyx9zB7YVt4nah7bR7sHIimATD2NCDkTQqhCagc8C
n2dF9J2rwnEHZj66xVOyRJ8slu51y3Dgo0eK+di0/O9GmmDIgVP0A1UHMXy7NvDv+ySqt0YfUusp
ghp6mgXQ0s0KV1cXYVduhy2gq8VNnKOKIXzLneHP5KGbormifcyH7d1mCyEWadbeqNp5zRweGjbO
162ltH5vMfnCPVQO0QtS0hePuxYar4+eTJ9AQgXGZki7QT+VPsfgCTZe3m7t0ldQLnzNjOKqsxSx
QT5v6aI1axT45S6rnH6bRukhHvIViN53r0+2LUMoRARoz5ktN/k3kyRe0gFNYlxy91VnvTryh7kS
NbkOoCqEtYlSxWu34y93D5Z+N9+E4HTYtzkB1o0eTPog1tkspo9mmG58um1wQc37JqPvnzT+1bLS
EYgFJ6uK4gWr0/IeW5SiUV7+FCZUo6BOyfOzKr3hIzTBjsyh3vTTqDfQWd8zn+l/H/mCCX9BJa5J
E8Q/1Ff2E1gWnk3fMdhV6mLnjcbHVOvszq87uYfR9lYjiFn1Hdk5toeFxMBIQe6x/5y20wVJjTqE
rUMHJwBlUhg0miOzbOD4sEpdlLerMSf1JPKm4UgX2KFZBJx0bWIp2+RuPF5y4vPOFngyzHcy3yO1
4Ktd9c1ZgFbw4hAEgzxMU3ROKrqp0TLduqT/boRnZC8j3f8z/h31OACnDJK23bWVMG6mQf1EabVr
W34VkyVplONw5Brmf886K9iGmasAK0mQGJB8d5bE0cOYxVJi4/r6NZ+idleMebwlxZJ20aQgYPhv
HlOOrRlP2VNZ8sDLGpoSwb0gWHxmSqPXph99G6WnqWwhaPoB3ZE2l8N7iyxDobLmckORysHWLEUh
0zQkagPOdfIlKbPpz84lf4B6kQXnMZ/HNvslF7ZHnaMdxkVttPcWgTyoip1fEmPXbWZ5rtUiPXaw
/aJDTgmHofdM3wKFspPXWuxGjXRmR9jPWzylU781EgNpc0kSa3kRvyTPA5Lt+AiWyLw3f4mimWJ2
BIuac1pcjXhyrO+dY+pj64UOChhZBoF41qaRu2tHIWi9tRrTRIGt3Sn4aqp4RJmNcILIk7AIRrWn
8zL+qMlbBeVSznMx3YL26Oo3f1F7ayt2kOViTjNIRE6GbBmdzio5kXFMf8f5VacaS8la/apeGyV6
8oghLliH+VeFy/B5Tp+bpfBt/F6vc4OdjK425uRDtBTKBAK5p2IpnpmJU0d3v2pqLNHU15BW/HOK
yoeyu/hVg4+/6nFYEslTlzZQq5kTbTvmGD2OQcQE5HMWFoIjR8gDmToeA5EyLHmvqNA58OsKX/3M
j3gXwZS39J2nHqkQfdx8vLHmhvSiZigj0OP+NFCT2IYcjg4tmScUjN5HmJWEjE6+JUApzX7Wbx3U
Qjj156kjW653Z7Rxvotu7ZoNOF2OzPAX2Y9eeoUqqbrv1WT4kF3wBBugyxuQclOfNvbbGHcGQy/p
++xEFeKNjYN2mQb6iGejOeAc0sZDnkgGuqj0RLek2bbhqxVgiaK8m1Jzh8HVUHueLhOzit+PRN61
aa3wyHKowT8gVsHYVINsjX1V11XF4a9i/xLAxXVO2oLGC4I9VYAKDRTSq4I9Q/5wBjVy7iTGGHAk
ae8mdyKM/TIK4xfiqKx3Jdh4oXhE8lmkxVRuOBTK8RDJ6MFUFj73eQpSfUGv0x1SXc/WD+EAqN0z
BDAHPG/WQi8AH9lP55msjFtDcfxBlzL88VQzn2SCIIxsD91HDC/kbJvAkjKtq6vZjqiMyZanMHay
lMuAauhu0mRbJnBQDRmyvwFW8R9SMy+P6DG9tVpOGwnnljqWeCk56BztRQYIJqOd1jlLYWfb/VHM
jnkNWjO/IptmKjCGfK6yidCfKdNuv4VjZF1D7brfogSlUSZZn1ZvopRIqigBiZkn694Ky7dx8LM7
K4VjA9XdKLhcSTVsBE1OpMiTNt/DwnenjSlM0FtNoFBScAt/pdZTMN5bHXSnhpGsCX5n6s/wswlM
trt2hyhB2Wu/tSKQKZFU4WkA/1FsGn/In+AAvKvc9gkiDeWujWBJ98K9nW0CiQo+gCruL0wwR6DL
2T0O9DVTwiY7lQG0OqpYq7jDB/5zarNuw0QxD3cT3ej16PjWtm1h0w6DndUrAiv7d8MFtfnffSo1
HX/89c9YbP5dn4p73Z+e3se0+GOj6tdrfm9Uufh+QqIAfRHYnsf07W+NKsf5C7YwZNAhsbeO7S5B
rL87iX4zGYELNwmXEL5j/6NPZVt/4fssDiNhuT5Oov+MI7vkYPzDRURypRfQ7fKC0HSArVtQaf8p
J8MV+C3ETBECJBATI8BQPDaIMEP5M2qchDiSLAkl5lYryxUyRYJvNMUlD72PIp8hSc4IoZSe9/Cf
r6e75qt6VPLrS13em/9aWqafaNtlGifqf/7zP7vf/h1/1Qvr95/+wUAhVXAyvuT08NX1BS/lG/3+
X/6/fvFPX7++y9PUfP31z59Mw3AMPHzFaV398VMPbNp8tCNRLISon2kl8ln/nzuc/+tj+kr/r6//
bRXZf181dvAX4ZAxGdqmTRqyZ7I0fl81lvnbggqFy0KzzCVEqfsbfdgBjx1AXrFhEy90zv+kuWnx
jf64ahwScyzLtD2yuwXjjX/1nkGhiEYEn9+pOht8+EPht3LNoJbwZ5y9dEa5EwOOBwdoiCfkY3Bd
1oB3pHjoci+G8O7IgZT57yT+yZquTprLYCOLADfkBgKiG3z+/7+avAU5/W9WT6Xe5adKP9//uIR+
vei3JWMJHIG/tcQxH/L//+ZS9M2/eCxSCFGs0tDCefX3ZWIIANYeAEx2BDvwfmGv//a8XH/bNnjU
fnt+fv/3n6q+vCJ+Vt1f/2yZjFL+aamQr0Qb3KXp7sBJwA4rlqX0+f6QVvHygv/RTCaylEwsQ6ge
vo20y1OeW2EqrJJcdRnZlhYdjZOxLEtKjAbpgjKvketZCCuMFv93C5gULekIChPiEnHv3OQ74+Ik
cYPUpBBhTzcimLLZjW7NVLtagTeOEuZc3cS8DLrgMLv6sXM9NzO2s4GkZDjhF6qwNsYUeggLXKiI
YiVRaBMzPqJGvKMCsPSliTIiBtBnITfA8DTJH2anCFOcSjecPpU7CFrqsZpKkIqzbLbYd6S9b3Qx
lzXXQhUzt1JRZ8CsjBohTFAmbonafnKjMEcrjDibqlgnjjI3xDBZ+Y7+/HxTxEOb36Kn7dJTlxYN
xCPDT9v6syPLVL3OtY4e+PBQxY5FHyQbhm12com6OhxfCW6ZtpaI442bjOSpDfFEqmMSGE1zT6RW
88xPqN7DsG1uNagrgPeZk2DjtyO/PngRRqCOKTi1UejbCZ1UNfxAlNKq80S4wbWbI6+mVqXZnt24
s5Huc8cXw5sKi/ZIN9Hazp3vvudKcvVIaTURQukA+zBK1JV7jXaWNoVlvQxM5uicMcahNpU5ahck
/Zla55rO2Loyi5HUlwHbczQOLqTDRNavI8zcjepJkNlE80J+DHvtrY05mLvd2JURmFSwARFcHhOV
LdXwIfM6WBjaYFxkP0okHvkLuC0j+9khJ0G5SC3okL4Rp8GdUYDiZO/B08k8mp3+6KfIjPmkkQ2f
Jakc+YfZu+VeKIseOlJqBK60FwfbRUqj/fAR20mBMDgBHbFKqjTYUJ0Yd1gM0k2HqG3dgeZZicmg
tRyO+XWeRjmCVkzK7wIz2Q55YOauoY+g93ERY65Nw1volbnNBMLREtFbZES7PJicoy56+cqFsoYG
SrMGETGb5nMpuvHK7o/rBeZm+jRLjZCV8GulfwJzbNTWc+pxoCeMuGu267FjguHwcW5p6xEnS1DJ
GCXbKukmUCgx9GqEpuWaJBdl3VgSOkCCIRQfWFlg2/K5AJjnKudbnFNIaUBREiNebH9JF1KFkzor
VLMtqTMqFHxD/eLXJC68l9CNdlgo50M0Io8BSZAwJYaxFNlfPMG4ByogkEjhOuOG/pbbHUDDDtiP
8Y6JFTIX+VIGpZ9cdZLTiJGRs+0CKEVdoWb4vI07fI34JV/DOS0PtqeMt6Hv82htRzMnzTDUxQV0
cfEYNsS8Rhz11iYK+2RXU9GyOHskLZsgnLu7PGFKeAbhBg/Q7iMEynHfKEz7LWiZzTi6HqYw6rV2
E0RVPK/nOKsxLaeds+17KNrzODbbQac+z37v5ILwJiumG2D2+KCUR6H26TuOfAV+VDRnBvdCH2Iy
ivLdBKcg3xJM7CRUEMl8GJde+VpHhh3daDctLiiZ0wcLkfZrO8T1s5rs8XXKp3ADucYzkWKqeO1I
O/eZwtWJlQE0dEW5rWpPbi2I1ad50O5+pmt6HQoiB/dx3/nooUVMK8tosCj2mSFuamAeF5sLKkrO
LJQXsqCHVyhEvfMSuCjTmEuOTrAJErK1Aqd0ZlbFhMuNSc1AkIavoWgMwaVLOtFu3FJUNU4Zp6Xk
noJoPTCWaVeil2INSTu+FRR8OMtr196BPQTULt15CPFStoupo2YDWQ+dgf5lmJVLsO8i4i31DL0h
HqmUPc7GTZgOWXAZ28F7iQR7OFOQeeg2GbgXa6Vbu0OQa4Er0xpE8Ddb1tl1buIQm3XuWxMSLm1R
mBdqiG6MSJc4eqfuJpPEa9ZBCNK5QxoAxNazHhJMg3cwVaKPeEzCiitxqUS+YXpLh3tqy9iv2HUR
fyY2kTZLjizpSCVGMEr7ukwBV1DV8/IXcmjg4LtTaLbX1mejAcMp0WaNo82gMfCsDF14xSyrw4n9
faaqb9b8jJEQGSZmIfLlrD1UiW42VhXzIToV01a4jIZbYWYwnBDy5iD1tOK5Tx98pY3z7DRVThFc
4chghMLkJqqDRcgd1fe+1zCkIzNRbQbgHve1ELQ4ycB072n3sp8jKY6/BUi1nmtVItxIzRJqdoW9
56ujgH9L2KLaFePoxRZVFMDnea7wnIoSkkWAASsTCW5rTy00lYwMibvGI7oNyHaWXOLe7Zm1+sMY
In4KVAPOaIbpFLYFXicAnIo0L8LV8uWVqv5oAfXxIxQ29JWdZ/HBzmVjHbrBxKBSOz1OwpCvNbCT
CE0VqxZJMCd957kdDacsxgwcPkEmAhjDiJxugQzcglmhgm2JWgX9N7+ajEqYMGY9n4LAI6girUW1
QSLKUEf7Ho0LjLcBHQlyLNFtV2Y5sgk6SbKxEuXswEXMu16xW4AgsJCTui10xADEjgXB3BpOous0
MH3bIDM67s2EhrStSvNjrPFbtxtC4rkjRCi4px3HvXXVpbn0JDq0eHdcnyZ2wgys8qz4a8VFyvUn
8xzvfSiZze+Tup9Q2lkEGNcrXWXWwakkrrQBFSwiTs7ECgKNNornEF2z3raG2Xe4SKJs7Wb0UTE5
OvmtMZaAltbN1Pq8qYphsIzSvDpaSRabK26S3bjn9B2PhMjXJfHoCzO1RT+8CgvwrYsVnCYN0T6d
PLVgC9Wx8bDdLEQ897OyZhkf4iCUGFbBUQxkF5RjcTHNML+Swoxo3bGrRh8q04FjVzP9ureTpvHW
HpQ3ZhaVm72SGKCsdedy6D5H+WQ+mc3Mr8Z0Mnw25cwSDoqiekgQGn5nzGh8yzDANJdowLR3l7Bh
LXCEkTieMkOppGZsiFvbtodrO84l53LORrcWQR6krwyh4g/og66/jojWY6KWR7F70xs2ylYxG0xm
BynRJsI4QPQYAh/8wXcKV7On0+pB1F6r9zqIuaDYwnXf6lGaUA1yk27qpiFLrdh6GAA1vnVnQilg
etgfu3lJkCIIzl+l4aLkMMI5A5PFgfe96QO0UxL5tbEbTUOXWIFUTBZrKfT4ONty/DGn+Ewnq2Kf
rAatekb+7QKuWLpUtMhC/x5n6ejtu8Rq9POUqajZdt4csnxRzYW7CN5agQ9Yhjd8xAqrPd3Gg+Sh
up/Rlb1rlA5AbAaK4nXe1xKuhsjhjTpGnxcbb2SCsJI9LnUWfsBGnrru4G9FQmOEK28WNCeJjRi8
ainC+ixBlTI4c7AS+whw6dvVe/K6RzpbmT8+Tb2b/+iCDuRqoAtj03XdYMANxtG7FugmuY2PSjwO
tjKsU6Vd8v5yk0EP6N0M7aNFVqtzO80L/bPoEkY+YSfkpS5opnPtHaLuoiy3fu8lKvVtzNtP1pNl
xx8ov2N19aokiU4K9MN+KhRxC6weDyoak8T3VkFBjQnZEtVinDHbB+3jpLgvZn9Gvo/11IBYRyhj
6OO4dbzndh67ZQgkk3NHJotYD2B/yz2DW82MRkI2QjUgxo+oQm9+0qHtVOumxXW/6ushfFaIGyEK
W5V943H7Qh6exbB0/dmoSfYah6TbGFnrQw9WIy4on3MJn1DsufmWNiYO0aEI9Qk74YjN2msCdxWQ
/1KtUfbMD0p3Gl2hMYtjWyGOX3G/x+Lp+SZt69Zlx+fjGLybqMgsj2WBVJd8obT5mUJLRi5AHOQT
wzRi18KwiW+zvndSAv5mLGS2W9l6K7wmsa95M8MTjYmiSU5BZYuPUhVIQrQXRacA/y0JmlI1WPVr
7RMFZ2TJd4jgI7ltvGHs37EMuqtITedLUi1W6J6z/tISTimPDFuD/mzORvyuGcrTqpb+fUmXOt1V
tQsnSogxvVCBYhPgu6tVXXf2wjOBYpDCvE1D98YeRWWdp6xsnE3f1caPxk565yT62Mw/XMx/ww+T
aLUekId0Ftk1UfOv4eiXH1M2TigjhuI8SHicPqJ17mxx/BHkXkv4ZFd6r44Wyt3iQ0tejGD2SZFp
6vLeH9LghfdsYqBs2A9WKVnME3tTN+D3KPMAJ3tUq+fBVHZ0KTwGsVt2JahzsSFL52KFBtnJNPCL
9oUGcJc+Ybwako1P/yp/QDNVylNp+ikq6Tqm/FtX6F6Ko45H07yMEA36baM7xE1lhIkXY5+TvDlZ
3cV7l773k1vNprltLGMEHytFNtza2o++98QVcOMdEpsMO0JTp5iIPtvTG6MOMv01mqrxnrWfI3FA
eGQxVvaGPcO1+KGfA/PFEsJ+Lge/P5ZmOjcvbmtA1PJt9c3hfBL3mSTqfDUIb2RN+8IEJZbDBI+s
ReWGNimVmFixdxEu4MAix4ngrtEBlnfaj/NDICuxTwk7JmYzCRAw59HF0kTFmFFuvRhmWbIqSQhA
zUDyC5tOj0ojG7jHbbygDPtlNONd/Zlx8Fams6NWwnOdGTMTWZHb3Nd4MZjJmfHWz4Lwwo23/8Zl
NAGzsEQVmO00AUfmFrSqKmi8xPrgnoVbjr5k3QrpB+uoV7gyOAR5oqvQq4tXEgTL6tJ4FtWFXhJj
cEzMXC6E7zEvhX807bCB2tTEo4+oyYVTSb6nPpaGyD9h+FAnR3H5SEppZN5mGmUMogj/DsdBe0GK
V1FLaLJGjRLT7QrRTBm9C6ugiMGU2N3V/mjB6xZpdfJqV9/+b47ObLlxHAuiX4QIEiS4vGqXvMlb
lV0vDLfLRXDfAG5fP0fzMhEz0T1dbUsAbt7Mk5ML/fuz8Zb0ojANYDJYQn0XRcN4Z8th/bt6ZRju
DbadxzL1x+Mcpy1cGjZqwzaqkYB2WKLWl1piEB9Z04OPDuLZvBYzTeOwDKkg2ow12BE6cPTwd6WM
7z3xwjG4DMSg6EopnA47eRbG7wGdTa83C/7NMIzrYhReR+eCPwJSs369fCmxuK9i8t1flImk27Sn
oHxfkis+NpEcGb9oCfoYvFL/GzvJw0zm6yMBL36ra4Rtj4wZrNjcBMRaAjLg/FYCKh5kN+cjPgk9
PRGxjo4xuJl4F2ZGHPiHDtHZ6NmjQQkp4d5Kq5ItpYAsGCMl2SwxTtDHyAA98T5i5eu0A465QSei
+FC54JfnRCikO5r+IslSmpfslRk7Sn4AQaQf6aQYQWc+qZc48JuX0FPyDZGWpBxPQQPR2AVajs2x
jOVeGse5rLzOYbPPVftNA7gffhgxBgHu/ijwSfqX7W1wlQ8FM+z8wqWm/mC1dOA7QA/e+CarPuq4
iZYLzm+qmjMV49n0qfexRV+8RqvsaCxY5kadWIJiH10zmFZqIZDFNqoJ/HMS1s3H6oeKXt0+S64p
/TLhJqOuZFf/HzuZaC790xqPbL5jvl/7YfKX8q7AJzcCww4FQH4pxi81K+8B+jqEI8BEj342jd8r
i/ry2KAwEbeJU+w+Y/qb1g76b6wEXbhl/T4T+XXViYx4Q60A/fWv1SRvdKKUoFfMAnd45FUcHrjy
Y/fYBOm64Wwl0ZIlFWaxTvlz/+zgqe12q+1F9lqSeYIQa8Sk2FYSDuF67jD3njW55Sdt0RZswCbw
NXNjcF/zpL0vlhmYdmGqyY3KVRhe3HqJXj2H5w9fmPwoVVqc/TRMnpWIoqvj4Vugl8tWwQnPSbEz
yo0vscrJy+Cybw7z0hTvNAVUp6qyWDXXlOn3YMFjLlzNYfeHfrjS/WWCcJJ37YAozHlBXegm9SZz
tpxWFeHimzixbfMYakrTx8mR6zJ+1flKlSnNNA0xeluuz4nR+R+RKI7cm/jw0CclUkCM38UchIlx
2ziBGE+CBCA/rikSn7yqCDCyGqr/ttxnu7K2LUQj2TO2C9FDLZOzAAaAJsnjIW6SCySbUG4RF90H
p8cAvB+9iqX2xnfLun8PTdnaJ4yS8/qPkof5GnExLY/5uqCNBTVi3VR59SO+Jj3+zgHiL9tWT3QQ
hQ70pl6VGV3WaxVM/Z7YeTk8hrnHrhxzUfnQGlXV757O/A6vDmg8OuLqNgDWVg5LtG0zEaAAy6DH
fwFlgjVYpA8tDUvzQfvDLd8P2krGzyv8xhyWI3uSa9P6hkzAkphDWjDnYrkifbtkQfjoEUKiWFmN
DkR7iplAr2E/uA+qNtJbd7Jg6dEs/+ZoLjQZhYzAh8mu9I80OUQQ3vntKZAp8J8MzfqJr/LyXiXJ
9IJ7CUWAY0X7zObhCFJOLyUMmcY/LnUEjADuDMyrRIAFwXvlf8xhUNwXmeWzzKWAu8Nd+IDsp1gX
0altJ4t1BFVqPmN5nvj/o7zno0tZj3PQRubqycW863KC9h2vkV+cI29p4y2lJdlbpUd8o2SSx3jX
r+T7d31fBeN9punyg2Dr/CmpMgWzUkM3pidjGaf3xY3sn7GN2Ls3GI5pU6TQCIom79XeWy7CmWkF
CbrJvuvFcGSysacgDScvTXWBD0OvSYZ4OXKa1s1zUlD7BlhKw9XwyxgxDqYJZ/ccd9FXrpFdNg39
gRAPwrJ9kkU7Haugrf+AEkvvRVAtuxwK1x6PNhGuQMcITWMweRu0EHXKNIm67YIyXjA0hcVf20HU
QFrTmDYxaESeEfe1NfNprK06B70LsrSJnT9FP433/Hu1T9qTAuz3qu5yapnDY61dYeEICPVTRw00
8pLsLBa/oD0uXpL+ZNBQ34uOJs8Hiibw5A/TkvzOq7J+TmuRnxJjaubruB8uMCwSer6lABziQIqg
qnOYCDDWIkNT8EoQD5t+1tG3V67+f10hhrOHWHvugpD3drZkuHSLhYxhR3EoxO5pNPnBpbD8j0Sa
52sUNu5znwBquyBwNv4l8yIg2wVBIpoj6syNdpXJh5OJRrfbxdFSUDOqYwD0RrayPEKbxQWaYHH1
dqXQPvd/0+ChYz2o47tk8YLfdZAIfwuBZkIDlLm4h4fRhT/IjuSKkjmKM0qZCIweqsIiRPecZhvd
TPFxmnn2emJuH1OqdPwN4mw6HbqFkhnsxd7KIsEPIAbg9+IrZ4P0ecRSSFtmAIpxT/KSIoYiNbew
bSTLa7NY+5GATH/LOtrLObY0awnVTxFEJ3eR9uprm++ikXffvF1bv0JlK3WWXUeoec9Kc188Ao/E
5QfgSjv/OPeSj1XZoLkEYU6HS97JK3o7vwKvEieYbdRqSdcLNP5DX15Uhpnkk3a16MuqsHxIyibc
q6LoPuACF9iv4ohH6irG6OR61YRDm7dndRixiamNM0xTfeKgwbVXDHROu1gKF8LjungK4E48l7Ne
6ovoosrfZEEbfYHJlO6+hELILUMObpe1SXFQPjsA1k7gBFuwWHTS0biNOcB0wbwpiiLibiFKEm3p
+AYFDoY7ml8N3XbHSkbqgm1u+FqpedjyLfUsFphARLtYC++kYpD0uLtFhsk6uZV1lXb4Qyf0riHQ
hmExPYwD+VX8jLSFRfF6ix5P/XJoI0/8WG9BUcHLi7CV9egyTNqWYCDQ4WbDk3/5L+KRQ+PEIBB9
RTs/uWPpf6fSNqe1E/aFc2WG6lRWySEZRXKvpIApErLK0cch73AerjVawV7hC94W5dLmL3Dv8pC7
iYDgoesdlIK1nPPtHDnlew+aYlcNXvzPyY3zkjaq+V2mK+iSfIzb35lxKa9vKlEVe2eu1PMQCQiI
6JTOv94PlgdTGK+5eKPk6R0AG545DUu/OXVxWlRbZh2AefGC+EbwIp573hE6vYatJuJWLvEw32ky
6xrWamOevFjI6K2WntddlduahHsfo+XVj6KYqjjsP8clCzum+0ZNd8ZXJKzTiAziMSJ9vc19gn2A
sUgj4EnMFZ5jA+/oaCK+LBzCCcsv4u7q4BDd8T51PHfhvoShBbcZp1K7a1zh+bckee7uED2BzW9R
K4K7Hpl4JT4ckz0HYHYjM/tLS2vkxBP5O1mjLnuklp6Uk98SB9wxEkeElGjQSjjyCv079mET3pES
sK9em4+EjGj82TFTMnhlvoAwxGXib3FSUTpc6AkghChc3rx5NO4C/AZ7xkL4r/Dz6BnYRVWjkKUF
7YFyg20koSN4DpYc46gAVAc1oUTg3VKLBQ+cb//ritsL9xf/fODxY93THGdEyicZIEhM3iGH7tmF
H/y9Fr6b155n2MJHNk32a5VG/nbiYXmDMMXSyk86Sc7aSw2YpNZbfV5IeOMuedCt5S9sa5O4j8Ja
d8/KT9mB4iuUAWu7oHkTRRs806Ex1pci94k7rusQ4s3tMHTxhmza5xpMe0i54Y0pBWkdmPuUtaH9
TIZENn/8dFirn5XIPnUvYYgC4LsUOdKG0RblsxdPEU5oTfsQt35hpr99TW/Adk2sT28RSKlgO7PP
Y7cJYEhsF1g230hVKGY8WKav1nhxCDbMAh/2Q/jVWPX144LhGB8a6waGaG254b2hdvcR9K/yMxi6
4EuahfksJtZzakTS/wdcz0QbP7ftcEtPFeR2e5TylA6YyrvYXNpsqwLJsqOWBFJJrYcPZUDT080Y
qgYG6pGmCeJLgDFahJE3LpqwR+gJIGnwh7wlrhA27Ds+hGS9OGNTHXFTzwFZijZmaZlLRYTJW007
PkhJr9PZRWQcDlEx3OR1pI/3rJB8Std0tP9mgrXyQotVoy/8Uv079g10VHUVVWi7oTAruJNSVe7b
HBBKv0xN191u5aX5TNjTI5X+X3O//UlXLAEScuU8TXZ6remd2uPgWD7aqmAwIuA96At9yd54nrts
olMBZ8I56MQSsLtDqqAkbir+Q18Xe2IBcsYn30r/GNimeKDVGEK8lRBbC0t/Ar8Fxvke3fZOlDFJ
wqAUFA9rvtVRqEZYRJ2/tw4e5YxXJx0TMyNC0nbh8KZom4S2XEIsfOiBgZZnNxDzVs3U3kyl69yx
n21/L6YI+fbO4xIvAEc798Gdevel8Eni34JTJOOCZVHBTuh5oNvFn+hRmOvy3eCDdlas84nalSyI
Ci4blX7MTdHd8RRngTb7fQ6DImqD8l1Gy/rlWL3y/cG/8It7DxZGzJKiyu5n8Hmre+Jx40wOHl/k
6I+0rHR2qEqvC55WpisGe6o8lkPe9DZ7ZVIN5aYNefqdkhRZhyhbTLXQn2FYPbXs2Bi12X1q58ru
eUfkMSj6RDPF3VdWRlRx+X07UkqwQlEN4mPeBHHyGYbjVO8UYCXj/zf3QMk2PFiQYQyC5/jsaO6J
dZfaoUrPTVLHFb1TvJ/kye9dH897nPrK3umxNFGzb1LXl/VZ882cPgqVpfLaNGNIKU2WQJi6dTXc
HB18M4BSAL92xKOEkADgMKAQ8Lg0KqXwKcsL57i6DpVSJNea+BMwR9wYUkxMUdkWTE473cIlA34W
YI7AbhK06cPk2xZDDlGH4bVjBwPdm6+mzt9cr0iJxpG7Rra/NLoVxbxtlPLNAsVvanBgj2uZCco9
e957pNXQpWk6axRBeqh4vPAeiaOHzX81nxpe+cu8NjAzRWZ4FIcSOYmPi68ouU14LaChsC9jREDG
7q7VDPTrSrFyXnXbriuTlMgRJp1wN/uOPxLXH8o0zylvQWk7CWbXZuPC2LXFMcV5ziOZvB5KXFQt
xp7oK+TPboHYZneFbDr9xMlheE+z4mUjWJkCNCF+tqGZ1JYf46CALbgdnVRymsqhPcS1mZrigvO6
pfcoy8wY/jR+2IfvLnmN9J5BtqswjENM2wFWDn1weH243nWJLbkenSRygRdRueT8akROJUqEVlXv
Wf1zuNUKI8m57VK3eERL82CPmn4CvKMjkxybMonjH5C/4Jh2+JloCTzFcdB4O39RS6y2IMNv5qCG
NiY17dlfTSEEV+AtLl4bgSzIujiNeUhoHNwLo1yZ594JnKQe7rCTGehWAUMxT2fcJNnfPmc9dnus
1wNBrhUsrlTHcoY5NeH1a1N3fYXf7qkjxhqW8ryUDOwwOChAmtmVkj6Fndx5qt6EK96XbUPpEVUJ
kW+o4hYdkGWdYOYKzywwTHMKY/BCQJQbx9v3RTlCsujTAjkKx/wSHZ0+C/rkyNkwOZApnJmA/iA6
NsJlsYjphy0MhVcHPNCCst1IqP5MnNkZnqcpm51/eZQI5G2+Fe1/XSrYrfxTGZRkdoM1JVM7xWN5
jbfQSbMmp8GwdVJuIkdxg96A5KIXP/3c0csb0aZVHEvcJv1BwDScUIVRg9nLIett2nQp7aMHC5f9
rOz1fBmjJSDKNoBj284rvTfX2ItrrlGStUK126Gd8ua1A7EQ/xOkEJeT7lunuS+ziheqSgxBXiMz
LUklgcXMdgFqlkvVyCAk21TVh/8GGM8FZdFOTdUN+vJQ0IWEa37TUS9iH8bGr98cybBMCMeNy//y
2THNYTELDuFhg/ReoiXRFkLzXHNeZxwJb5akCrU2BYGN/LFAr5eHsWNXsLcgYwHENU0b73GK2fSj
KXkEnX0tZvHntiYIzgMXdvjJ8dgaEIRlW/yCaL3QZ9ORmoTxT+PcCPGyTde7uJoHkJiSHpv2YDPO
Om4LSw7vNkxE8gCCPmubfSIjvR7iIXX8XdmXtEiXxarnrygYUvlJhq1X9whRPJ43scMV8EofpCiP
NcODgLzitsMKJWYd8rXkxArZJbMYjGMWqQ7unxJeoXXaAD2/qkCViNohdHoIVzctuz3gey++oOU0
5gwrXK0fpDaBSnQiscLBWdV38a4dl3Y+49qRdFpZX0X/+M+FQcvxIUk8RiGLKHBvtCJQHN64+bSv
JI0xRC6nJIJKlkNEO5DDnJMDVsWifAFal26pJ2BK4EwU1OMyUs0jU4VXTrC664QfzWPNBiv+HdRN
txApCEaatuDJetVlwL2QHKXLWX2dA/7LKXQc6Cub3BkWMjVwIiPeWLHGRHA1HRfmdvX7tEfUWWSf
nIMpbapDSfSgeoXnU3svnB/4Ko6s2tfqJS8qXe6I9xiO86GsquU+FdHo8PYeM2oe3Cqs7S+/NKL5
GSvtpD9B29nihRO5YRnV+kOy6zlr5H0vTOcfECoL84sRLEpPa4rC9BUC6w9hh0m0qSc+5FP3TsFT
XILgn/x+fqGH2IDOcydj9jwxWaEtwZq5t1BfuFQfS9awSF2afEnXy2qpPDz4RhbuPz+cyZ1vHBM9
gw3hvGPN8hSmo4TzI3PFH/IpX6rEh+c2u8Q7zlU42vkQGOPA5EYO7MavsXUNhjPeMDbh82Tdls52
tQBCuUMG0WOHn4tQ4tOyRvyeSDdFfH+/yfOt4/g02mYuvyVFWKNEhsoaE2zLkXe/d+9GhSI1T1it
3WZdZ/utpKR42riESunvGVPLOkrCexH7Mq988+Lrcm3lcbpt6F9l0UTtSVtuUuw4pK+l3tTUouef
wbgCR9pHNOzc+gilpnD8UDiseuZbMqYDyqxcS1eq18FexC6Dd+Pa4PJzcX7g4SpOOFDgBFXc4elH
IuUyFfvWVEvKVn8cbgVg4xhG4MJ8yz+U7ib5nJOwoXw6kxSBs9Sg8o104bvyXYqt+3Xw/upJ958k
TP3nSmjgrp4W5t52LbFwRZ6u3ta9A35BkIzDvlthgbcYI4i3HZNIRZQMR5XHqA163Jo9sWQHIJwt
Rv2SSK8HMUGVbfVjRmS/J0xdcvqk/knG3D8dME2KeULmPKJzSVAdMVBaPrRrQW6Ukdbxl3vSgf7j
XDXZoU86wIw5BUMsOArsc46b0CY9wLtFGXb9/lqD7zolUccavTedPq312j/O+MOqTe0as0U+bHaG
fCSRuXxaoR+n/pMe2Fyxiunyz74AV5aNXnBR3i1oPse9RxWCEJ9B4PO3JwKFh27Q9FcL23GX0f/0
xXPTh3qv3DuX38bWGVvqAWZuooNt2PtRVuFDyVDlTqz5yl5nyLxrTY3mk9ZC0G62Wki3okgCdosU
I5Jmq3fSW70HsKsOu2M06HMTjdUrlChiTXMdvkjSe3RzA0fdItXKjqF7wenHCfGrZjLeU1BhP0JM
xeDhsvoIWy/dtV2UbadkGi45V166mbQJfjspyFMmJ2L9TBia5WxcJyCzOkEPhGzDLapj+UEEnfVy
WM//nDANlif2OxSKrX3pn2Cs67/DMJUgLPig345MLb9Lf+2XbUwjKETzhcYa/nr8nmTf+Wqo7DGy
Xv6nSi0OF1Bc6h0PLf4Mfwl4IozWO/dBHeF61Mm9DDx0RkEHNK++DACT6H13yyHb4r9sLFYaoFI9
Psp+2OmW+nO6c+Up/79dF209Rv2fKR3mZnAevZnZk1RvEl41NQPhtimm/s2hmRaVZO31g1fMk9zE
GZ/GtKc8rygQZ84w1TC8wHXzWI6GhNwhsMhpG/X9Cl9zWR4DouNbFnAQ0lJH793aYMnhZpF8PrqZ
jD71AVsMPxGNNFMXHIslSlm5gevn5kNUZDuM3p1TW0Vzs1dkjOszDnmlRx8rLsrJsQ+0/4meVRy8
Iae9MloByvQCxdD6LmIBhV7nGW/G00KbFw07mid7PgYrIiXGVnMvV76rTHjVaylY3iMbRKvahZ0q
78jbMvKSPd5ozdy4pRjOQa3UFV6voKAyo1lBVbLWWWcMBaRu10MiEY+IKMlhz7pQ3VDphUdjj8+q
oli6aCdkCw6WiR7mPKDGc+YVw2l0il6zvpDJOeEAOltDdDNcC3PWHdJkWVf0MPI/fuCnrV8zy4Qa
rdAjR4M0zOAQ6VNWedNTNxVgMSMdPwDpnbB/UVD36I4TQrQTBJCuqxhrmaeEf6LPQFyScPb/o0uZ
QPMmhuLrnxfZ5Degcr2+N4ko35zCNO+QGeOLnHu5LweX7Sh0kfTE05XVRjJqpe+NjX6F5cRLE7Kr
n4JtvG/RT+4tjaANOxzXvZ9AuD1k2Fo+oo5aPwLThQf0JogI6pB5iE6+ISm+0aUqLiQK+Cq6tqqe
ehrK70kAtWAK+LhvqtnV9z22luxgSpAr8xhR+ODjfNny+oP2HPWzeSxY633UVP/t51BBHEH4OfT0
ibBFpVSN0ghTf/J5Lu6yBIDxDSPr73sRFw9tmYRiww4heDTcUHg8WXZyVbCYOgUR8Q3UUZO8oUev
95Yx/cM4EHlZbcPqxlSabrwGiTClqX6rk3K8xm207sr8Bm9Fqz0oLw8ffd6p93G50rS3litwBJfX
83UA89qTKujy1yaMpivV2YwiiZLpweXM+VnwtLZ7uTJgdVjmvniE0TFbw/XbNXkqXmqyHqcoCplw
NxXdsNu1m7PfOZftJ+najFhpIVoeT+TmYTPFE5N1GczZbpzMyDo/UN9tnySvuu19BBNeL8gtQ0c3
p8fqo9wu7UA3JXqIDxaVBdeV6WliKFDV+4Bx+M5rvfjNRpJioQFB62hvLMynFbuLu6ENYX5Pk9p5
TEm+sKVo42cXIenszP10btgmtBvk+8g9LIkDvAfR+QcjplJX0BzmFRlyEIc062y8iwTdB7tlCst4
JwZSqHniUkZEwx1KWoqwuS5AenbJUI6kYKv6R9EmftaBEhdeBnn/1ueVF0OMcLrmnA+4ePdt2EZv
ISZNuWnKWyXMnIH2PCx0BMnboi94vKHoPExd7vDf6Mfu+80qERGgWTVKia72WVrU1dHpYr0cU5k4
60dl2jBHrZz5+0/8NkqPurLVt3/TWUsWbmXGhpCdP1YgZ4YJLfLQyc5mwU29F35cDhObEGrn+T7E
Q14/AbMYJ6TLOC+eE4etxG32d5MAgjIoDqgSThp7d1yEk88RTSEBu9bFgjwGqyHxkqAkZzvHb8lZ
UmeUpVZumxiHPG/J2aCmeYvK7iP+cJgU2CBOrJL5q3/jNa94xxS2s3e8zeJk09rAu6oZ3NAz6Bbf
AQoT9dEZFIb2GS05IC9cjQDRlSXOn4TEDXZdGgFhnMU0Y262KZq3SFVf/tLCTTSuOxz2B/LagF4K
Y222CZkMMSrSS/rpU/pFsUzjqYOg9MT8hdJCSWdcd+bCgSa+HB4h3Y7GC/7tRcOzCCwSLYhlx8my
IaZfWBye6UIRSO6H+pTM03phDZDBJ7oFS9bcMf5na7qu+x3pDK/DOgk6v3UvJLKpiFjVcnnxOA6R
b7M7oP9FvkkoRcGWOMuk6+6oghzCN+3zYzgqucbdvwr6ocBUwM+fV2zHXXCKzdCFf1BxpwMyB45Y
WAux5n5py+IXKFvcuPHE/nZn0lpREEW75jfZm9ZwhS+B+9L2yIf3rGVsjf4wD6G7q+YmbM6L0YSf
9o41hCe3aiEFe0af7N8YV6UmHFLUFzem0RvjuuMOVz3TR+9u2mRq8Ft1PAp+UYgSert2Iczwrdwe
IbMIIaomK7v1BW0t9WkP7yWsfh4mouVtNXBs7ZyJZogeWHZCH4AIUSprIhgJubiW5gdvSp7Ym4qD
Mn3x3Xsp9vzBcaqvdB2ZZlf422wyCpWA+Jrrl3CsZyDReRlsp6Ie4pN2s+ZgrVPM9wJZNmGzQf81
dN5umL5jpcibJ3lS3dGzmofPCcacH9zJU34OTEXLylxya99idOQzmjT9rgZ/4F9uLRD4Zic4+SrI
f8ClTxfWbkFwMrGz3GMN/nEGWpzWYx5mXv25zj1ZO4QxVU2HABNrS8fQGvJnDtmHcRp2QjuPeK8a
Dc6FIt7vbvXVcLQiHDy7m2hhIBhHNG84eYtOArAKjRKY0xn2YudkfYbcLVDH3jlUlZ8IDDJynJmQ
iVrh2SqiuMyuYN8neaxiGvI+hGkX9nNdH6/FYZxDCrQyx/HDTcGDvt1WlRxJdckOMEURNvS8hTHp
aVnVgJA4QLDqoKqvWHn0Atx+hBq7C2Y1DMyBfV9/t0Dy5jtM0yEJkDg1SryTBqHPkRfONMZ/W9aS
60NbAHPb9FOGu2XBG1Y86Fpn9Q4oQ5EjZq5maI6Ojz6zJ5AO8k2kAxVja4stfz5lfRXHZrsMqv6v
A3oRm8sECUknuymQ1UDJSXUjxAy504QOlgG63iv1WqaLXZa7IBQQk8BO9XaVuy5BE8e2MpX1/KgH
Ul3NltWh34WYe4zvk/FBIa/tVrlYhdFAqW8PsnX5HQxDO7x6NoUaHpBi5mPMkyYA5VqLsS/PRWH8
75WfFEA+7KgppS8g/PvPuseQsFFghHlxe+w3l00fwuM+Wx16bX8YprY2ezhtQKI3ooJc+OQ2/sQ/
1kqVuw/GtrN4dhqdB/47MlYe7J2oh4qW+cjuN6yV6bFOL6rpO0BLBM/uUyzMJtmVJE2rf6bQrvym
wpEN576mcpGfuWLjgtn9uSur1LswEoMZliGSz7McWsyqjfSc6W7O+PG89sjk897HFkuzYlL4Z1Vg
jto4zU256qbZObg90inWeVg0nEptcxZks+44k9JtNLK1umDix17YpuN3wb5xV+BS8naSVxSxpym/
hDqZnEMPBA7QV+jeN3je6W9vDWfQfvByQH9K28mlUMf3By7RGEvrTRJZ9HRuW63EVvLnKwhNiODv
mje3siTV539CAeiKVjrq66RXhZCmAiQOPqRQWGAK6+CWaBV0sadLBC4nn+yhLQ08kLDkF7BXvjUP
fUk8kkOhoQ8a2NVFtqp5XfDNJsyZ/QxW2Os+zMDSYNfIBkunTUn8ssJtpydPwPOjzShwMUZhj7Vn
nBjrXeF5JE4w6paaLBnXJOIx2sG4Gau4yY8dxCr+p4LCo77U+VMRU7rnmVlmV3T/oLmjITpx971R
2VWBbqfKRRq2cXPMLtVjTzpuUQQH56m2bFdv+1Cc7BBsxEvrjhF52LKnFxujntykVAfVfKeHwjl7
upHUiBKY6Q51wNJ+GyYa7gyg8N+eS3P2FNvIZaYpWK+VmNDFY7CWUN8s1jbCeaFezh0C7DaLkF42
QzSk7aH2XW0f1sFnniMCR1Xh5BdspogWwQFFZ23jz1mL9i0EHEyVN3kdDr+OTsNz5anRPXKDTF9L
Q/qAVA6mnZbmjncZL4DtIJzUmMxIJfV3I4YuUqJrDEZ3pBOlLWf/jPbr6UMygFD3hL6RadiK/woo
yopIHtvlRyvivHddGI8vlZ7UcA7VOr651GKguQibHxUdns3BiZksD1Vo/NOQ5XJmkHYr/2lAWLnW
UMcvnT916rELTX/JSxKESvO+BlM4nylRis+TGYKzCkr1HcbhhFyhUct9v2ivnS5zos7CZUC6ZImt
+n1A4uM7tGl+qghsnviWaLCReuLtNaDEXbKFWe/sEhchy1n0a/zQ9jgHTx2wGn1wvIWnW6UFy1OB
3RUPTTKxba9irY5hR92hk/FE5b4cux+Tzoy6zPQBcuAK2xmkJ+3WiPV8kSHCfMaaXc6rW2GA2iXj
gApCQdkDuQ7NLpkrWjJE1ObYmjCbdtM4sP81acuDaSxkvpcKXwHqQWzPDTRTMGe8BF57uNe/Wq9L
EMVAwPCybKuOl7x04qdmgrPdslbCV5B5wfPi5mT85nmp92WdgmVvrLDXROT5YS1oKl/GpN9TcoYZ
yYLSqIhGbgUwB8IfY28el7Ig78I3rmMCBT61c0foSKrjzcESOewOi5LVU8cnb+uheu4gu2aAq0uQ
9i5mX4H/XwAsD1DSYbHPxnu3nEmUDJjQP+pI4HnKsjG47eRTiyzslViNEH4a50xBby52gehivAY2
aY8rO7GLwK/Ds9uSET5gkcH1vEK9fJBZQeNYRV6RSFMucQpqB5DpRtpALacM4ziR7MlGPDCkTwUm
a4WTcSb3QCsc4pl2E/GXLLk+QvfRf1SPUXezJo53lvbWQ1APYRNuJBIjmouX/PHJG/3yoeSLbY+V
6kLyrDloZcHI+XWcfxq6kl6VVNmKbYDVxa9OuPN56HzXO9SskJgUMxkDAWcF1O5Vpsu/wtrg2iWr
KE8VKWGH7k0gSrItpm8Ko/TOJwz5XC9tsauwONdbPcBY7VpBt3DH2vbcseG95sXSX43xyuQlY1X6
1FqWMngcAsaoAhcS6n4NFVZSqKf2NeNgs8lcPLVALhkIp7ryvoMJzOlXXTfJPSsGvmt17YUe80ca
kNdG8jqZHCtbtTF4UZ9s1ZicXDz+CLHM7BE5E/I33Tl1frKJE+xdFkW8e6zcsWGekc9wTOc0S736
ymUgNkS2cIcB1vw39YNxwDGxANiUXsqhSqhF7CJL+FB33vI/js5ku1FlC6JfxFo0CQlT9ZIt23Jv
T1h21S36NiET+Pq3edPbVNkSzckTETughmImeJnjGcctCzb72CsoTnuRrXj7ngDGn9BaiInZdAd1
Tqcega9lwT5peHhsu9yq2YowbVzJH7dU7aG+PEyMLe+mg8SzCQY/5QOKweLR1IdVk3YQrx9Kn8aY
Qj9zCE7DqxyA81ZN792Hbj/lFwiyVXToGgT9TUCxaHyxReV2H2gnlIat0l1/nrx+ovCPSDreXjRX
WlzwsuJgICVgUysC0fiEHWH8wVxQ3ik5+2tORI/EvyNf7txYN/oAE1+yN8jFAwYQ9qSpoIvinEyN
onIpB9nqVQWFCXY1n/nX3oMHkhaOQ81S8CLZSjtXmKrug4kcQHCeqk7WINtPjq31cD930TTTe6PB
5uHTZWG+CaWAHmZkl7A6BwFxGdZzatV0ZMAaZVO0qCYzsI62i3+UY3KwaCe//wdLKKbH2eGCJfsY
keDa0P7hXmKHieLVyMFmRhBR0gQgIeOMsECB3FVpSu9WPyVtgWFfPFmiEcmRli9SmMYxxKscEnfd
m0rnJbM3M5XkWM6q2fHbv4SpujsgIApIn8TMvVPKDsAl4GMt9xi7GURsVw/dkWQbGFuoBAVzIEXf
J0S9iKwNPJEdb23zyNza95+C3fNaM5B5zTlkbApPC13Jl2W2pm8YfjPrGLvCOhRR9zGTBLqtS2Xz
CZFzJqWG9NtsR9oVv/KZ1QUQx2x5c7DZcEUj/GJpjDmKPbhp5dC1Q8YB51zgZScIgG5IZeag7/gV
ATRwOOj/AVSJ39zFUeyXO2yAOV1iAvXHAVuAM5NuDFG4gzxKhJKY8pmsTQhv4KdJiCdiOtLx6mGj
xeKLh2OGsMOB3EvQK0jVosIjgwKpI0l9jCD6pDuv1jjyaE0ESKFK4Smx6wCyRcfFzfpfNxhbGvfo
AtxQ7sYSkksBO0CJ8/QG9D94rlfuKAHCcTfUs7O3Wt3ueb5QWeSGGHghnYbTq6/xaPhLPhwx2EXd
c0gLRXqXyjRtjx4vgJwtLHzLs/GhfOwTekjMDs3JvVcV0pVFXubceKlNEE42M0tgg6QTsQ72FL8Y
AIrxMcZ/dwGDV/6xoMx89inUaF5aOibAHGK9qcggHWy6qXhspuAeOGuIBhkosw6B8mkRmXIBOpU4
htoay+0rmOMLGRMoMYRmlJ2NmIFHPruGDMXMn8t97/NLN8gNuzEZQ6CLcThJOr940YQWwXrmpiMm
jvlHxooa9E6DHGCSBYEj1nxUgxPiP27EGnhwkAwPnChdbzOGAuosZsm/xpl8ricWr5u+LvVxafRw
xeaC4gtwkeIVO28pRjXW2Z9dfewmgMbMxA0Lv8RF0dzzuVgvw+CTpU4XLKx5iA2Arc7Q7DUVuXSU
cwjY20QWPu2Ee/PfbLfK/rZmfJTusOD+duaMgZy8crXTUnePBJHCs3Js9keFHiIOUInto34lEQ0Q
5TKxrqkNHVIzQGyOMyfVpZqDTFrnR7oEqUUS/oxTtO17yzrRW8pc0fnk+A/UFoJqXTp25MSuA75Z
X4U+41OxcJXxj4m8KMPHV0bVQ69rdaUEqrjHTETwrIxBCII8IWiczhWhtS4hfyLDobpw0hR7ciLh
XzX6JFV7JSg6HHQf742CqV3A5IhIByqDq5P4watf+V77nrepQGIKAe8VLFWoSJMtAV1K10ueCyEB
ehTkOujzjfSy5AAbErAAJxpTbCSCQPnqcMIIUVn59tDnUR1O2pMq3DuydsrtOHhpdKpYLTf7EoIL
fhiJ1E5GVgdR5+Dxpu5GXlxgKyjQfpkcW6uznSfyp6O+joRMHqu04MgbGpb+T7ZU2PpxTgqsDoht
R4f6DfZ8fPPWJiTW2oEIGehuy/PlkbouxR8RkO4haP0xIZ69MmficBSCyqk7vM6ZubfHucC1Z0Y3
P1btEIaHJvQtRT87JXn3/WIHFDg7aytbPDTdyWdv84GDNf+eokK3GA5DHLO8i9q33uIcZfPuBq2+
YNZTRwPYEyKC4x/JzrJ3pL5Ik4ltJ9yKbn5XjHHxlZlS/vVCEdzKJPLd6+JUJrvjVIC7kbf7VO1S
1gjsXFk7P9TgaP6EXpk9Kr7OG772gfC3LHP6sfFDznobjMKJz9BhXO8mMSh7e88daKSc2ZEPgGhI
NmwDgxEGMQMm7mJncUPJO6O3KzfIDxrbYcJoOvWwlFnMTIeYP/C/ksamBindipK9TLKRs0DvEHHM
0yEKDzM4LI8oDL6TdznhYT+GMS6YPf0R0Xke8/DoibR9bMYuo3E5Bz2y46cZyBnh2Dur2sz91tDS
/UEbUvsvoIKo2ZVzQMS5DpjQNrIY50caPuNyO1FrRF0ftqh7GbBxepiSBbpw7DXYUGXTIzOHqWSH
Hcf42q9LmJQ3S9KSdrUWD3uLz0Urj5ZJ1cVdoJs3sxNcSi+M/9gTDgiewoGSd36Dj+0KFquiysa2
O7nD01uC7y8H+5FG9H6HhBnfGnqqXgt8xhRdxfjA7hrmixCo0iKQ7CirRbLuCVFtowpGOtjBipVZ
wjrbfFNL0bT03hU6xvfuQ6I+Ic1TfEwX/Eg8qKLUJynak0/15rWZXED2qNzuJwp+iNm6YHJIc8zK
DHVDNzxbnOjFNtZxGJ7n3F9OqFwz0bhOi5dZjHH0iGOCE13bEP+9RoQyqB+rLG9XaUIKaooQyF0H
u93FWLY45JaL02prxaEbfJXO2mbQ16qe0ElrGEVktCKX+bjh90VCd4RHuqtLnVciPjwY8D247p1D
m9RDEetppzJFXUfPWoUfF3LeC77/aLxh2Zcc1Z2UxwD1jxUiBYi07kYf1dLdOcTsNc1ZNokBvpW+
+Gcz2ok3r2qtCJNe4JtoM2g7vDMmAQHUpA02C6L6g+JJG8YcETPADH8dodVBhqXtXy06FPGDNony
CQ6M1YKstWE9RGfKBtiUiwcr8uxs08lxvnKjdHvfV2CMyinalW6EJz6zx/G4WCwTN1UnAA3BoC/i
AxYO/5LPzOMuvSz3FWkPkhazl9zI87aYDhyGhIBz57WMKRk1Yd7VgnmB8MoTXFtiaTCliBGARCAg
3GxGvP4lCcuqKfW1kFHt7iXhqH6nWbGDgnDmtROXE0R6rLyBbTetoKPZNIWX6aPXWGNyzIdO3hcA
p8032Rnfe+sIZf10Pj9o2lNMd2ipXVvBZUpll8446wtHBnss8HSDsMK1l7PoBvBmzlAOFyeg0oEu
DZrCRi/BcwmFRyBx1NPsf4+TCZxTMkgO3BigEDdSFfDesPE7zH/nsGhferQtmkyQM3AY0jVQsLOf
66KQ/2gKb/IPtAc7OeF0yKv/C+EYSLpgErj3/bw/hNQO2JvCb4XYqXKsQuR22Z0FEwUKtUvd2XLo
cXlx6wviLqFtquiOQ/Ci+V3D5SfgKHvfjFn/ESNIZU80CMgHVkRLset1H/ZwehC+qGDqMuu/yvS9
g2lH9hdETZ5kaIXWfSmXaY/vsyRFKrE9O/lw6lUR7CANNTBBcLXnWEsb4b5ZY4UhjIom+QO4YD24
mTxP8i8V0UKaWBRkszueGKgDbo2EImD3BHeGR4jrEm5+x2iLHQySF4/mA1QorKMdm1sI5LZZxtPk
u1CmSnbKH15Rs1Zhp0ibGsbhGN9TtdxDIp8gf3VYq3b88g3h3DhiL0PnzJbxn5uPHMZzEeXZUemk
amG0GdYSrWOs5qxhmmO1tLBo/tDu7A43y6FtlV7MIMNEqviXQeasPphB3biJpxuIJueS66p88o2R
ywbCuf+HtX54xTo+rO2hy0wohZkSrhtu75XzpYJPtxvXXUi2ip/pQoLtwjI4+/LaSPobQvbeQ+uj
nLM0marC/0XqxzMVI6ht8kYUj17VSDIsrpi+4ZJE16TATkl9VzHZhDbt+TgJ5oXjVFmxANvSdv6+
nHP7XWGvZ6FI0213TrAFDyduMQk5rk2zCqsS9onqsvhG3Xd5qV/7EDcxAZPElEeoOIbSPnpe+g0s
p/p54aS89U1aPvRI4NMmckJ/C2B2ASCBVU3iITwO2Hagp2fjf9z4hKQs5TJ3OYRD4ViNYXym52gK
T2NB0d2JHNjy1i7aTMegEpZ4LvocwS7By1pugwiqywZzV8AOPgSs8EXafOFWVUkQ3cBxm2XLkbz9
CPnBJ/AXNs+2imHiEgRpTFQ2tViAionOh60O1fKFx3744XhQUDQ7zKDjYlrc0XBYHia41w4LR78X
Jy0WNgWoCfZhIG+W7yu005V1hLs8PniOjVcud/CYoqakWMh5ZfqHgUdTe2sTmWFEo5r6UId1d50c
Xnw3Ek3avUZOKS6iEpXNORyBjAImv/fuLCeAwLTyhL9zuBUhNekMViQULL9qD3SOhOlDiW06/4y8
JgAujw8UptWoJEyGzDHPenCqt7Bh2isjepsQc4r2rqibJacMFbLNDG5K2B8mbabfuGqsE/Ucbrpd
zDw/l5YvBxRm1fzzVxfu1pR97z6RM/DKA+OohUWwlDCfRJqltGDGVntfMsVc4SggFESeUB0bQhyT
57AaY1qKWVWVB06fDFtDaCr6bgeOkfjzF8Ge1orsW+ksa1h39soWR5WZxMkh+XmpMN3TWa7bjGPH
tJx1HATeIcagiGGq4lrHshuNUOTrKTp5TbRu+HEhAepy6tcGh/afyIvDrYsL6j5rVf/f5Beeg/VW
Q91IbPvKK1SjWcJqt0leTpu0w5jE1SXMVeNjvzTsKrdASBR5zoZd8xMCDYFBxyDEXaKUzeTrLOoM
n5MLCaX6nhfLPsQTAUmG89jmr7aBLO1Tt0XT4CSEv5NxvWnvp8QGapoZ4j4d2w13HwbR8lEWY/WX
vjmagyiVHok4CB+vGRDdTbSWCSC/mOglQ5a4b5u2eANdjp+YDx/umc8NoYPYpp8AOpN8zZWF8tma
wCO+6ONsXOMYuAWGQZ5rJOju1mGexzYr+/IvqATSE6mYWIN6tlwfkTOSGBC79neJ+ua2ZPPym2op
3qzIsuQ9IMeahiCECm4WJECPhUftmT0ViEv+ZjIR8lpiq7KC0vRE0QQZISwkvA7PVSb1OWH3Fxzm
vFvo0SSgceSVmiY82/PxkZdwh3ydRPT9lJVDYW3r5Ec50otxyLvcvvd1wZvBYgKC98gVZcFfjOpf
lsPgSCNyGLgf1Lr9Sgd1WpaIJaKtgUkQvyzP3JgDDjKvO/eYP+n8jubY3cc11iRgVj0vQYhnJGeS
cqBXXNGDkqLLePkf2zbpHge+vPMQ/5mgRYTVt3cTnHH9EOyaqiMrx8UAFjmJIzLeIRTVC9U9NGJz
/y01+VsyNoxsCGgIRA7BqQPhkWlbi5C9pZky/ZLXXUqorSWscyvTgaE8nuf8YI+E3oPRHt1HqAyL
e3T6SqXnxSGrAVkrSF9b9tDAcpy+S69MGclVp2RcYJUyPvC4X+yNaGmOekInXvpHuIt4sGDkqfB+
6iWiXk33hndpkNK5dkEyYuaykm7ei0E33d0yz1WGCceqibpR2TXvYlQuimIDj2D10EHFJV6Fx3CH
lXig6wmDKf3jduLW/7olrB8CXl/fXq7C58kS+iQsw3OpSPE1O7Y71Si+Ddq8wOf/kDdlRwMPHaWP
g+/U74ufF2bf6s68sEmU6XNEtEVm26qmEOUrWZyoATcWRqgOgdOx0xhGEuxasHH4F2ZJJb4Fh4x/
ppxJqfb5JL9k42bbBNdISEK9l8hL5ejdvNrvfX5rMy2vTMje+sZiV1PukkAt8lRytGrfAh03/d9S
hwmVJdJkpB3UkhSXcOnJoCMJ8eaVKH0LvtkyFIcyTGroIbIK/7XGj979JIWngbzNax+LBdcF0qrS
r6wBuTP3A6GIB9+CcPOI+RBLImW6M0rxnIX+RxCW4jYxlDQnTVfJ2RM1rgd3bl5EpnFT2YICVU8Z
eFJdFLc0h2X9fMlbP/xuO5BUf2qCGb81FR4BMmZQ93+MX0XtQ4y5wjtDN/RrPGawncHV8GYie4vl
vP3mQNfNf0lUNcWOlLL7X+e4fvUkV+gHtYejhzOSatX62GMRIjEecpTceDIOLzlP3qtvZhWABZHu
j3Z1cPIiD2eJpEN678UBV7miiXlrS2kc7Bpev4c3wNGrmSIyNDAxlnOOFWr67EYRdF/gN9ycOWdO
9LdyO2N4K2fBBwYDo565Upz+HaxgB0piioYh3E7s/8hzN8UTzwh4ML1J8XsolvVd0Cd7JaPormMC
H0CiOSCySL+N4lQVU5We09xN/uFwl/WOJ7X7xMg6XqJmkevGOxp+i65qP1t6YDG7Jkl3IvAxPCu4
Acc27NsfDQbqocMsoV5CO8mO9aD1/Dh4BBYxP9PqSK85C1yxZerJf9nC0yB9GHPcKeRqvbDmj6Hk
aI866tOn22D+41vzKt/8jZfMg2jcYBikI4keseKLJzd/5cLAFLP1icUDYqm+zkxO7qUXyCk4nhYb
vcXYTkYpOTDq9wLkR8HaLYdkQfaEdjI+RueLYU8CZknLLocuRsKYK3qyRnqz4Q2bQ55gTvkk05Dj
/LO00DfIoFz9G5egTXs/kglsd7WaQdT4Q6qOUS41q7IGo9CONGKWwe9S5LIEHWLOk5/pklF8YBfY
9D4HBopzQovIrep9gK6K2uIzuPnaxwXbTn+HmnH8Pk9DVr+6zxOavgv7J4tQ2ZN9gmiHMc12UU89
KKfTsaQpEUhpuaQ3TujYn1RfoIOpabrFHmRtsyXmZJ9YnaKd1CQDfpqwT5aXrBYVPFjMHEePmhZ8
0ikPHthusb0zbjd3p5SXLhZmruhq+K6LOrjmJFNq5MIm8//TXV7ZvFDjggMb9lKumRUT2cU3MllN
+VZlcB3xJDhVfphd2pJKF3jxIYnbOd/XPc18ECmKuPpjk+VzPrxgcVpeODAL30ZiDMVHiPsAQRT3
bJxeoFi6L8h9OXuWDKJjYUvKwiiRKfdCxCgSTps2R+q4+m3Lab66l2YicZ3heb1VjpJqK43lP7H3
jrN94YC2/TO46cgFAluUejNGG+InMBg57mr3HDPYuDsEJ2x6tJun1s6LRlILWIzIYfoUkNmEPo91
STMAU6W1nBY3tKxXrn+hjuGYJtmq1jvJ/eJZQPe8ahLdnTJs9q8U0bfdsVBUWx+VYDG7S5JsuOf6
Xd7BbqmSd1CLLbkbsJk0ge0ghjhZ95tO/VhsOq/OC1Idac5tEQpPH9cO2H4/j46BipbPZC08zuiA
jOr5TIdoPkEuc8t9hAWctRkZj7Pj+XgMZDiiolQuicpNSY/Lvvea5B45JH+p/BYvSO6Jau2GFCkn
nCb9QcdKCPMKGyiJ0Zi0MW7y3YIm2WKF9GBOWX5SVRjXFr9U30U7B/qUT5zzC4ocxF5C3zkkqBVE
YilIYODzAf69r+CznNmZu3nfM+tEG89DBeWaatx+jxdU74iAwSQjdgGGidXSKsPDkIT51dTLxtFB
WD+ygifvn5U1i+gQuxdmIN/O2J+4hLVqtgT+o5dC26T2aulIOyjNLiUOZnst7UozpKbFjy0DVpdU
2r+WBxIg15YtxguMQSt7DjLWFi9IiEwEkQO7/cTUMadvXm6ai4xyp9i6SUpYipPTuUJOhEgT66Of
NkjphZgvOPPhwQEfPc3kgNtNJ3I0jdLRkjDNejvbNjz7I2/EzKfuD/tBx969h9OCe2QyvyEf5HzP
DnaB4uZQisgJAlkUkXXgknhZuHaL84AdgWTcQIIWp2wQvoVlZn5gpnjth0W+gmxDzY+RsNO51IGU
9zkLmn8cL2P8ib0qkeOH2nvPYzf2Tiy38/uU8zKH1MLrkyccKu7aWGXQphOTXFkXIZflCbquTzZs
w/ZasN/TQtyG2oIg6Ts0DA6Ctfiex5b/iW3Gem4KF0+oUAIALyiS6zRCQ0mhvCKRm7b5acB23am6
VwfOXiSYhF25J4294TVNgefTSjZEO3ASVL91gcjEFotL+UjVobuQyyZTvC0cg/KP9OXtEXnnZs8v
qF9mTriv+OID+xgQg+RjMkXLVnwqKAfwZXFRfkfLZdPG8jHQA51HvIFxH+IucIf3lA7XP1TWGly9
xN4x5tlBfJdJ2uE3qA/um4eOXp+najH9SvZR2QkKQnxNFG9AEnLr+mxDxWot11tOOZ+NBHj4wygq
oscBs2j/MiVjIe9CMJbLaxj1mfrqIYke6jaCVRs5TSFofGS4elxY+NLh1M+frkvec9W+/oE+xJ1k
d/Bq6wCfVTz27beoZoaNth7pGszavLgHnhyMN2/yWJs0TDhgsHwbN6Xt9yfCtol77nvmjTH0kc27
hv9wU1pz/01p6/RpWYTRwVx1hJMGfQQ0QstvhUP2rC23Zpvn8yMiws1h9yBDjd1m6cr86oSQaZ6h
Y7gxgKTAPfHiWKoEqysWlj1bh+DLBnNxI8NZAEBpIvZJi3I5NGKu3lUMDbB0rGw8gjDgcA8Fuvgv
jbhJw5DKngcz1BX1jnmIvW4KgllCvxnVUThjqQ+6hBS8HbHje1uG3uqrC1zQq21DityUfkjpFYvm
R14T8qXkCIvvxEuJgNRh8Qu3trvC+Z4UiW7lPQE3zndVxsN6zzixvAgZ0QbfS6s+eiT897WICZrG
zlwQOYHOwtPJPtpM3G+pIcK+SQItvoaZTDinYb6micP9zrE49HGAtLJ3m+6CF4IO7RPerx/cqOYX
3n16miDQsLsvykuJU+bkARhkAy/anN2x8c9SSuA/2Rpr3oT2YPdbWOzmzlFZ5O0Hq5DseyiNuwkR
Bj+q44mN8SftT2VVS4AYo/vhslFgUzR2Lo+HIQ5Ogeuja4sV7YNLgZ+STXH6b8lE8Upydf6FPmlB
vPBjD4mPLItrY6TGLZlFj5Ox6xfFj/0F0rZ/YkxlHhMghAip2dmt1Mb/yXO3JRogdXSNbB3Md4mX
BvJI+JYUy2RNwZGOqoFMgQc7SxLSeRBOzQmMcWEvUlz0W7uDyguKFc8o1seri9mecRMQNEo6DjMd
pRWqlZ0sO2F7OthhKco+mrRL30uO/sDYVPSQtqV6adsMlBZDTfExyuEzoyuWj6vAz6CUV1+dOBZf
DXCXt9SbSEXKIc9OwYSkv4j5b5uG5pgni3+jACgvTiE33t7j1Tdset+Vj13d47oJyODdjzan8b0Z
gpEgVwDnsvP4VGU7fDKEzPueoMzBbZJo+vX7yg4OFhyWQwNHgJ7SLkMdxfCNP9bCI6f4tqg6iXR8
sqY6cnfWYL+EkTAP9nrSwjbC9Zsa0JRYi6M7t8opwmOdsFnasNwJRC+kDTpOLqr1sjNL+v0sCnOo
UsmwRey8z1H62vCidTeCORE3PaVA4cTcXKwxS95nHbyQvLIOLsy+q43f+VTXTvgkCZgfl7KZ9dmh
DGnHs6jl0IBJut45nudeMr4fqEaIB85GeEYgxIwOs4Yo6/eZx/AFBB7fLUJTisTTZ+FHg4y5nAQu
jZvgZXXK09j+wP1AuQV2ZzRVCQok6Jex2BlPhIIj5PCDP1O9RnmDE6gM8g/cmO659kETl6OrPfz3
4CIxd6d/EIrSfUY/1iazsMMFip+rnuBb5aODY5qT1a7xPMhYhTQBXF7DTpg6s+KRSMO402kYPado
TZzrdZbgCrMCBPtclClNPhC98FNU9glLlvmrp3b68XKnYqYdvrEbTnu3NBOG1SqO3umuxayWWLdl
/U3xQDYzZRncIysVhsBFJQN0Bcjc8Hs5xlIWS9pTnwpKeLYg7Nw73BScRkM5javkmdubcmqyiyRi
w4+6ANGtMlwctsu8Awp1qzRrbQGveuPQsfGEPgVDmuVPPjE19W7h8ThMetoSVHsGh6BoghkH9RQl
y4nPOtq33YIbUFqof8Rsf1ycAbve0dZlysyFmDUryzYY8n+hk6qNNbi8/BSf6gJ0uXhZ5igMd2Ng
aEaBgqAIMXVbzqAlLzQgXZ8Jh951ahv7flWEmBExST1RshF+Wcq/0pOr70AIJO4lShweqlRLRw/2
iIF/gAS1JTEP1RRTzZVhqbz60xpID3Ba/Matw+ftU9jVRkUYHOgS6R2IHFzRlmP9l1OovHWzGfgi
CYMDyxeN4ogTrOw8WW+BivIiDmX1UjSygH1ZlO45ZOX8FcquuZvkSCydmfiX8b3+U1XNY7kGLrl1
Y8n/TB3SxnYs59u05WOjuuQzBG++GRBEH+MwqA4A0510YxJQr9vcj7RNtKbhpZ6J39pyyhsvrOni
M2m1GwOqZzP2tP+cOo8hmgkXupwnQYhQzLO+QkveWO9eYpsd6z16C5ZoOLGqsNlC8mMuHQuMjq7X
C8YeLNdpTm4BT0i3S0vJCoEBd8NcH310U0KIYGzkCRcQSlFekrjNy+5VlYoTJ5VBCu+Rv2JUF5Pt
m8CnYxgm33pHVLr8izYV1XsxJ85Dp5fEJcrA4ghfOhD6zoPXZbL6FwrL4G24/Fa/azekb0VM+SlN
L/mzQDXflWoKAZJzCJioyzWt3HtqSfNdWY0p59akRZ2F47Bhau/XySL9M8Xu8MKB/6uNvfiockjI
pOyZEFBIaSaoum90eJMx+LXdnVZ5SP0kIja8ALZ03zPknXQb+G2t72zFub8b+7+siOOdCj0D4Goa
2+cssENIVFG2us8rDEAyX3Gj9CXTTbm4r75nqOHx+7b87nInPS6Y77d5L9huwztrjjN0s6ek1+0z
RxWeJYFu9V+KPvSmHRecBLqmAXfT+n665bkgKeQB+rNXS5AOh9WtsOVoabbaAiDUzF28syoLe8eU
EEJ0Cw5AWFlrJI3AvrgxC96emNYOL7HaNzrriDLQDq7tXPfbYBopisibsBv22dIyyjaYq+jsancj
EEseJ/M7ADrsj56xhq0yEUlX80Ebp4+Mv8I7MDvBw0k+tSFmClkvIvOLUTmdJg3mHJk94HFGmsKx
Xt0Z7cbzdHFvS8/9ZFGTfmlpt+doiAJ9dMriCDVydR8VfD+kxd30Ka7ZiB2kC5Ox78jsbOkjwxkT
95T0GPLYedadQb1ZtKtOIcXfAztCoWXwUhLSfpGen+4ikm80d0Vw0aRyP8pO2Z8WCDfrWGZ2/jtq
geOGt1b1p/CVuWaYsSKY7xR5bV2W/mt8nGGfYo6KJ8eYPdRDUN4JE/bbTofs+2FBEOUAyBMPAWfm
hqBQFmslVhs79NJsbE9ZHpIWyNC7KknbabNM/yUTvihykpfcJmfeMB1jqMo/2b7wl43RrRqQT6Oi
upAUiDZtaNRHDqSedMo0s19fikS96WJ+TeJ1Rsi5044GKzc+YOHvZjhD+2AIyzORs+SpQ3f4ymNv
LeOoJLvtVXBwp5THJ+kmRi5Y7EeUBlYboV3RvWO3D30IDTSnofjVwKzYFoX2+i2+BGe1Kaavq9Xv
ndzDXF1iNh9MU0naUBYE9vV+ga6+px9F0XedRhpFK6l5wEUZRjBfejNnN9fy9i2t7H+aLkfAHPkt
/vgm48rKqnhrtQ78f4eUznerC3NXsaLxjoxAIchuhHBSaFzg+G2zymKti60EVvcfiBTTB0sU+xiW
kd9RhaW82xg2fXouHDTtg1qEIMJDBE5vHAJa/1xH8Cqa8JLuxtQe/nL5OvWxQrB/c/PM1N+21vXj
0i/tk4QD8WRwnXC26yKHoH9oipXeD9bmjJlN0DsV2QB8c/icZqeAtBPiCdw+qJ45OIqelUfLGxyP
a+6epFevZL24Mnd6MlP0PXLOk/ikFOENTEvWy4Lrdv7bZdwCi5TQZ1k54RIZlxTYIY2l9V02h7x5
+QLzvLpJM2rAHEtbXDJXpnD0mux3dlOHtyrWav8ApMYvn4gAuGZvQIx90FfHrKWJvh3SoK5PnA6x
SOdjLR8dA44vHETOwbZcwpc0KXwgcxqv34vN/jfjsQHjhmli9Cj0xfVQ7+PBsaJ7DDBusB0oOt5n
uW/vTce5G7sgTMMioxTwwME1ZV+HQ8aLWsibfkDJmuB1iAm/ie6XtK7t46An8R/iaXMpvCHjBEjf
h4OB2jX33IUrBpluggMkE/Unw635yCqHip8qEgK7cOxhzQTwgAoZki7SO91r1kA26IKYCYPq8VGw
WT/4oVy+sNz4eiPFErxpVc71LrHroHs0A7FRaux6zLhrq7MPQtDvs3ylxbmc9NIdIdeOPsOZ9OnV
A5ZXv6JmWTPmnDX3+21ziG0+U4HFAJ9Bi6JCrIJzP/85jdFx7k9WxchFsZPauorVVIeRN1HzmbMC
PyYJqfwFwkna0tZiC4efDlGUZGMqigC2FPjVLXGfOr55SZEm+Q5vVTp1jLZsoTPa4Vk9O6xJvcR7
jjBWEBbGHpm+wVbM4/e4GnX0ZcjMDxdtcPMTX2ksjU9bQ6hrDG8jmgzdIxaBwZxS7tW8QuhJtQWr
o4nt7OrGsWcDrIb1BOEtpBqiOBdJJieKrpbFHqhe6voJBYAm2pIRjn+UYzoPHILsjBtJTBaMY4jO
/iFJ2sF/pgSLYuAuZLloMXWUgeme0zLuYkwWnI8LH0QePJj+wH4ZNDgvnuUZb0i0xlfoynyOcttS
py4GJ0S3Cq+TDYcwh7Bda0e7KujqZ15Y3CxEZNmLpVPCFhmPtPoqkmkVp0pXXznhxmDWAWEwgREw
EZuh97viNFZmGQ46EtUXHRt2dabXHgwxcaBx5+Z2kZ84TdOuGMxmyR9g3+XyOHfSC88T7LUYR2fN
zAlkxr1ob+SMArkH9cnn9PoCrgca5MYS7TDcVUPMBgdrflPD3Qqz6ZlYE8bhWgccof/H0Xktt65j
QfSLWEUwgOSrRFHJluUcXli27zFzAAMYvn6W5nWq5h7bosCN3t2rLd7s46UYZs89VF0dTJFvZKsK
g7nRn5Y1wuzdMDDNzh23l+nQk4vEjV92Xvfc3eAdjbiVOWJ5FVycb0ZgqhnjDNETa0O/JeaRDJGA
7/XVZCMOEQdkI++ayrWuXuouN47WgLuplxSqHPGG+cuxa22ZRsKayuqOf1IqSkcVflyOA0npqTG8
dcbiPeJ/0tML1UX9g/S0wy9FOw3cEttW+7qvbEB3AYqMsBQXfhd3GQNtaU6c7WnzyrBQj78jHKBf
2usIQ1lsyH3SZET37/EpdO9tmbbgblHcH2tjHP4ofy+mA2lXHK0ljtILOqKdPzjKYvCx/XnHY5d+
E67w+qOBurqRbZI/5BwH5V5PZVpENb14P1JSnxNmBBFpvkC6TA4FrLeUAGjGzwmTuDoDEaOkPjOs
zAnXorWWP0T58alLVDPug6Xzf6DImaSp6VhEZrQHZmgJa4Mq9UQ2x8bJm/96WCPoSqZBb12/TubZ
ZNX2RZJ0flrm1njja0spFJYhis/8MR+9Y+/G4jJxa3GiWujinLJrw5M8tRz1fPK5EzmqYE3cIRiQ
2CDwzxZD5cF9CZ3NCBNSGVwVOYHEeSrX5o2AjkT556KEqVpYGYGW2RPc2yxpc0miuK270I6QezQ7
tbhHSmmp75hijjvXlfFpdAmR88KeCjA4oiFNKGFn48CpDfmy0t2OioHbl0cxTRqQS6Pw7uhYICol
DWiCt4BOqpHwSlmFmNvc4q2ClT4dqnGsfoxy1qi0aLM8s9ksSA/BK/pxciKqJOhF7L3ANS+e+URr
FgNd2Z+oAvE+hMsd7oAIaGFE6jXe46z2x6irW9eIfO7AzX61EdlDgincPm3Tceaoayf0Qp4Y8n09
ae/PbJ3i9ly6EINPeGDT5L+uS6t8ZwzTkOyMSanyGANszKDH0s1G0mIWz8DP4XFLFn63xk8GtZEM
4KPXjQpBRMQsCcqSkXAz8ccEH9qCHuctNw2POSauswmFM9sL3orf1CtyZ2aJK5+YSoCc6vL2Ew+j
iV5RGzUtOW5ekoefxoAVhm8yOdhlPmMtrgTntl5by9sTc4HmzElJrrjn5H0kSFB9iMalFZenlzxB
okEmhRSIQWfjlUhlhOIgOuoky5KXbkF63o0gtcYt8oF9zYCJNaHid3hJNMSucLadZAtOVtwbQ2YS
TUnW4q4ZakavHtG1+uxco+tekVPrO2NYp4T41tRmJ659zk4R1Bj2KGs8e+zE6hksKOxIBzf+HYqc
eRIJp4ZIY/0tKr8kR1OuaJ+CCB0roQUm5u2ZS+qjYmmIhYbWM4GDkohvHtaT1b0CEZPLf1ZcURKy
qQQS3ndua7wKjJ62PDAQarnpO1NgmYbPnD4NRc1fo1jERCmSI+cAOE+AkjTPTdDvloks/0ZAQp22
pVHpZW9ORpzvdeb79n4wkMMsxbOzaSc1/PiCJXcky3a6Ezhz2u8WPbnA1ZB0wxF13EjuWtpG5d7W
uZRMUCX4mAlx4amcbR+LU8fITbI0h9QnCQ1RdsLqDcoJmqzgTy11MpkH1gJD9sWad1T3jiRpfrAs
p3GfcsRmc2N2Y7seyqanesxupto9LGaX+0feFhOCeHYDnQ4J92EoNBZLU9sEs74129Z7qUlFUkMF
Iyr5HvRYt6eEt/8f5S3safiwu2ejw8IZ9vBB1ouT1OYfxuT5YUwmQNNtBtOF3IMwr4syiD3NE7yY
U9dY3h9mBlZ10jEzb+vhffRPNJCs3peCKBqOPj6oAbIh00NVZhevc7S507yJDe5FZOEErt7tUqbe
afUD2pIZrdAb8i4F9AcHPqxoneQw6KtYRLnJ0vPZhr92LIHhMD5M9e/s4Yne6G7ASKJdGM87kdRI
A4MzAk2sSzU8dBBDmCgrzUicqcx94XeKn2fXBBXHOzswQc/FdDzlvt+Mjxl+wWO+suq/MdXMC+n3
9K5R4sNU7HvDAabjwzrNEFeoyFMbF3zLTjXmShrfsE8+4MGEg1pidK/9WLwTRx3yx2U0XXhV6OBb
i3OXNYhhPXhwhUyCz5VECGuMq8CCfpejpxbbCqEvao2cnsJbF0RX49zalcjkRzwTKYyRuQr2eMdY
7ttBXn2slSbeWtk0Se0nPRvFXbfYuJW0ACA2qIC/hY7jVeyAp6mWPVe8lgX22JU0UpNb/wpFJCqt
Zt5ITVPfpin/80aJufAzqAvENiAhNuvWFr9TWVibbGpAm9XV8iXtqgPGuxJUMcmmnBzLfkmQundx
5d8gVlqcsE/Ba2iq4ANyzH9QjhzQrHq6Yjrk+5+PK18CdFv3YeYS9QRKeObAQ1GNcD4mb4MxOPvC
5zEspiWl+6LKBFz9lGuA29rlPRADDE9LMPxr3aE41a0pWbsW+DV3QVZUd4EVF4e+zOVb45e8A9lm
EzvqoAdvJkVgHMugn+Yb3gneLnPxJoMcioONGgILhhr5oX060lmNEZzY3LB2FIUXU+PdZ4KIMzAN
HGyarAybFPgktrPu3NjhTQrR4JIVqXxIcb/d+YL6IdRpuEUekimGy1b9jEwbY8jctrzo1QaAxCQe
ON8N8qrNyMsvtp1tC2mq4WWBUNbuSx4BM8K4Hjf89RTvjqVXsHfqtpi73WCN2XxknWvGoS6rARgt
kwUxGL4bz3ytaWFEWi7aSHvpaIaeo9riu1g0ewTXmDlyczhc8AQqmgtfMuxRmG5aDaoMg7RMwXbQ
AweBAAvZEXCvi0g9m42jIiH4+oVcPqrlozfbtN6Ktfe7h9lIhukOrYVchySw5/DsB9gbNklMInWf
GDf2JScBvKoWIcXeltaELQDRJ8BLaTrB3ml1eePa0vzD6yVxL8Apbmu0If0XJATKQAe0y60UiBOE
ckQ88wA/rJiGkoj1Of23mCYquGUB1WjcuUeOZLs2NSV6iGaU3PUVRhm9SI9fXnD7vOnIeJa2WVqp
hbdRJUbkKwBo2MxxTYe1lXjPcLTYpPHP5++qbjjOFj9ov+yYNd8W4lHAG4QIb/vUE7Pl451p7NzN
GHiJe5FGJpVKXBZoiO/1Y4Tn0nmGQxawmsO+kWD2y9tsnxaMPDvObFaU+ZAGPhTdGHu9x/uIrzld
zZA+Uz2BZkyBBoVObTnLgWjQpLddPQ/2noiqFext4EbHJgDtgrsj1RrpRKn8jnCEUvuhYMeyE31L
Q0Ug+xZAim/0D85468zw6ad/q4wWO99AauRJOQW8WQiDeINz7WcLJ0lrmnuqZVASeZKoos0oKrbP
HZWLFkmuukt/4XWAZq79Jf4yAZjhORlUpkKQGCXbJzvuXky6Cn/XpQeqTdcT73tcuw0XfM8Rt59N
+97bmgxEf5g6SwJ1HWTck1r6jHJBevnsqFlWOoS4ijjcmCwmN76uVNRFcCeHNcQWyxURjzJjIKW/
eg1heVvg+vB5zIcWrsWfxQf7VSP7+vf1khvzmUOTdDRNcQ55Oy5Yj3y9ibN6c+ezswqogGEiCDKD
8hp5wwPgXHgMMDwDo4vZ6/A8mcVxUoCwtrpfgk8jtgxr6+W3yBB21tqFd7p0FquGvv3EYwqijQnB
jEauFJTjWLgRqL3ugiFyMDrh+rT9pcGBMfY+ehP3md3QOJCarBJI1Gb0SxAaWllpce4RR1yE78bN
DmzcDPPoWhIbn47bCsah1r6/m9uBRwh6jBy3rLgam71N1T+5OT75W3h0MsHkcfhxptg4i+u85nor
mPH9kHUWJ04pBMU6CTFHCZOamtwdf4emAEwTt84R84qdPDs+/roHVu09pRtu486frrAbFcH+tMZ9
UfpWsMU8Il32sniyKOTy+++UF0kfQgrwbpIr5XvbFPPx85yV9EUS4RvcfSKNyd0xhHf2away33wR
XLkMqNFeFpBg4PkMMaKUxd2IFxAQEoPwqZBG9zvbww1vXs31nkEweR49UiO7thHEysHTzP6dKUXm
V3CqdQmmwdX1spNzA4PWwxTIcn64WVWZSOUfHGKWeUwOrn9aKiv+m90xp6eqtLPfJRXtXUWnNVIK
kBc+99UpY2pF8VRiCQrwAnVsVVmyQBj7xIvX9Mi4FrQjkq541tLEMABleNk3moHWKLUtZqVYyVOV
4M8iVdEuz/xv3mOA+7bdrTZ2uihFiLa2ZOr7HxaxsxEyqig3HI20Hx+QbYuUTfpQw2QVk8ttsseV
dG8lfuV+GDFJnuNS5Ag8TqcpfwcOORbbOc7HOz0R8A8XbCf1DompVduEoN8Tnghuv3kHm89IXeet
XNzl3GHU76HKtt4VejN1NfRxqIEKSHvioO1YtgDRwlsIhHJMDzQY9H/m2OQ/Rp8xC089XsqjRb5Y
HFze1i8LJMs/KEWxutYWOdlNa1XrZWSIeej63L3UScs6IuYwhWUzNcZjsrSNcVf1qvxOaY3/5wwJ
pWCqxSGLMNBS1UAtqBPC9Jf48nRPyWTQGfDUtGn/3ByEfF2NLL9IFor/ATcSvxjV66ufLDjUcrJ+
e8u7QWzNxKZVjIUVDLiO/hGif9kNqRV4cmSNZhfMa44QDLOEQO13ylyGfMvo7DyWCuj5rqgltrXW
cFhtdi1wr2dQmlYbdjgOf1qTeznlFGb7Jigi87YUZmR9lFrqreCI/8/y0ePAoKXeF0lsSrxckSeE
xUmswiHJ8NgRF9amF3pLmrJZJZUwtFXwHausQ0aBr7TaC1Od4odUbGuirJXyIo3eeQWQ+VQ0ywsU
xmuZ5fPVmBc6HbpZ3GEvg/bTpckDidnl0vFUZRCv5+JYYsg9SkvjusC1nB573cuIF01xwJStnin+
WZ5Y6K87Lnm0V86e8YWR0TxT38sRbY1y1/ZUeeWgpyLh98t7IoeXqXYmrAt5vrVT2zvPRIjuZd3j
fy5841T7sxmavfu58qzsYnd4ViBrwhrqHvYECu8w89TsZxEfWckqwjSBl+oPAgvv7Oz935LI06Mx
wCpgxM8OKY5KGqHL4KuVwJISodmdtei3m7gpSw7WsY+WwJFfLlildyOtbxSr0aqutfDMe3tK4y2O
rq/Yp7MGVqTXYl1tYUCghqg7Yk8vKy99cnk+TKbA6EJCGzllh3P225ig5ZZlNE4FLSqPVQ6jwSy7
5Yp/kNKMzqBoyPe7M37s6lwUY/7Ttgn4j7zKDx1VgQ+GHtd3yfcy5CbrkRRy1y9u7cuRVygRhxTm
6PuckV1E2nf/ea05nKEq3UiXXfybM8yHib9250D56s4ilURkvq8P+LjGtxGXGLvdXj0EyuOC3YGK
NExveOlokAOkQfIEuM7C71X/8DAG26GrrFcTE/nWd6V1BM1tHxw92G9xnsh/I1m3fWdRGoQLQVwt
0RevrpurD9v1ueJbjXhBUq9PMnfzPfVhar8qk2ADOemdARRFtirfi6r9RydLvQMkgY5XokqctQYX
Hjc4pF1tOwi+uLj2MeQEYjBOT2sPrUf7pcQky7SCPczGiRbqohD3pdLZG1SgEtM0syO2kjEahRwO
rqyne3iuUH5HiQZARRFaYoDASMqP9QXKyRH+wYL3JZ98tjyzv2FiDq68XGQF6XrxLpPjP48kTO6L
dFWSLXMnT/S3J5/4cp/IkbSf9kgeJ0hH7LLNfKS2KX5riiAy0NE+XW5E56WvrH2DJ4KIKYItObr+
wAN0JS/8kfW8n0VpjH/EAUmtcm0snbm/csx9evWavReuM4WQaVGjLChQNc2LcJt7BHZkrrc5A2if
1qSAuAC4e8tRnAvgBcmr2r1nb2NKlZ5KQFIalEa1E01QHoAJqyuVZCRCq8k7rmSEolIMR0J3JsaR
NshD+sC5tw29+7pgC/nko5goYjCeWyJ6n0bBrQH/RH1HXxzlNQ62Ggh+I6GimhLoQ2ulzsEFyUbx
N5hC9sw1yk0yrb+VSBciAIOOVqGIU03juzBM3OOUzEoWsglshHgakSq5C/CGm7LlWVIaTjOukbzL
TsXbhSa/l0Kn9ISurvJ+4KBMD4XNInJTd/iEd2TjEOWxilo/Sd+7oYToJDZuO+SUACR2+7W21WPa
uoAFenmnII3itqkozuC/UZAdU+aW3tbhPU9r/cxnIje8sr29IPeOxuzq/0zHDD68CS9kOgPBV8qt
nN2aYOpP4IgB/cU3E9ZrIl7sRRHmcC3CnlZNGyoV2U8ib3Bj53m2rng5vfyVa0i7961qDsu1hJGH
4bw9ygSEedliWHAaRFiJkUFBxnwoXZONaN+sn+ZMPcgcY8xnX2id2dAOOziIHFkWngsP/vpRxcHH
5ML6H7hAPWWJn/2he2KhaDMkALNo8sjLpBeSNCDzwVgYI7u2w4/loVsz9FJ7gzhPsY/yQP41Nm6j
nlmVkIAgMErtED6IdgXeq9TJT7HeFDLg+of4ve3iQB2Sqfr/nZRsBtei92w09QdxP8Z3dlbNidM4
/SoTaZ27Tv8zNQYFCGlfmSPss7IozJ7oC4hisHNbMVgaxkedXNhiEQm1WZuHGLZI9pfmEpnDUF/I
rACgKDp2KX1KbrTJZa2ITLOdA7Cnvoc8d+5zX8cPwp1zXIJGujVH9w0ObPKGBsMWGtPbg2GU2eeE
uvA4i45EYQU1XgGivKeN4IEyA/taak/su2XOrrYh9LtV4scdCjF4jApOEd0Kvu9mo9P7IIDYyyxo
k/sCKnEhYEICWI56i8zTvDSOiSG2mNSuCWJrC9lJR0hu8prxnWBgTmlHxLVNim71+r8iBgOG02ey
n1jQxETJtTgotMHQKof4aS19YA0JpXlYFeN77dE6zI2a0iS8XvY3WTDiNfPcMyk6I6cVKc0znBW4
Nxg15jdgak0SyoBL58Y12bYNie3cLUvW3pNiZJ0vEitc0d0vRtKKOziT/XmefXUiU6HevY47pBSe
2iEGL19dkj4Ci8RMm/hX2LhfpuO2WFHR6zaVRVRHprX1FAO+iAZ36c+21fL24TUYSTnaR7GUT7eQ
8I5+K5j1hWWwPhmm/RLwB5m8clTbdkq4nPluH2w0JrCHjFjlSWNxePbcQbwOQyfhyJu6H3Yxqc9h
U0vuwGdeSfLg97V5ZHoXh3npFPUZ3PCPXJtMxo7G+pSrHR8Lsv4ntXL7Cdg0hF0s9W7E0yFwKnfd
49JUw6HO5vmdzH598IcarBt/WA/GIDvR51m1633QsVU3ZyM9d0Fjv+SWz0/r93mAssQHfENqjA9G
Vxjbwkhf5gzaIUUCFuZdiEnOdjKpjCCxVSO9GNizifyx13dQI+GyOum36uMmFFMcf2hzuAAQcx+t
7EYyq7w4Ptu9TB/KZqxe69W1T/NMIzkxFOsimpVgKrcYKhKbkH6d6hs7gBNylyejsxLwZvuoM072
hgoMY4yfqPxguwj7+IdabucbuMt+4hJ7cyD0xRenMaAPDI8RnIJgJlsv+q2fDMxJ+VTRqlNqtp11
FbPux1l4zDNtvGLHUBdXGXnH1N10BLXjrtpMjrQhmWcWSUyeo3xb58JeMGLyjokVU4K9yuY3TfWw
d+fBextmnf3iF8ZwAeIrdImX/y21wBfACdJtBjqF95lnvw8TkddNsLjTFJJBL5/QTQrQ4a5pPFvk
Uz7HWmssE64RR7Jx40s2SarBF+4NOxqQ39JBDVRqSOeK4QkSGed5wfw317QIOIQzcio4COuwsvmI
KVp44Y6KOc4ekhC7oh91lWvsk0qIvyCfwH7c2Os0BaRM6rH74tABTzTIUs/4mTtog/GyQzpAtqrm
gcpginzYI5Yjc+zUPRGhWR+Bqxlc9xcPqa8s9TGDRMR8t3h0PbR+SP1gjKUzGb9duzKjxm7rpyaT
Qcb7xEzDRAhuHYlPHUITNwwLXZYCaA7kkS7s4KLyofseeDHdTaXnvRLMGsMlGdgScBN3qYGyeRpU
txbBBnW52cbI2d9FS8U8u6n5TqAuHzICJ095SpFiWAz0t+FHC6YrYcs0oiaTxVthDte+hc5gFWn2
21o2vihjvFVsxc4ZA19+WYOZasvFcN5q3LBhM1RjlASCDrsUEfMdi0f3yrIyPtp2Fb8tarw0zTqc
hhygf001zk/CVXpH9oNTZOmtTZpzZEBOEbB3fLqiRWEMJ8yS/T+v12PE/y9+MXyTC7JyKacb4eyf
LCYJ7O40SmSJt9zJWMzHOuE1fnuuHURJa7hkjEktFbM3PJeu/puWerzUIP3uXZdQGfZPCOvmTPKw
rPJfPAAc9llq3PC6Wn2PM1WzSHynGXrWBvxz8g9tq3jgVtB+LrOmv0ZpUb+u2nojY4ee0dNQuG0H
Zu+g9caHAPJxcQuM12fdZcDp6Wy/5lVcPbulHl8VjLMDv/l6IvgUPzqeMT1brVYXntc5dAuf/4zV
MSR2Bf2Y0k29ezZgdR8mbiPeMORyAx3Iqz/X/8+7Eb/qn2Y/0acBJEl/olRxPNBEU913EEI3cuL6
tQGcO8AnK2uD8zhLPgt35EQhqCY3ZTKXUTYl3DxRi9/cvuOMCHJWuPBbnwqgnnsaynyYUeYNkLxO
bRpyX7QqyHaMbTIuh2XrqAZ38lgBGBceYnORKO+z7VG5NzkooEf6JOPHFczzkW6i+anBTr/RcyZP
GYbBFKP9ZB5TVuD/bJXnd4Comwvi6xJhHA8e6aqInyF2MC6u/LNZby7bASGaPXTj7xKnwyZoFjbA
1qVCC+US8A5PzGRgyuoz7BKmKJ4C6eNZjPXjjMr50bp6eaHjuwqb0lr/kttupaU+6x9bRhjp7eI+
g14APtGnUH18eKnhbdNwzdNpiiZr5W7k4E1TyWzvoaD1Z60MKA5q0exyoThsOk/T7N4qaPFePL3I
KY/Pq9dJwpH23LxUtJvAqWCbhos2AWa3BStiAoqLa4jASd9MOMK7lHU0DxH6nUuLi2XtfcQx8hJi
unAJZXJh+floWDbkKBLlwbZQsQTQVzl/7cytnGxoW95x5AUomY3PDD/ONjdX/CSRk6HIzqyVCK6C
QlHllEaEQppDpW0/i0Yl2ojkE4gjZoFXJw9IiVomuR8iS9e49zCWYIo/ErmyjyYH3DtpROO0jLp+
ArblAqh30z9j9ZIrCVTSt4Xpv2PBdb6GNn2b/NQ6WsA5t5MPE2KYVPFHMXr9kHYpu5eEqMjGLyqs
hnoNfiy3lEdjuA1XjdW+JqSjsQPoaojgSLIwoPvhtCIuAzsLykvuMgtsk5xVkR7FeApU7z4p/rjs
RJQBH5zpcO8DBDkQmcrXG1KxPdi3tjZoROa+JZL0NoyWuMD+FKdkWoxdW2HNqaHCoxz3dWQuZGdS
lnYfAbL7R6Fya1cNy/Qf4weMg3IuaXC3vNCnlwujM+2HSYhS3Owm3Fweqks3PNNfSozXs5tPs+6N
2zDqHheIJu/zCBgH/ySmNNokXlduPxyQXBkelT8UD0u7upyINHz4yhQPopd0aeuqfqe3sg6H2PkP
3FdPQweE177qjW9johtotnV28ECr3UIM9Wc/W+wzbm0dcZVKpDw3/SkwwrAZqa2zpPSSP6+dASgg
gQfEJPEgvMH0uMYpDrINFE15TLS0YRzV+eONR7bRKa1bcuIrmosW5gixs54yAKv0r4TKhxcy3N19
zYWXztMiaidszaN9oCTBiwKiYDscyMlTQ9Ts1dJTDFBjZfuRB5oIys1/W/vNh1lBS10G2zgUTj8/
VHlLXwCP3oHIXnfiy5LSFMPyZAPvUPxVxLRC5aExWbljwuIKuKngi/wM6k4wRrH7nQf61aq2CFZ+
/IIymQDnPcbh+E1zDQ02EOreCZoQUzdI8HzGcasvBMGnxzVNhmPNdFATM6aCxZHE9W0gJbim4WWw
yJr8HW0XazRWstxnQTy9ugxAZ8rFqydxa3OBceJgI2ZhLrerWODm2CQL8h0vIIccViHix47F210K
4ufTL932ajQmWTet+m5rmi4R3BZobChX9l/9SLK5bqCWnyVmehFZBl6GDcCn9SDUmh7GFgI184/z
oaW12FvX6qoXuHM8jTrNjUtHFR3RnTlzWW302fgLokRY+O5kyoeI0XHXNRkWqWCW9IrcAjqRgwXt
vb6VCDyi5gu5A71nnTDzsWBD469cehZd1wx22dKPLyxy0fSGymO1muW04/2QCJ0eWS8kIkqbiQqN
CWvPfLbTHsM0HYFJfsXWZNFWxc3x15bCtLdVyZYKOpLJmo5WDwyQyzR6eO5NT/s4E1K8A6KYXfKm
C//NDQRAq4501pFoWfLKJhNYTNAm2TuQcMhokF9iCp2wgQdcvId1Nu51eUP4WLdzGi8+rVjs64vn
InAGlEKRVay+Cp2nlB2l2ESqoEseJ8xeT3Cq8J+khUHcfKqNHVxGLlSebdeHFucM815Z+z32R9Gx
PQ1AUR0rQ9zopF6w/iMXQizLX4fp1OlVrCdIoe0LmGtwex1eAAAVzW2uzT0R+1cQujzlhNQYPZwU
nhMIuMKAWeNOxFMDbq7oijVR0bNFjphQTjZUFEYx/ZcHzSGX8r0GuUbAtgWqB//e3E+yJ/+T18XH
hAeYIZtMorxZvmng000bnNes43PJTI7aybgd3HAOLWRJzBEYlJEXvCpgpaydFJqKMuCH7ObFN/8V
vUHHDFE085yBXRAPJsdvsLeqSftRny0C+mDluqeJD9K7EIRqOUZaQXe1aXjGeRG6ineWFHUVduBn
2nMlAu9AAZ6pjlNRwhj05kx839ix3CV01/zZ7uRFlaRjZJOzvnlhs92vdPxApogUhXXTOROm82fq
kWthmfrtPaAN54HyG+89oTkLeQCN+aWPuYDuBM5umpRBwe3dqgEYFJQwD7LJ+AQlax6h/2pEbKtq
/AhPq/B3XsW+OkRSxPBCgdR+4sX6bKFl/xpD8UozM4icJECnhhdAYMSBTqOXb8DNJzzNWN7jwlpw
Lav5GZqNf+a6yPCWIHu8k02gGSOARIwxlWbRQu8CUKeb0rLfuZUj3ujK2HNvCd6ybv5b7DyLKKXh
Ii1H9hZOFRwUKQZ6DUiRsFkY0kdsLbTdYvBI/9kjthm+DGDB5c/C6f8OOOvkcjRvZtrNG3u6mhML
cZcAPui9KxnUJ/+WBg2YyIk1v8vexRo6Tx018lCHdxU2tlCMklQkREkaLhMrwqBGhli2+cHq+5I3
rz/uLXoogX5Kpl+MiNd2YL2xjelAAw+xTBExng/8o9M9OwHznCetdzRdX3w4wxCfoBBSHeYbQfO5
tiq4L/TNihY7L+XIbDaaQfbfgmiyN4mwE1sG59JwStBflg+O3liFf+fP1nwv4Dluy8aUcFkJCGIZ
SV8U+0h34wzYbyFMPiHdizfEVv8eLbT5TWKhr37T/8ZdfA/aCTwoBhn/7JWifTAk0MQNVq/1wAum
JdCbPM2W8B9T2LqguGBTVLfmtKlrK6gFqwMRpAQoBoL7vfK7vwDbQgQ8KP5aQFX9i6k/R3XQztUF
GRkVcTtvbN84sGxkpVD5vP9Nsk93oxQk+mTPOyirm9fEcB9HcCJHAb8m6qjmvADOKNhWc0SxRjwk
BaGdPoiNqLaoP8lZBnThDLL/vtZudaatD33Tf2IFm2FdUfIMgzkma5ya6dZZp2exlouz8Tvo0OVE
d2zNibNDrWefgxFyj3+HyzerQbSkEcPn4n52hE42w2i/+azuGKrY9UIHePDaIL4Ys3WfM+1tRiLt
ETAq/lR9OYTL6ulomYM2RGWvdyv3ju3o9u0PmMQhwi08RL3jvKcLadMGdZG7ENhO5umQqNKNEez5
d1h35cm96R2doJusi7Ez6o5QuaWDlzKBy0dzM9Qd+bOSLgWZqWv77OFTP9ZpKt9xHJzdFR++6LKM
UmoXvXoUn8ui/7NUcd+DmOiVtmwkElOd7bjK97Ynj5iBnVD6boNeFqcHnN/lLmG83fiNu0TN0FlX
1in+2c2WM+BCdHyuCUCLHEardadTZzljY/1KxegxD3SgxzGDR1jKvnM4LltMnDlL1xEkB+1pN/dm
Qu52tZLpOproVGUakL2IzRNdJ5im5tYLu9kRRBjtxVEbL63Vp8DSHU2qgb2sJkzZZ0pRPbnVHu8G
vhkgb4XYzD4OaZZn7h7ulPWobtaRKpHVLlhKZ9dr4B7TjUXI8YRJvWvkRWGtxe4v0tCkghjJkmp4
yBqhIGRO2MAaDlwEcP5NQm9SXf6rbB4f7nPGU8dQefLNrj8AzJm2nZ81d7E9vMIKcZ6TzkbGy3GQ
alpe+9jet549/wjTrVCN/TsPdZF7LFgmCCJdBNcOcBlZyANkqeLSQ+bZt4Pxo0FDb4opH/BgE2Xx
pezpIeEoOnhZ5/1Q5ogJpyin5sxRzK+g2e2VgdCXpU3vyYNT7e6a3ML8pW52trPEx9IzkA4YxLNT
Wo+IRc7ETOGZgvUQGZFqupH44lxRGUwPhEOMmbbyXFAuachPQvPDgO+vdMGVeGKMrAC36wZ+2kA+
V2QXBdUpAt6lQhW02WsqjB9Q+ON08jMDMCnh8z/c3OZjJaCC74lUNNjSM3rVjXp2o7WjLxhRGomP
MZ33YGOPZ4hBxiH3xvZK003+iTqC/SxTDn9LtMysXZorRRvenWXrKFh+nSZzUNw6Lvg3iBucjzXs
/YYUqJSWPOoAESg3x+Lql7a7CXzLeOJ1gy9o+lb4mvL9jPj66diD/E+PPtYkkSzL9n8cndlypEgW
RL8IM7Yg4DX3TUoptbZesJJUxQ4RrAFfPyfnZXrM2lqlkhIi7nX342OedO4RaR1LTfbf0PnxNeBU
OrOz3eHVCB8IkVyEJ2m2zWs/GTboMR/1SM6BExYEWM/UkdGoVJkSl3szkNDls48A+Zt13AnDSBcb
/k90stNFzWdnqZOPzKIqPIxducY/H9K6FPyZvfmvnsbxWaesW31YLyvayr7tkMGiSZdLWCTeVSus
dHZSXXSlWxRnt8AbXtjbikqk9bKEHGZChGrHdTR8Q3InLFMO/ox+O1j73G05lbSMLuHdwzBktGlT
W3UfUhPbOSvTcgAqUb2iXdHwy2NtfLsBi5IWb0xrvJBQM0kK8vr3WW7IXKDf+WQeKnnFInFN7tdG
EHzlQ7EM+uTVvbsj89C80IYe0y1O39XGtc24CRLyqxXXtS/sahTED/1ba+E5rOowoDSxgUmlJHcp
GwVfR3eYCzuEm3HGkz2Yj1Anu6jHwVaTXVqMZ1hW1AqF361+E29WiuYUC6CN5EqIQvDQZ7l8LxZq
ccycX20RcGTpVpzqKd6VbfHdWeV2ASvM2x8U58wvkxCfEGPy21nLcCYwBdtq4n0NNmd89KPIQwLJ
2v2c9vfvoUuugZveD7/AExcrTLp94mTdK0fpvLWnBs6KX/XlpwyC4Mc2Tv6DtwNgTZo12xxy579Y
xk9ZRtZoOwz9Z+ct1zHIu0tpUAjXPbUL6RJ0t8BVexoev3zZfidYvdfIgDl5NGMfJlGPF4THe2f3
nZdTMGBO6bgVOEXXHCHf3OBOYF/NsVl40fik3o9uOxPJMX2SrbqWdrthVNWWhXa9F4MdEtMb7lqS
ekNhewnaIiZwk3Tnwq6Ltw7B4GmQI82o7JxHVNmmeGs83qvSSkgSw1U+DGG0B3b/t86DBVB4ty0n
PmFZgX01A51+5DHxHxor3ZuZcN3k1XG+6VqpN23twgvPhslCYkczEuqtxeq0wpMAtcbh0mvsChCq
oBWp8O/19eUiHgkwTvYKI9a6jLv/IjUeoJxUKFdVA8kneipy0m4yxt1CVorWMzlnRyoJ8zPXr2Rv
MKRcxvoTpxQu9+HVogMuAN6iCHVh//AYskDH7BPZhFy8626kAg+KqwXVcD9MuDnrqTjYnXZ2WvrV
80gcc9tk98VrXtGv1ZVchqvgmvj5wSEfSXLXdH+IR+i951vzjhpFLt+uhIc4DOphXNJbyCaBKwm8
7ApatrqLCq4jmm8i4NlPV3QvPEAOdailea198gQo2OJHtPBdVqwtnVuhyvbBJepJfSuLeDccvloh
yBKtRie7pZOLST2IkvuqmEtUAdQUdnm2joNMXaJ+vGLRfFYOnvKZOsgVSJjvaKybM5SfZtvPKbfF
8V70XiDKn1tL6WMfZNHGJAQ8Zc29LUu+5wrFZvGNv8ME85o69VWplqN0qPhj/TSRh4nr0G1AKSaG
ZTB5o/GVE0vqbpTWC2nS+yYcD4CL//n+7Dvv3h0BmEdcc3DAlgdLpM8L0hkup6LZJFjTn624fyoL
SMZcKuwtqx97q0Kd/9p4NHjN8OD2Iir2xqnsLW+QFiAWDrAt/aFibbQ1PGfDMFKi1C1E2WiAZl2G
XY8kRZCxqCUSREHavUJdn5MZmRjKwm7k+1TKlzvyOkx6CahjBmDQ5mza/PrQ5imArBiETxD+i7v0
4mNVhy6LZlCEfxgHguMC3GXvTp4AIV+EW93CUDZ8LuqYwxFAjLPFEs1Iy2awn3YqDqfXUCTNJhNh
/kqzxElrXT14Unt/iS0hgw55/MkSZ7rjDOHsqSHcole+J6E9EGJmKApXgzMbnFDNgjwRTfOEtIjZ
emPfLx0bK+bWCveA4vIkSk5gnh8jy5+QLEDtFB5FFKeF2PlDSTvBSS7gKfnkKvkVVbK7tZb3qIBF
sF5E5zgSqMD+mUZ9dk5D+g5cLhwrIgP5dSlQoYaBzoacp+MNgS9bG+V0nwvyJ+sP6s6B/mSnbEiS
4FixyNw07EO4y9v0mNAmNf0BjcS46Zaptye4Vm541po9HImWwBDsRJ86PxDYEi849076qAC98kMx
xrrCCeQnI0rrk1soVQMk89a4UB/vZE5Ubrc6KSynhHdmjsazK0314pukfxu10I9Nkdi7Ll2mV4eu
hQS9j+x2F7CnENV8Lkfqihq34m5I8fI/QOER18npHlmT1GZtcF3CF6uSbCh3tFipR606bzd0zp8i
qk8i7KefkRnuTL7S4d1LtsigHXrdv5QfdLkvKj/Atqk12IUsX+J+T3fGhHIdx0+444dzMiZBfitZ
1vi7SbANOgZOx2tfMTKTn2ULsUpV1znoXI1814RTtj7l3E8ys3B4Lj1Gevyktc8ZUHTPUoY/zpCl
7Kpab1+CK9uaYMbyXbiRgH0dsDFl9NotXCT2bPYxrA8SQJUho5XQrEQ8QN/VT9vAGiLUzO7bL5bf
sc/0n7mSv3PdBftybIst3oK0wKZZ8SyzbzsskHmec1FZX6FqYgq67ngA3NkkeEOXomOI0prBtBxW
AHx/4SMTX3U5be7wunVBtemewalf656qHr55YCPpfa5nlm9OXZMo0AXk9v2EBjwc6r27XqL8KOoM
I6JuRxzHs77wygT1gBkfp7s9zB/d4Dbwmwip8bKkP7R8HTyE35OcphxLTFvzMQUehhe0R0pKWDDQ
vpPxE9lhhgrkPrRNdyxr7FfrAHPeHldgi0icVe07nTskp0H2+OJUAZZopkeJ9Q0Z3RrG9H4fw5Qy
kihuMkyO9nBZcIfDtQmk2C5V/B+37eXmE1O3VzAA3AMrqvE4QK94JRMuYbdguHzXcqQFAZtndbPH
adoXaYSjtec/t+0u+Qfjc9hGFI2eIA58EYypDwv5gLtRkRV2BUeSBXQuQI0ltkb+kY1/4/benwsD
2A1jGwu8aHSSaxy0AVtsPpckCTC/qIltrZt/0sLTnVIEkwMDbgsaVib/ZxgMJxumK0YF9pCYKir7
GFtDisWTskO6SMjzfBPRI4rspaG7kj2mKAo41iEhIZZrbExW7ByKvW05Xr4tHUwxZCVS580txvd8
rllDzjMIIagKHoZIof91aQVKFRBsbhA5JzlfCwqMV0OKhYvnZ2Og/j/iYwoeWozQgKIBYWofGX0W
NFZxHvxm3uDs4mpOL0wC7wnS16oA4weohxnuqJdlwF6jipit3CinUxqXyypbxvIOU3Kc82AjpnZc
hA8kbzyaj6C/UglAUZGGr4YxcDoZJyMGJ+G5l0I8LV6zsEU42BpBoI7S9NCHmjB7BkXdL7to07KH
wcLLm/eL2xVZgbj33+LU/eCnet+BY31eJVZ+WWK5fNQ+eMimm7ALtq69JhpWPzmFPW7Dccaunusb
Xa9YIGLQ2fc+EQdhUo6gFks++Oz3HLgDgD74Q+5aAytuTirAqSBvJG9fPj1zuwlb7FHKbrgp5SA6
6dOL6D7U9ZmOl4HKzzjc9KYrtvn9JhoDg6R4xIRsWkgxbAgerxov5xYZTXRyQWO/qlz+Qx3428NJ
IK8E+KW3aBTD/VXiZO19DLYLvffbXkiX2UngqwX/CO80y5udG9Z3V9JS8wUX8UbEz6avQAbZfxwk
z2Ro6bBwYAQAhOfCT2Xa0mtquaz4NoNcIRAy9+aR81c/G4Kv85FEv0dSjX/MODZm3hrsAHsKefyn
3HVOPa7iA0vV6pDnPQUsLhWImcFD2JcEWCjOwwbtJvnZ9GV+CyOzSWE376XtQTUr7e8lsfajbukI
LYFY6qlkv5W60fM80V0hDZUu5ayOoaLpC4Od9ZnQkgxRs7VjiCDBAphRO191N6RqR3crVJYJGmsd
iH7PJbQ9VQs2OopH1TVsZ/fQZtMdkkEVX+SOpDS86Caonz/XtLA/5ZF1mzy32fiQhvEeW+xwy8k1
1CtpUgTt1EHn6ekrDe9I2/lL0WpHrYEVwTatgNncEyfhV+ONYt6afF6qsw1X/kWyqm1OOC/YV4xt
dxyrZgIY24bx49jz2F7BoDXl1jQFII10roZpJ4KF1PEGGbHuSDVV7tm095e3HvWLKcwtd22xcfX4
TWbLqPU84mRlP8TNTy20bAKWJ3OMnWjGU5QmmAQFZIeNYTI8VFnEL9DY4tf0kTrF7OmwjLL6a8Py
zbIIdiYze3Qbq10Knn7VwhNISDybYl0Yk7CbLOt1XNgF3hW7BP0Uk7ZmW9M65TlcaM8VczldCr8E
qufIRK9LFVactvlku2ucH7Scz5P7zmu9+cstYPlQDJdm2y7SvLBrHV/8BcJ7Tsr94LCRPJWW/X6n
kG+p8Oi2ie1Gr1jLe5JU6YTx3us7FE9bnQJbh0cuExBFCiO3WPlZ2LlU4DwBrJhLIt86J26exBfB
qVRcLW90pjO9SfMJcE2ALS5U/QHPyhQhdeh6nTOnHiTC6IPjLJC7e1l8zlUZ/FFUNd38pfTePXCD
KyjOCGEuGiJP0Ugx0xqxKiGCE1MwXrESiOBHwPJUfvuW84U/dNmo3TD6W7YVqKsLOegd36LLtWwU
ZMx5i8fLKZBxdstg3T1MIYw4dmKAyiBw5maXzYY8UDWJYj3LsfsNm9lad1KzfuJNtQsDhuyGz65V
ZXO6heYBXF8T9ztACNR8BhnxaAXGLU5pb55tYHNhM8/CeWOTwjlkVSQfm6X4D4J7sl1Ia5M8lPqU
Bu1j1S2vDSQwd0QygnlF+Y+1tH/7hO1hJJuVagMkwCnwJQpjVVqrIKg0xI1UDPc/6zWus/KnIsO6
jfSgcbVl0UJG2Cp2Qxv7BxuGNn7YsvlYgnzvZ9VTkGb/ioCXAHwDwu59TvADGYLzS036Xj0iJN3r
mZWvkxQkVT5ANU7ArW7rjgUa+cmueh/7oEArA3HOHpYXbIszbGcx9h/t0SselhGYQcf2mc0NQpGK
owMWheJQMCVIAoTzyxBkyxOl1A0fmpkt8KDHXRb14sz6htFZVsO+ISx+SeA3/QXRLAA2w9RinRwx
fuAcusp5jg4I1C5+NjL+i0GC72T4V9KkfqZiiSsHFPs9rxwAuCLnh8BjvJOGOwJu4YWQXdB8KpSE
kJLXhYqffhRr0Q7OoQndNycyZUNkqNT/mSQWxKMbpMVdmUn3Gdf+M0UZ3qm70yhiN3wMlSUe8V+i
ZiIt0wLsFBQDpPFzikq5oTYUFwUphZ62lcGLtqA25zc99M53EmCwdkPiZ0PeOFc1ONxvNORs+1BH
bbARbVNdqyg3G4/g2A1epIh2M/+6XnWeN8IixzF2RuRU756Qut2NYzq9FGPpPi55zMfVy/IDwdPy
xF0QhSRwyd/DBr0r61xukY5oz54sLA6BLvvxNkmh/vRt4v/HPaY/Fcls7dXo5Oco7fuAfYfl72GY
OT8s8dO/9uwQJmBJXs5d/SBN+TD547VBSIJUEJHIn8qsvC31UOzoTLn32ZApW0dT4IE6tqgGpwrs
WDHx8j9+Ddqbnm5UBcpPGv03y6AtuS2vdRaxHHjQCFAJa9Y5q6WuYfBOzq3Vhi/CM1tEXfnp5J3e
TUwrOc6CCQiBL+Md6XtK2mhJAX0SYRhE+TwKpcUe1qKFFBI0O666vxE/qT2ZJ9LdE98w0a+4IKy4
ZOcMl9vWNmnOGGqWJ91PzRGscgKrb05dYBHcNT8XVHhMKcE4fUhLjEfT6Okmrah7sQAMkQoB/iPm
6LuN2KG6OcRqkrkhMIB8lniOY4YM080PSZgP71XkCSywtf4Jktw/uVna/MsTLEgbLKPof70zweoI
gPiSwp28mPCgM++ltbxSzkQ16ghSZUPDbHYgB4zy7wMNwronzd7pYqzZi+D9pKfu//3GpAv53KOs
YGJ1flLU0yscDCrdFb+Sf6lcyuNQTtJCY+K1W9t0wWwnARstxBp4BkoW7XgSyqe5Er8j4c5t7IC8
TgW0SpIjLT/MgoOHjPwcjCk/6mAu/0aCzCC5IOwAPbusf7lKWMz3TjntO2EdXFGVpDTrZ48Zh7QD
sRUWS5RzJCrFygMRDmnCQYxxAsvde0rHFzqSsxew+t28oh+KLa0yEMcQWHf4MOGlmBoXfzAG5mEh
ls1OSouYRTKrR6ymbG69MAKIVgfNIWmQMfDGe9HyKvouDbZtK7uvUdlVSS9HNWeb2AyWXhN85OHH
pTGM7zCz8BD5zWBfJF3ppygvrOiFzr1gKx0NdbeGkrOlFdz955D5fg78JOYX7rDzHDE4fKYdaMVV
kfreg47nnn49jP27PMqWeE+KoW7ZRVXjvVkSt0BhevY4xu367IVB1Hhb6Kes1WsdVpvOMvmnSN1i
5zHNBF/sBabhaI1qyne+3VE4CzaNtFLA6XF250w/Ny0UMiDXsfyi60BWTymLVP+lEz76FiyPJn0e
OZSabRRHqr7CVBeMn7SFD+o0kvE1u1Hklrgv89JLl1HYqaYs917QV4kveXYSdiuANzRNrpmHkl0W
k0tnXURdOAs6lxpwtZQX4sAeleW1FTJrGDGPE0sVapxRzFikHCtfFmxesLpi2m5GYGkZzduh8keS
9yWz4EqqxbTnOXCd8sVA6LH2fSYnO145o27YyyTzN51oy5+2ooPw7PtW/4cksrsra5EsV8y0ebtt
4y6Z37gywmlg35/VP6HfiWcun5Xcl34Yk2AdWGR1legerdIunDVkpSn4JL7eqKunHLHskSVw2awW
hx3lek5B6qgVS68BwGUB4TW2YgJ/metz8jY0vqm1ZfzS8Pj1rMwZ+2zugNiwIzrsG+9IIlX88f2c
8vqo437KUUW7b5w7w2OGoFleEqjEOHrwux2XvK18DPhQlx/oxahvDKGFODCITbz+C0M8PHagya7S
lO99VYTgyQAEDSA+J46tmbUGp3YUVSVPq+9SKTHIRjkbvDrZJ9dUj+JMW1Vvc1sM+kNG/K62UE5Y
usc52r+WoYxPVMXZzrFK+8Rc0PpnQaEzE9+aDoX0o6nahtddPJBQGvmZX6pM+NNJ8bB3sAK98IAh
rXPfCXBTWuvTDbsPuJ7/YIUc39FjtPjJjJ9dJtFzSRbIuFvwPMUJSlF/LSenPtj3rFBjUzq2shRb
fnYqwT25AQbpnaVeQdNoLZP4q+HSPD0H2Ml5fVEfDg7Bp7Gn6er7xF0NRNSCLs6mf4ZIe4M1M5V6
hwfI9N+lNUbJd06N/XSy3cktLmUvh+MYsLSlMKot77SBqcVjbiXxSWF6sm947c2NvCm4x7YbKUAP
qoXaAvqOUgawR/xTLma8jDeF8TI8aIvwh+xSq9bKH+3KpaAzmd385JEBUPCHUh+hjnF9LNlhUtVx
qO0c47ajkwKjjpfckjGie0KULS7ioSqpAe3z+WLhyu/RvEX2YeEjnFd+Tf31VXuxVYBzApMWUOcu
H3KzhB/DgBd8ZZkqosSrK961UmJTm9i+hY2qjyIL+j+JGwUSgo0rnBMzHhJotMARzjIIxnAN57Ee
qOxl6cLKOm+yPXs5WhinMbExBHvkV3inkybhZUOBT9/GePDxpzdfXpAMHpeVfCTTabALHFViTz9R
kHLSFixVUxKN5WC2sOFZybYJZKO788OJ1THutIurrOwWHP62tptTDngFhG6RDOz7/PG5Mig/UMOB
QgFD8BZ3+XYG0U/vlIwk3S43TX53mqQZVS3aZGG+byfbf2jZBiw3zwnKpwKGlaxXxKoEZAfql2iw
GpV+SmfaNrCy0c24cgaLgqe6Zg+1HZGLWQMjL/TnzuoHn51qIsNHm94Fjm8nc/9rmKdgaUIsdPYp
BWonzVrd/Ef/hPWGzRnaBJ0sQwjR907MTtetg2LOJNm5YIJPYUHqQrPFymlML/MEZ4MdN/f2cqeG
dOhBhcYpwamNVVS/FhqChujiPnpXQ+tF/0ay38OVOHFDY4AYyTJZ6Ku4cR6dubPZqDa2LMUppKx3
18TEUdftAJ/skk2DO9Ka4dXpUYVcDg4DVoMttsn+zWsz0HcqaZif716fo/RhclgBFKGZvjL5wwTS
ban4w9eUgE99ilzU07NycA/e+uBucuwxgkKebVFXV1JS+PQ4OGVIqj4j408pWt9LWiJM5XoN4cox
OkpKefRxdO7eRPtu5tnlKkr/0YHihI9sTIPqEc+nDyclckJN1tth+c82NBeSrF4+cerI1O6dnYfs
Kq9elKSIOygmG4/kUrLhnlzMF9Nztj7ZTcviDa+TPstqat4J7BhuSbXVfZS2q7dFVinnM5VOdcy4
mCB+iyQA62PptntTwANStB8Pv3+LKLp3kxjOWpCGx7xq419JGQNr/EGdAaHHJ1q5p4vMnAoWEt+B
T2V157V4THtyPDkSIyxYgaOhYxZEb+MfYA+9tIQIIUeDsyyA+0AmojMbPxWgH7Fx+TjYPB8NmDBq
uk0ccuDnuorSe6dJPyzhOfBd7P/TQBip57NAtrERQ7nvYk3aiSCg/RbWdzQ3mDO2m+6SVdsCobRa
R3qmEIFALaNkyVtlnY9alpQStt465fr+ng0yuvLXRFrERzzcra5zepXoa+7KHbw+3XP37+iGa1pP
XNsp8o5WiDYMR8BgewRqi90u0cJGNfHmd8/xg3c3HZ3nYihQ7qd758RD2Hpt/2DTZlM/9GyB4p8K
kZE3hyt5n0IcpL/swJTL0pN1F2VcicxKK9tEpGSTkmOCz+/BmjKPIwdfzGtiKnmRsp+sfEVHkVU+
zDZjF/yxFPS/4b2vVl1lyU8upY71TNIeuGSR+6RRbcixezxX5ftAanL6wR8M4Y4D3Us/Zc/9BHZR
q6Zbnc8pNT9GYioKiG5sWqog7kXO0id6JZtnDyAxiZGWIXoTuD0Rtq4hK3NeqnzEiHZn834MVptv
mc7VjU9GPF6IY7qvdMxQNG/nfXTMkHkl4rpIPkuA7PMGq17EA8YvPj7H8EKJ6yq9BfeC77yeLLn2
OlP7yF2uSINHMTKpncBtVmJZgc2ZMWbpJLuDQjwAD29sWBIs5B7CwBxHpJzttPoNnJAv6+LG3CKs
TR7mM+7QB2Ir0ZGKgx6vAQ/L1p4HnZw9w2C/LlTsV9dcBzA+2Klx+S0nHYC17F30RNcu4Lk0Mugs
rGZCSIKToSvY7XeYg6GcRsGWvo7AfEVgaB8th9+hu2GFPb0PdW959Ya0SPcJE51qeE1OA3Qayvo5
6bU8sam4D3t9dt9aBD4fOz/3W2KnDmzRcOWEvpsdhQ/x41jnmaT8yeLcWLEMxheZymDaktpbLuyi
l8+kc+x2P8w6YAfUzpQ+DQu9ZUQOpzUuQv9SA0aE5yjSOifMdidwlUvcWe/YTuNjKDG0nxV4Mu/W
uLU2zxmh3iZfl1CoiP8VOgnFzukd1T5X6TyhoUC8ZQ4VeGH5EOgR3Iw3HlkMjxecYS7N2DMMGUuI
i4TzE23wTAtIJHnTOV+aCoFgM7Rcm9c5DJoZ34yTRSWoMVlPJye6i2VN6jI9bxooMhHzvJzEPGzy
ic8kMhz14iVl6zwUDGA79150kphBfOegFR5CPqUH+tdlT4vj0pibb9mMxXqKAd73ZHsAR5e5D0Oh
RRkIvMi0GzHDDyxbjbkXe/f0jVqVpj+holz6gSh8SbrYpQpy57JRjbGD5l3RP6f+gKrv9WFd7mE8
OeLGsp6Wgkl69T7VMdmZTsfEJJCWH9QIEeEQ2ESIt3mTN2ecDOV21LY8JAb/66ZqWIQNhujOStap
vLNFE37MS/tA6zSX6URMXbfF4eft2OlPmL+QJDX8o3yoXnsTFsWFyNDU4LRf7N8o1c4vGyPIzY3l
RQ7/OZDJL80DIzZLC7AoMT1Y+FUWVGjcfem/Edf1N8Q4BrBxtXW2SbVztWNJ2VgbVYZODfuvLEvK
zeFqYChy6/jPYrppO4JiGXywc8kCobWvLfekE9++x08R2gdChm9Baangj92l7QPO9AW4lmr2+CRo
uUHPyj0MSPOwgyZncB00AwskqJB+ys8jd4ctKMmWsUZ1/U5ovPKsT8Ppxj0ub95g9GF/4KwdJZHQ
nruNEjNngR7DIKQRFhPp3BgM7jQ7JOuGqlTM1Mqai2dawpdwPw5c2I5d78fiEDaJo14JdvGOMDmo
oD9mnA3sxxqiWH63cCt1WkDRkfmXtjswGSxJ9ow9vfWfAaVNNOBQ18s0HqUWTKJVQ4pvOsHPTFuq
GGsuP68wAhmkNm5wB542kSW2IsgGRN+FM7JjuFF5+hT2NE6uhhFTY4HXu2gmbFtoYVTC0D/abZWc
+r9+eRfkc3Z2p1aG8IyYSak3c3v91mRJtM+E4+ld4jppiKNM+K+V6aKXfij6V6eN0r8Gcob9JSBw
3JH+ofOL/3HC7l6I8Ymrewp3JiX9BhpbTxznKRinlq/SRQ0bXKtP0ldrmK3/aneYbxELpJhCkRCO
MXhGCG+XGG7gc8y0/lfbEdsi3gXBK9jzsPgui2mYryUA/AcV9fzlIWN41Ov6Y5VsfaV9xIa6iGCd
xAYS6BCkTbutHFK/a98p5zN5a4STRDvjqyEA9yfCEObssNyn1VOobJDJcRTa9ZZVNu8223CnSDBD
vwIjtcRp9sPBcAcqwbBDMRNNDdi9oA4HIQbp0B6i6IHwjVJ0+WoqoqqADqRzhSO4pE2XZlVCMKnv
bAdaWs6uQg8H10etOtIip98Wd2JsnogrRZ8EU8o3FPJp3LaI6UdZBTQ6gH+6LS5K0InxNKhOCULs
d2q343toj7A42PHObDLCmfpzFyRslDhT/0WRqZ7UedGshho8XZxYj9mIEElBtKXG/6g0wi+Dp2hB
wQMqGROnjWy8bECNF/ZkvNzh2Yf4c/zG0mdDYXKzxieAMpUO3YRMSS0ZDc4iDFrY0tgFzePoRON1
1L18dLOmegkgV8ZXyxRUErvxaCjKVrKPnE3tqI47YKyiZuv2DPoUK+jskA1KvKc+zYRHPAOye+24
ycAXKN3U2UQ0BknGagUreUVcdYImZFHM4Bg7P8Stn32L1NFvwm9hGeWj/VPmZXTClaP/9ZndX/Is
9M+qTJJy70YjdVgRWQ22dlOV/VZzd4f0eksyUq9kBY8yRmt77EhARcyJXI/Ps7Bb94IFu9MHb+Rv
jIHMz9ZRWhfMmSbMNOxrN/C+/LG3jvAUuumdfHRkowIwnILsb4mU/21CrgDXyq9YPSOSLE30K/zO
zx/KachZNLnA3KiN4GDB9xd7hlPG4QawqWmMdlYRmLnDOC7Z+MAIgrkbFALjgslzgJV016qFruiF
W+cxCHIsutOsIqrt5zG5tYqWpu0wOwXg+CX1vCveG2vAIcv1/2QoSOHPmHOyO7EXTo8jh8SzK5f5
SmN0oJ5olyr/q+uEzeoUJQFwj0xl60Xff3fgiDFO1aTUN92kS+vmu7BN6oOTUBMDyH9uI/UMOBHo
tZULMIkrMnKO29yboHPKBkQaQW+RsWgwycqJiWGFjjtZgFqUMJDc+H5PMVxbyjqEGqrxw0KgTAnZ
9Yq8GlupzCSHhcB9QI3ccheifXptL7bmHYSjkr0c26Q5fU9ACCrQAc3SbpD5CfizVjHyzacAD/47
ThaC0VEn+ww6JHwhteLgitqLQAH7CGIDtaUHB1KyNWkSBv5qphk3B98BIcT4Dfl1cP9MmUIUdMP0
5CWdj6pqe9AS85gm9gMjZY+TsAQijKbvNX5BZIMcC8690F8sxIGcfk0472xTufUafnhdExwqpyY4
krTGov4wFEcvkEUHKYa7CexfGDfByz1Jrv4CRq72ySTU3tOM338lcXY8s9SxHGXkIpSSf61+TO65
OYO+s2xG2u3lhup2Po3ToNm3Qse4xzSm0sbs1DCKPGaWVM3Vda1B71qcasnaGWu/PFqdsYObq/wa
g19S4N+ke5EcDA1NB8PnHwiqNwX2X6KkYbknWMdrM2fMPwdTAjM5K0p9BVLOgR4Xyjw0fQQaedX2
iQ5eS6Kg/gthiqokXhoYa4vTDlejAlqG/zCaPhAmvQ11gjaufbZHCdYSZbkPJRfwN4ebSPW85HX2
ErC4ZY5jffxDLQsXvNBP2mena/NmQ5NGeK55rv8jf7lAyJ6xjDGcsThCWnVMsRIMIAZuflMF56xJ
+Bd0GkCSpGMjBMvaWa16RO3LIN2mi6eD98CR8wHuhE8WuKaSksWetxpkDs+5LvSx81RhXTsmIRwl
jifMteF9ikCLslAtG9PJJMCEE3mvGeBHDFpZVJcE+ItlTVBcDWozVbnbPmDuzar/6hQz75cfBONA
ZSUe/HUQd/20LjLbip9Si7wSQr/PPYG0b+MGnw3xaWkR0vZc94NMEpodHrOoOOKFUg+u8eEXITmI
PxF9gDEJKcquqXTibRTsrYVFRsWsww7/wXLiIv4bNeywwNLxUgai/KX4jQYHHqu2p6eish394HWU
X7+Pgj34Lh9c5ZAJtaXcoo4R5Ev6adkSiqBuWiKLET7v/UVewhmqBeyRRT7UNOpI1KCZNUi0Ldnt
IOOAMX1l95Vip0OW5SoSQlkgmOUxSjVkMmQxnPIQB9ORF9oS3Ghw1wkcHCvuuDkrZM2SkkbvWi5e
vVaxg8OSa2Nah28dGyumdlVJ88sWHVct8+eMiYLVoypYSVKAZsa/XsTfcO34GfuKyAzda1Gmtb/+
H2fn0SM3kq7rvzKY9SFOMOiCF/fcRaWrZEmlUhm5DaGW1PTe89ffh302SmYiExqgF4ORuiNJRnzx
mddkdIa+TMRiprOaHWbkYdP42pBiP6Vzr3GywuozkknmfVXq3fyusuDTAqXOGQAhqRG8mboYaWzM
emL/pNIw4dIx5ZIvaVipzzOGIEGwl3JGoWUk+qPp4ugJEmimH7/mRRH4HzoNhDAGKcjjN8n80ukx
X38rJKoLb+aY6uHO7SeUcjGoq/L2I9dODP46Q9Hhs6wCjieknPArIUZ9aabBofmSzroPxUqaT7pm
uQJuRNX3dNfSGfxGZpofJ6oEcWwxQvlWqE5Fn8E7IVY3WnWCabjyjee+8CW0pSqhMAoH84sUASxm
NUHxJWu1gtcWaTb1EStaai5Ojvt96kckpAxdvcNvInuo9YUBQMM0/UwaO93TCobUqQy73eHPjTAm
Ng4tom+gGKb3mTXVn+FtRONLotJhqtGlkPzNpVtKA5IE90fLaH0hEth4nCFHhEhWV8Lzy7Pa2c3U
zfBvAirCzdy6RvTLR1703Tjhy+npsVswsktauzzIbiYNRYCxPIRRFzObqSvnqEtSV1i9DL+wBB9t
c5MPjXrEEZzEG0IKg+akyNRXJuDlx86UPeop2NI1/Y7Xr4l3uesM9VcdKSftbYC+rm1mCGiLKS3S
8qNMqSTzwtF63DeMPvzpkJ+mx7rHXUiaCjoRje2+vjfgS/coOSQZUC23ScoPylUD5DzqLc36m16U
BdNcQ8mifE6BcBc73XGgRyKCih46bOeBKaulpcGToSHkJ6IRZ4+dNjeVeg7iGoYrOYy/YdKJqAsq
bSiURVD4tJ1el075vhxEARxaEZlxz0CIsvAp7rf+bKkfM5Ml3Lk5BW+BbBtgHwkq29A7NGxSyQpl
umnmbHC3VEbS+MvN4RNvUMpmWIzEE6IkIFijipET+gx3oYCYSNOASdmL0WqYklQMQ3dQy5lWDjLb
WSiydYyWHOoAdNeAwMhwUSR2RAszhi5vsB8MOOM9crXGxmAo9wpkXyT7mOxkGdiLSX3PkRdGBwTx
0nzPbNqHT4vxrzcORf6WtXXN8CPupgCg5yLSSo0LwHAfkqBCOO4QzEE9MUi/dUSw8YNKXJk86HEX
tQ0iF6WjfS5RWHO+lp2LBGcbcO94CKwBFqx0/jcNPVqpr7NNr+hTSPL8QY6dSOY70wBV9ksIO+a9
EVhc5KeR4JvvYRe0CpEdPvEXdo0+f4a8YAfIJMVZ2L0UeES+MMIdAwwzVPA3cupd8rGqlImYO8CJ
Q6rxDsmKHeBXoua/8g13Lx3HCSOavk8tbtZhGjBshaVq3KkpABLuiIASgmEFkF49COL3ZRcUv1Jf
ubQBdLAMsFcje2+rno7TMgWfPNDmVv25jkb/F5M8VXwfuCiwCAVmTnqk+XX9mvuhgU8AncBn36po
ECSoP3F/SDV/RzashKNHYgfPEBt6HIpKgo7VgZJ9b49iuE9nUT7U4eC3r2CPRuN5ES2oD61s0VDY
ll014R3T+cQRM4TA/4I5VRa+MG6SrCkSKLCGhjfRYUIN8xc+VJSjsWpDxkxxt69c5XyozD45Siep
dpUei78cWIZQ+yEKgI7Dxah6Z88SVzKaY+DFZo7kHtqEEGC6ovmgFzlFUMfZUCNqG5hWISUT0XZC
LkRY88daA/W1NTNr+JIH2egeEmxKJ4S5fBeHDCOmJ7FBgD/HeJLggV4Eng2+HOcvOQMxcKt6PscT
rAzu9g3zKXvROSXDuOulpcpXhnVqPgbwUROKnkmhrkdcrO5Dq68ZI03le0aTeQ1DyMqNH11ol29K
63QTUaZpsGZwQBr/YptP/ZOd1907MEXOPf5IGlSiRIK7yAeUESbXcZf2f46Wkpv382ejLSMUysQ4
fBbQsy36TLBVRZ+xhSPeq3lPshRgQZm7LwybeMeZpmKNQOZasE1xYbOgCGexXrwELoIxx4gQB3Kz
K8ivfZtbH0AsPcYAPfR0R7o1A8dwzdLYJICC80PRMRENgESbqOEDd7zP7NFKOPd9bX0F7FnELT2H
uKIvMM/gOI17E/YDK8STCNVHALnR+7nJ0gKdBdVrT/2sBuzrKtcWH8ZKb4VHLIPTSBVWf6txOnpK
hFb6n5yy04DNGDR9jqEv5b6CF+Jlwp4eTXNiPqtF9vuJ0qpBO4R57IZ+nPxJr6WI3vDemN8qzSFr
oxZ0NoXitX7ECzN6a5jobIDlltZP5hBz6eGU6j5kHS5KG+RtXWZSMbZTMJvxsXjAYCF54l6AKUVJ
YGi7yKlcJtlxBs1y32TODKNmiDiio1ehjojks0n/F59DHHDxDddt5FyakiZ5vNFTsgcJ3qUPhXmf
tMJ24m3A+STVzazOeYkHKks0U+aB6t6YtKdSTRq052xpa7+bQbcjLxZDHMI0y7X6bzoKm8nr1IxJ
gNqgaGhLWIMLawfeFz1lxJ5YXOtxVhUbA/OKTLvrzJKZTKVwfsG6oJT+1D/DTQjm6m9H1F0Pi7Iv
J1idsLTake5lAYwun7Z9FeZYUyONHOP27muM+ZvXyEAV8VOrin58D15HK4OfLsl27O+ZpXHAgKAj
HxQcVAf8GT+9DIbxI7XejOmK6Qg3SNHVQJfiHvcYmBjWRPX5SGdfzduukMW3qNaL/hCbWsUwSa8M
szvEXGQd7MERvlK+cTIQpcY9o6Mw/Br2JhHrfsIpdir3eg5cz2r//ve//vv//d8f4/8JfhVPRTph
XPWvvMuewIK0zf/8W9f//S/C+vJ/H3/+z78pQxAktRwkZsjaXEvYy5//+P4c4ejH3/4vIwmyFjJY
+d2326raUvkMh1Sk+mdbUk9APoQ2Do8fC/ZGuBPVS62Y4o8JM64IlNL1X+Oc/hjp0OrGGcSFYmq7
TFNXP4ZJ3mQP3PtfEx3Ux1Y3S/eLDsWm3ck+m7IDtjmwk6skJKX4w5XRCLAsKRzDNvBokO7pa5Am
kyAt1IbP5IrJoc4mTHhssHqOYwfvukH7oft5ebi+pr78R3979wZqgobSTTrn6Ps5vP/TRUFP0UoC
pfKM3cvQvFdGZ6MR2ppWdsdslgEUimE4ENzBn7L0J0tCg8X2wHJTbmcDWTCcQTrmGVlRiHubZm1M
E6vuSAqwU13gkhrm5skYl/3LoHe+8oKMwubd9YdYfTJDuIbJKNpyTWkCuHKN02eQvKDZCnrxPDl6
D0qpHL8hjdjvGimQQjNIar5MUgbH66uq1ZvTpdClome2bBRLN1arFnOThJZvFy8p3stQIHOVvesT
iI6wmud2Q1PYYdaMv/AxVHix3Nim1oXVDdMx2a3SdAzXPH3mDuhu3TSiePGLoX1OMsN6CZoFNYz4
5Y2l7EtLKUsa4PNslxVPl2qkoTEWMIuXpqWyzAGBbOA21fsuccd97Qj1dv3Frj+nLk02JLBDZbEv
9fWjWegHVSNsjGc8RqFRhO4ybKGPsQFnmt/T9md6ZJMeX1/1/IWyqkUb39QlSbi5/PlvQYgeBw/K
CO65SEjR72bN/its6GAzO9PmH3+81rJNbUdZOhK3+motgdWhBY3Of7bDAe0MI0ZGBXZc9JDmRiX+
LKwYvE7TMHVHSd1k3Govn/e3BzPhpNu0rhcbqEVdAHXA79NCDkKZSEKno1jHRDSN9Gl3/SH1ZQv+
Hlr+d2Fl8xWJo+46nmH2EiVgcvxnJ1A9uokGkssBfRbM1BucCKJhrr9ntv7ZXNyYNknT4ijhI55R
E2ltOBgDtZw/LwPUqS/099d/3fmm5kp3iXy27bg6cgKnb6UKy2BoENF4nhA7nO7CzKYfB2/bfMgb
7D2jtKg+X19xHWl5HQ6VL19AIFJiCXm6YkiZPKtQM5/5XvpnI4fH0NINAKdtu7TxUbO6N22N4T00
mHYf4YO8uf4DLuxwAqXO76Ctpdty9QOSXoeu0gXOs92N8piaDS2kMvUB4/bdjaXWV/qy6RZcEAEW
VJvFvXb6sEE8+kjCl/ZzmIfutoTfuweVTTHINP+Qx+VDScp3Bw/X2Oq6D5C8KMAG1HN2f/2Zz4O0
xde1+DGCJxfmavO3ePbAJxitZ21wJSrGo9KPZZp+gdVPil8gsNunYtrC1Y3+g5VN7lNXsL+ErVZR
052H2rVK03wG8cEAVLNGZzvSeNqrGXlPplEf6my0fkWVKh+uP/P5d7a4krgOCSymgYTw6bvnVlLQ
Fhr9WcZkr3o8FCO6U+G8NaKm/+v6WufHyHYcgRWhKZmyWs7y/n8LLliKFxY5sv8sgDPuReMuRVxo
HUBHt5tcjPGtfOXscnDAVhoOEQ1StND/2Xi/LZiBteiVyJjsBZpePmBfGRv3qL1qtIMj36r3dou2
bIaRETpWU4CRIZ6dqKBiWzg/0YueP0UV/XZmW7mTbpyiK96FUQ3tvSzD+NENLffDH70h2wbKLlEl
kbwhqBT2KtD0zdTVs6/nD3LO53sky+r7Qsv0LQO49DkIxa2jt/oirGcIafNJdIzRTKFWX18ANsLw
PqmYSLp4EOcD3Hm/Yg6pBoYUiMer/fUH1Je48Vuc/2dF8kgHQTHFwXdWK/YgJQqgS9UDs+P2zTW1
7GCaMt/YoRiPkTEbX7TBTHD6GwGClFmbHGam1VtBzbKzpBxfb/ye5WSd/R6HLIENibSivdqT0FEC
UFkoOoGUybMQ19ba+DnEpR/+7ZeM3Y51OC4yQyKNDzlQGUSjp0R7MbGgUp6Bn+3bf/CDAB8pw0DA
iERRnB4SxnM6cMmWTxJkab9B4Rt4gokTF5vTisUHDEIBEdOMRU8JL87J2FudJv5OS0gt2z4zmS5e
/0WrQ7R8Md1xXRclanBgBIvTH+QKbSDRH9sHnZ7+3jCl/oKHUboIVpTou8/GL6HTKbq+6Or+Wxbl
PtBd2wbuLMX6/ks6LI46+hsPFWLY2QaZjtl9F6DaF2yZ77lfVQ7BlT5ZZWA6Q1/7FSfVvr6xWeVy
3FabgyzWgJ1HFLGkuwrLTZdiDdSEzUM4ptOxxY4QnVIxfnKj+pFU30TTK/xQ4FH8M1smNRS/BpdT
RbPcxiT3HlssdOOZ6owo/RJGcNdSfwc9ak8Bms93fmhHL5PhOPeRkYIGyegvAp79fv1Nro+4omDm
06FMaWJlxxY//XyNmQiDmj09lvx0bI1sCyUdJ/rAHehsdGkYz9fXW10otlJ8MARIyJhMhYncEgB+
i7mhrEMHlXftqJTbCxintJ5HpoxVAPHuLs0mbvA/3KFKLVkZ1xfPqYuz4sqGpUCnX7We2Yry3qHf
jbfLhHhSazYb26rGHcKPxY3Nsd6hilUtqgByI0tQDK8DmXKmDMgnxhPKUcwNM6hy1gc7ZVhyX4my
nvaoj2nacWz0smVcD6phE3fMfW48vHH+Q1yB/onkVrV44eYqYOQCYE8N8cvDC1AM75iyhe1zBrA8
4w63u+aL2ek2HOOOdt8W/e0Rc3C/b8fp1ekjq3nXMm4Vn+jrWrRHUDcW0dfBWGyRgPUi//kYA/RL
nivkQfytYKrm/mhMVEB3OuB9QlDY1eK5REE23AR5g64I7qAZcGZltyFpWjkhGUT6Xuri2KBThINT
Zo5MTKe40JYKNBKRN3RZ1+PVGYGz30CW0oJXY0B0+i0GZZ8+kV+jjTiikN3JO4xCVHa8vmfPzgiV
uWsZBtvWEdSuqwRUAtmL/AiAkt3kjEYTf7DvmC0izSPn8icdFXXjoy2b4/fAwt5nnCakzj+K8LYK
LEkDjxzbucwTw9h+RLi3fFGuE9xYZZ1YcxaXZSiqpY4ZoqMvof23s1giJRODPM88kBpYdtMyPNam
EUCjYRLjM747ahmCj3i9h49BKR8RSncOTjglN5LMVWK9/A7qSQtsjE7rxZWrGDQmBtqb2D54gWsO
b2aVRvscB3Ivx3Oxv9NwK8KRvii9pK+qW+9g2f6rVy3pSdn0CRyKi396Wr+9Ax2VwKKM9NyDVLsI
VsfzY4am0m5YduEIu+MI2Mdh7ybJToBK3qQ0ZJ6u76/zmLhUNgabi86ZSU/29Dswj1exTT/Omycd
TS1woejiQcA9uj5y1dfXurCXJdg2wa0JoJegcLpWPxSdg/0833yGqIjg6mi/N5Q/WfsgHoLPoPvx
dfjjJfm4DuqN5FHKWF8xcROOZZiFodeYmCCZffMAlxB8fQfAzJJ4nlxf7tK2RhWaOon8gLi/bgHX
IplapmKhN9gpF+qY1EQ6nzAyjske8YluC3MA5Y8pLt8FPlOCSbWoS9fVjxs/ZJ0asa9NIj/9aMEh
5sI7fde0LnlGzFi8kBExcYMEG8FeVHp+wFREdDpRk42yMuMjwMdphps8Y+9q8RDrXzHAkOm7JFf5
iwTL4W8c1UTvsffGXAHHYfkD5dNJ7K7/4rOMhl9sCcemb04KbiuxSnd7cwT2UAeZhxStnI/D6IzK
g200Jl9MPHXnuwpfNePb2AA33FACymhrF7S572ZlacFP0Ha6SeMS9gW4aLeebe2OmYxlbGvdDSQi
+2TEsRdHOIE8zmCp+g+V7iCZ4ArEoppN5neucV/kZg10CEQwIqfXH/DC7qeAImejO23bFH6rLzIV
Au5tE3lIZ84GcGqcg83Aad6sWarifcvU4e/rK16IbTYfH8EmYosh182L0Y4lvXAt8YbJ7bdYPFlA
Vp3Ii/M82peGbN41RoDlZBnEb9dXvnCJ2Aayq4RW7hDur9NnbVIdg6wqij0a3Wjxh3hAmaBD3PTj
n6/jSHJgEyaeQRp8uo5hAdfXcSvxEkONxxYe5Eafklt3xIWztDTXSKWIXnS1Vl8OwLUxdG6SeK0y
C+dDqNGx2A3AkV5kIJk9jnhH4i9RjP6ND6hfuCE4usyTHFPSelmfiQFTC96cA+fVIE32c/ENp+UU
6i46TpYdoCU2IQAVOj36MugVbDJzcB6vv+JLm4grQtj0f0gs5epYzqB23NYsYg8fqZQenywOLfrI
21Dp2jZroLdCpDI3gZyHwx+vvOxcJmrM/pf05/Tj1qVpTLXmx15pG/UuGZADnYCcvxvH2P41YgmI
GUdQQD9xpShv3M1n16ILrpgOumCap5Ze4+na4LuDSHWz9GxYb5uCv/Vxlj7ygbHIblRBZ7sLoylG
hjqzOgYFhljtLgvgRd5UQno4bEsoc7hqMbJ3N7igo45fSojzaEf8aVpJsrOsSgIGCJ9ux+nz1SmY
+kkYjpei9/FANYTyFV5Md/ncRoeWAcWN93l+MVIGUY9wBzO8pZW+vIXfch3pZO3SPLGI7uD7oTLi
5x7Hf1c21gXJBNY+jzKevswRfA8hZUBNlPtiROfm+qa68LZBuTn0lhhcGATi099h2nFi+oFvek1b
uYemBX6JhES+NWvHWDy8xWsOlezG05+dIR7eINU0SX4EnZxVOIx8ZDRH4Rte2sR2CMK2m0G0DKTV
dy4ZtocoIgrWjpU59zX40hvf+sJedukR0LGh7CXNXJ1gZJ6LzJWh6SlYXr8WufdD2/foswO1Rcbk
+vs9u+V4VIaXTJ8psx2aM6v3K/Sa6yS2PEvOVfwZ+Tpka1D3Lh5BaSWIZwQN7IPra176pstESF+G
bKa1fsBZ45LJgp60DpM4KCpVvPO1wv2g8GM5BIsWHRDZLN5eX/XSa/2nk2CBZiVKrAoljItK0Byt
6U0iMwRyWQ2OSHHg06rVQ5C111e7+F7Rq+S8smnhzJy+1yx1uljTctMzS8JQi+nYhjG+vo/C6buB
2qJ3fblLD0dZwFCW1hozzOXPfzuuHQy3CHUqAyWJKdu0EkcyVIy1XY52wY0K5NLhoNdrkKA4FGHr
CrfSq2E2mTFDOfTNjQmzAbXlPN7nTm5guzbVb2Lupi3NTZQbrz/lPwPKkwpsac4oQiF1GFmnWD1m
jTBCIBFq8AyU4TMF3nkuiw2SOWONax8QdagxU0MgYtdirIxxs8nBreI5updz3EQosvvw+e/4d2NE
PNEBnMR+zlGkeANv4csbAIFLm8BBZYFQSgcWlcjTr+K3vh/UESThWQFL7IGDoqPhZPd5THGDG5N2
4/2cpXG8HhIfZovAkR3S89P1ZmD5ZTUFqJ9nbfsTD088viw/u5FhXNprimEiI0XLpehah+RWjZUQ
tem1RdW+4AGVPbQt8lNRM5s3AvH5UvSi6MIRmP4ZYq6+N9YJFspKiUNG3IuNH7Zy11UmYtRRb9yI
ukugO91aLGVwckgayfbXA546sGICQ+N4GGRIQN+NtnNk1H4CMt7jDyjVDmy9v52MsttiqFbf+HTn
MZHlaassRRUDW3f16QxUmFCkyF1vCtX8Li3N90mJEi9tN/8uNQAiyhB9gevH6fwksyZYI4c9Sj6+
Ln5Ri8yDflrULGjfPYt5RGfNGQzcOJ380Srw2G6GHmJ2of24vvD5Pl0SNe50XQdsoavV/dqooawq
8EG4xGe2+b40GxTc0XOukk/XF7q0f5a6fqniKFL/qWF/C4s9Yl/VZBAvwqEfPAkU8V1kh2+14NVe
X+nS9uE1mksnVwBZWV3aSdiKaJKB8sqw1sC02S3eo1EdP+jDgKZdklf9xyR1sq9DJ+JfNCKMPy2t
yJqXjIVWjS3pnK9OJd2AUtOyyfaQlJo/+OgX4rREHf3nMYYCkVxUcVJIF9Y4tT52TM1BUcGLzbnG
YtcChHSf0HL84yjDOtyflBPSIqCt9ggt3VnNpWN7JNjqm2PO+QPkoprKUfy8/unOozTpAAxNCRSQ
Wb1apUCOGeJzzrn0uDu0nS/0bM8s0/o0Q8FY0qL8xpe6cOx0sksCje0Y5xUaE58FJk6kgUCefUVG
Kd6adFU3TOe6rzA0sgNig90WaNmtKdSF40CTkmEYM0qgGOvyu4gwIMQ6zfFCN4eNpTHmmto02XaD
ig5//lLpUNrURzQQzfXnC2Ot/4d+6UEhZp4VuNqEIHUP+NTskV/RsDK8vuCFAMpjKYCTXLbotK2u
CldDp6osY2KKHqDw3FvHzsLv1I0MC/kTPJNH2d9Y8tLGYbBOL5ghIzXnauNQmQwVKm2G5/Yofwfg
aB9MCYVBOIWJ7Ezi3ogxlz4fqAfa7zb5Kxfj6fWOTvcsJqMyPCanAA6AYSBJNmOTMqgf11/mhQDN
oJZymoEl+ZZYB5N2GqtS9IY3F5b7We/DfqussbhxxC8dBHQ/LFpP7gIbkKfPY4PUKuAtkbRq6Vvl
ZtonDArybdAXdEasRjYb5CG/FXY93siWL+wVucRoRaZsWspaBWs09RNcA0nOddC/+R1kWPtTU7if
pQ7S2hxhR9RL3Xf9nV7YLZK2AZfQgvEFEHX6tAhJOGHZJ5R1tMYObZAEW9Mt/NcOgZJtBUMzupFS
XFoQaURhS5fviHjn6YIoFUDjHqhi+7YxsTCP+qPMpX/ELSndu1bzdv35zvAYTGNoDwKPYWZLiFnj
vERcT1bkdoaHzE+7sYIYuRukOrbRMEBOGMkH7vrIQHyjNxHLLPr6fbFQfQbOMjIPYTPceOEXrmRJ
B4NpERcW7ZrVV3YQNUyLrjQ8/KihsBt1uLiaNLiK1oNb7ht4DPe40KfPflpZ79BHE7emZhcOLAAV
ujWUAMo01mA/05+VH3W1xJ9n8A8RU3VvrOpmF1ZFcONhL2xpclauy2XyCOps+fPfMh20BA0L9UTp
xZkSD1BNkGntOvtTQe3za3Li6X1r9OJw/ZNfeMNA7BhXUA8SdI3VG25dy+md0TK9XKAujMy5282Y
VaDnQtHl+syAERl8DNpWLzcIxjsPjjmE3Y0nN3myVeLObQqyx2IktozvT58cHcoYGT+KHtCawdeo
WRzA+1DOf36aQNJYtFWXcb2Qq/ulSAc0+Qqdstd3mGGgH3coSrzlRQIvz8iZ+F5/t5f2jkvwBbZC
Xqms1eWCC/OApy2zr1rTs5+jZtqeb9baYwEB4cY9dmGpZeAvl4qeaLFOgNDzC7TaTE1P0BjfoPw6
4qbZIuocyBBB9evPdSEqkXuAx1nKDoPU4PRzuUk890bJpZkBV391eyq5O1iAWD8ZGEvgPesq/8aS
F56Pdi11FYeQK209yYEXE3ObKenB4BLv6sIq6SY26PnZaJ1ef7oLJ4LGHbFmyY7BWq+utCbCac6P
fbyn9AWrY6G/MZD86PAroxmit9GPXzVjsPcDygaUlZP1fP0HXIgDMOUU/UNOA3OIVR05RamTR34J
wRKItwZJ3ljAcAjgIL4hRx2tIhA8yQZ6lqpunJALPWOiLUQnoNcUQrRoTj8tTOaqqYowJQuynAmy
oI/0nLCxhJrxB8dRTFMo9kVh8jhIPd4wyZY7NYfql9k69u76e7gQFWyAiMhEclZpIK8+RDJqgkpa
JA8AFPRf7IxsU6ax9fH6KhcymJNVjNMn7lEl6pDsTx4sEftb6Y4mXiSBf9eqrPjEnOR5jsra66L8
Fqj70mfmYnE4SczSiHqnC5s50E4X6vrDADHMfJhqxBxe3cDSXxj9pt/aUSAM6OipM97I2S6cJbgY
pDH0UJeB4fLnv90zcatJG6nK+AEhiPpe5Y08xLGOkUYQ3bq/z6dpLoUsiS4phUPkVatv2A78mYH9
xoNTpyYOL/BxsBKKsgzTja7s2vKIpWDn7wO8KzEbHnOu+fuqgnY842cNr2h//Wufhy6QlIyXlqEA
e2qdFZP0JLM/ZdlDTNpf4VtaT9GGV6R/nEpr+NC1+S2uz/nbNiiiCJbQNcC1r9EecKMCS2gxPrnh
mB3yVES7ysqaLYD/9MbDne8oA1AfZ2UBoJEcr3YUvrEt1keQ22K7ar6HepSj7ckRRdcnb2GehzLb
islFR/H6S73wiAugkBucXgLQotV90NtlF2Nu63uIViGZSqsre48lVV5syiQB+HB9tfMDu3RnLKo1
MNwOcfJ0+xowV/FCAW+L1K16TJFF2/llh4ENzuPo6U5d125kuSDXaXH7P64vfv6oy7yQ4SzP60iS
iNPFC2gezoAppmdFGV29tJsW7c/0MQ2i6kb2cB7+lsIGJAEdxQUptMrMAEihYodJkNf6FT1TK5WH
AfjK7o8faIF/EPRJASVX7OkDDY5EzxdPdW/C/P1pKBF0Y8Lv7npsKv98n1gWN5qgS+MsFI/Vy3Mi
Jy1BO00eIkP5PpwzNKlRAYeonNwa/134TtRMC36ec8QlutqS8ZBr2AgYvTd1TvQd76/0KY+1dKvN
c3xjP15eClE9ZS9Dc7V6gziElAK1qx6ZzmJ8QlIkv5eFme+QF7+Fg9aXvX2aKFNpG7TsxDJYlGuQ
B9ReEQ6233tV23Y2SpZWj83p6L8UZmV9FbWvH4IQVNtdndHEsAOulG2ZyeFeppjREFVLrGox5b2+
h86DqgWNY0HakFY7Z9ME1fRYGrrZgB7CkB1Qna13VeLiD+MqQgBa37vr653HOW4SSkJSNFYkEznd
s1mNV52MceBC7ABZDTkFO6fzEy9ETAYljvGARKh5vL7mhWdcksGFAbVEcmuVGHXAPPIUfU7PQM33
iwao+dNYhQhoIgex1xvM866vd2FXkRW4cHmhii6cjNNnbN0RbZ0s6rwG0WgvRxz5SEt/vnecRj/8
B0sBaQcUQZl9RjMZ0rKsQNe1mPem1WNrBf7R0AJ8QYXf/wdLEWaWNj5gRJo3p0+FI3iH8lXcemMf
NU9K090Dua7+So9D3XiBFzaJQ98ZCBG9KQde9ulSESobpagcnqoakZ/Xavd+cHB4dcJ4eF9XE2JV
c3Grmr6Q79Brs2lW0E2EtGGvHjBwm1o5mai9YpjBsmwRPPE5iALrmu9zrUNj7Cu/lXirhjqdDOSM
F5VzI/V/os9SNk/Xv+yFTUvyxcUMosemr7P8+W+ZXtelmC/XBWBw1H6njy3mB+Exrys06ahyNARR
O9NPN9cXvbBzQX1CnF7YaxzU1Yt3molOw2w2nmNk42HCDGwfoQVzb2roJ11f6tLzLe+ZOtQlvXRW
fYMBq8VQ6FPNIAOb0nyO/F2u5/mxDRGrDDFdu7HeeepBpxGK7zKKWubmqytZdj2FY2jVnksAQKEf
pvuEfcZ9mRcfsT2K7pvFQQyZn+bGubn4oGQD3M8cmjO4BaKF+aThGeyNjRW9sp2GJxgnFojlJEVe
sax311/shTqQFvVyeMh9GTes8/aYbKOs2pLhCcwsoGZxgn96isnZZhpa5GaaGsOSYIoUEpPZPFIy
ZcFfSa0l3/hJzY3Ye76jOFHQjQD0QO6mkXK6jcMJkXNkaWY6b9UQ8GH7+dHtk2o6iEYvbm2q84+8
nF8CBpkXReV6ityHdTyZaSU8vSpsVDIStOG38IuMtwlF8VfXRoAbM6w42dZdUt7gFp9HLeYC/8yw
l7EutLjTRwXNpE9ILAmPIUm1cZq4/KYPdfSryDXUZdzFwdhqY/X9+ue+8ILBo5NSc5lKkutV1Irj
ip8yYBYc6IjLmXGrPuSZbLYqaLIbO/nSUlA+l9SWleASnz6gaqwqNC3aU0ORGN9yZ5yOiKcgQigQ
4bv+VEu5c5osoQ/CpqFGUDDW1o2cgKty0dmfvAD88Z5hqoWQc27dpwAM77HiBQ7QaO69FpcjahNl
vru+/IUndXBz5XNyI1i0j1dPiixvthBNPTdDgL6hGLkb8Cq5Q12uu5GCnocHwNvAXg1a9lDz1slJ
IzSDFDSpvN5EWgaFI+QFcW3aZ1gm4WNVR/vrj3ZpPUipC6oD2QMK+NNHq+kC4Vo9lh7mLKbcyXzQ
nUOAZvTnrOQgP9Qcl+LGXXbhdYIz4EyCcgAQbMvTNUHC4gsY4kkZ1EaLllxq5c1Ti1rej9Kth/QP
qbcKFjRZl2GS0y9HYrVai0miwKI79zJ3KLPDXAk32xsLEOx9m1eFvino+N4Ic5feKnisZd66iDv8
k1v8dlvTEyz7VNGFTvCH2yL6n+CqGGHXZZc/c829BXe4vJxasCrLBbren/q4WBC5fubVldG8t+em
3LejzCBhVdlh0JpbGgJnbANUl21zETxZsPEWbI3TL9jlbu9gbTwf8ZIJpHvf16SjyZ3CwiTdowJb
qwdFs1q85SYKT/R/VFviEl7PqEN/7bAJ0B+HWSlcrm0ZaV81dKHKvdGj2rvTBAzcQwO7IKg3wehi
ih36dZw+6V3sICxfLPSAb8oFWPbcYACM/FsUIh53/VgsOfnvAYcZHditBbrBxE6Rdp4+YGLgwDra
k38UAtRRzI29Ce0p+3R9lXVY4zVSZfIq6RyCrDBXSYgoijyECm4cce9q+vtyQnd3kxm1jbZ3hwpu
Hugw+zJLbUOACLtBjcONyLbeOfwCci7+IWZxRRmrD6l3yCLbozKPk54WAV4DBuao2CaHQfcYtyLt
8rtlyChuRICzpITQQYQjljOsdyg5lzfz2wGpK6yV5yyQR9yYWprh1ZgPr7VVD8GeKUU+PM1DMqi9
r7m+vy8RX8GHLC2T4P1QMqPYhQj9RzfggWcJP7+JdMtY8M1wyqB8nP6mMLADUMbldEzLyrorgqB+
GJlMbyxIRxu8IrEOgim8UZh00QNNgkOJX92tvsD5B1lQ3jTF2HxUautBk05+pEUAjI8D+2XnKBbE
IX70HKf9IXCovpHhrzOk5ZmXngq7nA4LH3L1zOaEY1Qm+2NoD2P9lGRuCrcrnNCl2SMQHUZ4INZA
Z8MNFnrRxMgYh4kbm2F9HfAbgNrR39EF8ZKE/PQ3oP4fYUhi9kf8BuXf9jyln9I6TB/rJryFETk/
1gyBiFlk31yzZ7IIM7aJohmsDqnB3MG4o2p2NlXs/vqxvvANCYrUF2RhVBHr5q2bWTlIhqE/9n05
va9T6NHofuDzk47iTqEReCNnuPARFw0bUpT/7WesPqIbw3PN9bk7Gny94bVPCqqZLjPgcmEdmdmp
B0FQ+thN4kZ9F6StKT5ef+J1rku4pLogEeQ8s23X4Aa7TBy024PmyCaL8XuIzXxK95ATId8klYN+
WK5FHb6imYEx+y1pqvMwyi3EoF1n+sMmWgcTM3IjEMTBeMwGM/Zwg+m8ecD6dmwx0Wm0NNxGhda8
q/P/z9l59caNpGv4FxFgDrfs3C3Jch77hrDHM8yhmMlff57SHOCo2UITOrvAzAJeuLqKFb7whsTY
G1qsrMTBbwzPW0FfWFZBUIuTm+71XYaRcambXQDwGm1/P2w6CHGzqgdYDqm1FR2Q5AoHisuAwnfO
mOomGNI8/Hz/E9xuAtCGkEQIN0wIz0u6WuSUxSjLvafZCWCHctoAYff0neYoDX5hGhhu0zDrPFS7
7HaNq36742H5kNBQwwPbAvD9egnQ5quQupm909hr+AWpVv6QCDd/7jWkH4XLqPcn+8Z4tP/lWjMk
DZLljkfuto+S0Tk1qcBsuTSMHvfTGipbUymkAE0oVqLIGzwNRS5mJ3G5kskFcOh6ilpl5EHAtXgy
Wioxz7iwzyX5hzrRJndEYCBjKaKSXgZ4mjgmep5ioMlj3dfP5Lu2iygt0hcIfiRBtJJpvrUaHm05
W5IbgCsvN2CGTAA9e1YDX4qzEo5fkBAXu6BX08e8UuJ3xwwmDRMbmh7YVgARi9hoKBKnxRjKOoVj
kvtRCzekDCd7p4Xa6E8qHNT7H/v2fAF7o4JBLg8LkxD+euVHk3XFsCY8dyX+Bv5c6ViVwo7Xftll
UDyI3rKx/5rM/iuy8BgWeXiYFMf7v+H2guNyY3yg6MBTiQuvf0Nu01cOjAa41qiVx67BUT6Nowzn
BiomRYjsYcb99M7uLluO7q4EEgFkplWwOFUEQg3bHyFnXMgVHUoHHKCDVfYdLolZ470Xj/rfcIhP
Miyp7hKHl9Nio0AxhGcU/bxtTsf24JVOsUdeYE1j4/bJRwOJjepShZdtpMXMtCqtsDnSFQrhSnMC
7KX4RW6nP2Zi7JXb+Y2wjnsZ1CR8PPAH5IHXn64KDAxGtQ43N8ua90aKw2dhh7NfaWiK18NgbpIR
uVR05vBch4yEO68X7e9vnzfmSyLBPC2CfCpRi3A3yJRQrXrPO7VdV+6HwfroTnPyEABI2d4f6Y27
gDoJb7EUveBCXlxTceZZs4W6zalnPQ5uXqiVXxsYJmyKPqs3WZjDJb4/5O3k0PQhXKUWTEbP/K4X
OJ5NBPsHBUm1UdMfAUBY0PQ1cYRU1q7oTbzxMWU1j5qT7JzJJs71WHo45FqIucJprprJ2QnRqP9Q
H9H+svsUv5Qkz1qEUmyh+vPUqY+zqSTfMQk0V66kl01znR+SZRJu0WqR2izqomyS5G3hDSgd44kS
wy2TDuNKeUY43LG/zHhGjKj/Bzkq4lJC5tB6plA+jbiWiAdrUFPxbyCUyTrb8aTYnwbcTDGYqZvc
+OUknR1inzMYEW9F0MX5adSnqtt72lCgohzXmA35ia5jvIlHIE68Pv458fwD559I/Rp52BFUB60W
TbS3zLQHQQ+7Qf+h4u32N5pYmCG6SHk7u2xIwvTZLcocnz2EMtb0Jm/3ISwBQiIHFR3ymeUCVeXc
GjDKxWmsFBc7edTFQ9NRzh4ofnAb2bf7e/D2fkbUWF6RdEYMnujF9yiMUmfZWa24qYID3vOf5qEd
jzRJ8n0zAe5Vx2BcCUJu9z1hL5QZdjz/hhR7vRcVxcQC205RdsXhcRvXtNjUwrJ9FeLJ7r3TAztF
fAWTDFwL1azroTC7zItIybPTKCb9m4mhRbhtU7cZN4Gjd+Oh6kcAy3PNbboy8m1YKa9nHnogpdTt
l0jW3AvzusZH42QjCzRCVA9VoChKiKcLfeR075oxhpKix9p15obbv3ve8M/RJqCdyTIvM6lQMURN
mW08WX1uINbtOjvS4hFIw4QVS+bOHwtJ+74/6Bvf1aM7QZeNOiz/Xix2B266KQ1sqh19jMSxL+AN
HlW9jNDLbt7/6FLO5nGnPEkfnNrd9ZeNQwwhJq3pT6pQrZ3d4CROeOP5c2Ks1XpuzghvILAeh3MJ
8ADYzfVQDjrO01hG7akCeInFZiZ2GAAOT2OoauciyVJsVtM1gOnNYko0iixk0EcE3r+MTR1qdibN
vebUBiFK+HMsrCdHTF6FqFoVfr3/5W4iRWSX4KMCXQJdKlEF1zOMpySZa7xaTl0zeDtMZdOnfKg8
P0S3bDdBXdxOKbGj2xXSw1uYK2/v7eskMzAgl9DETTbry5+/ygTTGIwUDkjiVBrQ4xHJ9w5mMWRo
UM919AHGWLaZaEGZ/AL8xrdYFQsdp5FkDT12u+jyU1PTp5Ug+2yLFzn1SgyWXa0+5bOB9ETbWZgh
4BPuZ+jcfrm/5nKDXr2EEnjoUSGlQ04OskTVd5aO+mbZ1idrMoC1FrhpJj4ifilmq9wsezMSgbZy
Qt8aE4A5cQ79NZKRRTgVmshq1HYgTqKxquhY5Vo0frVrBb/rkhrHJ8dJ+/f2gEh3yAAJWi2Ktgh5
LtY0cLJRSTtLUKXqyn9s+FQbew7tr1OHsMf9Jb2tjjIWDycbmchKZlnX+7hK4sC28g4qN1846WjU
VkUWbrK6bag/KsGkHY1I9/KdW1XeV0stK2sXpbHefFJwNg0SvzFE2e7v/6o3Fp2wEhAWEHhKhkvN
MRRc2hbT6/yUYPX2HXxi/5NEP1J8MHz9gZp/2Lz/M1ORJc2khSs7b4vPXBWz5SilkZ+6LBcNjepR
i7cRfm3zz8BMzW9Gi5HkSoT5wphc7Gf2FLRjGBRs6eXZUdPBiC1aEKc5E1nu+DMHJ642Fh6GE5Ip
sgWhR1k1RWfDwL3oo20XybAXFpWep0noaOi01jSUf2v47hibytLa8MV7McHvp7MphyB1qXrdbog8
DyE6XMEGy48qTMy+qM441kcx21W7kgS98e2kVC4xBL0MFAnk0/DqYopKo3GKUWRAdMv4WCiWfkyV
etzplfW1cqNkpZQuU6rFGlL7NKGB8N2Ary7u4SrPS62Kk+ak0uo7p2PbXApnWuvRWPIYLIaB6geO
gieNl3opkFhHHtJVsxhOGLH0zomSQIHGsYrhyF64Dv3uQAHYb29HBd+ELwI5Ve0cEquhMW1gzvoj
nTEfeaZeOATfBi3yog+JiSPctLW8wqAXqnQh7n8pcfkG49uxwqYNK037ZA0jdzrcUBed+Elkxs6K
06A9ALmnx+dJ8XK/qAsBKxD0gX6MK7PXMIiuHMtP52xyPqJ6q6LHE2Te/LMtca/FFxOjr9+FoqnR
Lg90s3qKPC2Odxldm2ETN/gEbTNXzOO3zDQRmIl1vf8XR4p8epoLre0u2RQpBiq2RjRrsT9FRaGc
a0+gMeRrOroaqQ/Ew/Ke0EEM3M1oThgT3b8gbkJFBOKAAsAPpjKBgsmiRqI3iipVSJkvLsP5bwWD
9sbZ5a47JO1DNVpJKCWHMvVpTvK84SV0YiQY7v+GN14+GLVcF2x38pplLgq0hnUg7zm16P2Ox6bS
RxzEwyjONnB4mn/uj3YzY4laploiO/VSmGaxz6GxI35G+xwBTDspp32pD6Z01QOWjtPfGKf/tCJM
Om2rRHVebelCa+Lf+z/hjQmDE2em0KVtkh/5569OtjLUGfjoSVDdGIvvBhyP7zVWOJixYvjy/xgK
iCZkIcIKOpfXQ3lF7kx2XNQnzGvLoN9gy+ZU2xjjuOavsU46871NBQh0pPjghaTeob0sEg2dSKoM
4vIJl7rmMa8xqYNye8q0unvECxZ5p1S3Vq7/2xhZ4nLYPvLy52ZZfFEzQfQIsyzcauup6LZ61+r1
xlbM/GsfNsqmtkvs5jEa+/XOpZVkNqkNzsNKSfVWy9K26QA7Nsi6wnx0cOM+x3Rf8dls14KLm6fg
ZSiHIJXWK4r4i6egTqKgQcbDPjaRIn6ZjTfXO+w/02c9b41Tbsz9yrXw5oC8PFKHHnzJsr1nlFFD
10Cxj7Y5/w5Q5H4ccBHbau78J9fV+Ov9lbyNwYFT8+pQMOUbUqGRb9OrA4FhzoztpWMeS1VJP2qd
pf4wOyKaXZIWNoKORVHi35wMbXDSFafVfDVAJ2uLJa6+u/9Tbo6mRPqDIEBBk7AJmbLrX+J1DZ24
GPfVYW7g3BuRetCtpjj0QGpO7x7Kkiwv2daUO3dxNHHCxdseWcnjSHOupEAUZYb9GeNpR/+lI1td
P98f7+bio7QjdX8kEQhvA3exiRKan9OoKt3BTuxh1+R29Htq8ZaiylQfIrOCt+224cU0q3glx9Jv
Ygt2Li4DYHmo5aIxsBg6K2a3Rt+mPUROgwQk9waFjwEfZsUIqh0Gb9UWtiv6PprT7qNKw0FTBHQA
M8wYscqJT3ZX4i5nIiZKnz3fooeHeFhelacMwWdSM09ggdp31kerGsKTOuB8mAW1/mRqibNy29wc
DTkX7K6gn9ONJpu53iExoI/QxATxwGrZl0gIccpKNdkkuEPssTmLV7bJDemAEAihC5dXS7IiqSZd
D0g4YBdDlTSH0DSjaj8VZURH2Ai6DInLeRZ6+HlExLM7106Qhh860PcZsQLYkAcX9w71izdGrnLA
bJNim6+gp2Su5XYvYcJVVGeTXlHskYoA9JesxbFR0A622rGrDw3+DWetmXS/rqPab0SM2zvR2q+C
IvBOnQfjcSwD0kxUH7atQOE3r5LkoHWqu9XMEIeqKEo+Ystt7hvLEttmLtMTcv/pA56EWIMiofzV
ayt9nwor3VJ21Y5V1Ni+hdnqHgSEcsREeFrZvzJnuZkdFzzfgIyGMsHiC2guGkKlUh/y0Cm2sK2y
hxcX8bKq9W2Qdu3j6FrVVm279oFYKlrZATd3klxcCk7QYemY37zhaa0VmjJGzSEvJ/CnInYPUS3m
TW8ba5nU7R0B0pSugEHAQDKw1IbWoPyNlW0kJ5GrXt1vtTRxgv1g1WOyN+YyKJ9c3U6Mn0EYFTOI
egqAa0Xom9fcQXqEN4ezRRTBP68XO7bSQc1o+59Emo2XKCybDW6izaM15OLc2Bx0pZ3n4/278c1B
mTAIMnntL9EIA6KxtWuH6cmr9baPN/BqrWRjqG0UsfvEPP+d6nqepJsiNetmTYD85gOjBcTuku0R
IMDIU15PeRrqSi81NTgqA3JgnYW9Sd476Y5KU7qylW+HopZID4+rxJYkpsVWjkhn7DifvGPZ2NmR
IqL+EUENB+hDPO7ur+nNRSmpSLykEmBiOQiqXM8qnHBFVp3AO/Jzml2IWv3R7XX7MuvTtzrV05X2
zlvDodtAD43IRIWjeD1cOpZ4MEXQTDLKqTtVygFl6KkdlQjrLKVy1kBfLwyWV7cCDARaWTTRiOH5
D3Cs6wGhvqmBaQzKgzmaaGoGohTDQ44jTbqPut4VFBBzJ8x9Cmph7deOWhV/4QE8qIcU10j74g6m
iqgsBiboyyY0EPYEsd38oyIt/ZekEuvWZLYAMM8ksMnOtFN7OlhAA+Zmix9V+jAOqWrvtbFKI9/D
EEBsgnYcJ8yw5mBUnjzIzM+IlJjdMZngMG5Q5abnYQagHI5OUlnjdgalHB7iNnBykvBcm4010Mfi
QoFlCNRDdtsAZEqY0eJh6C2s6Kn9hA9qZgSHuq6/9a1lfzGC0dk4Jhy6pHeAaU79WuVrcaKlNBNg
LgAF6KigJbxUyNTIIV8qy6iVhehqqNovGDcKxLhWP2mRORyltsf+/o5/Y0w0ObmjDbnxgchd7wgM
lOPKml3xMIaufQxj5AuKrnIvdWJO6HeH6RY02WrdWC7h1T6krsnlgRQEBT7k9xZL3A3SgToz50vV
CPC69PCMT33vzjrmPW1W0krTpuhPWQfDXyJVDJyWyyYzN0iI259CfI8RdUjg3m+EsJvGn9ANfTKF
KOp9kEeO8xhWofvNmms9/F4muZK1XMcA1BBOzyID7/I8msRz2bIele+FeC4/IZ3VJtt+ah33i4oD
b7EVatlWHw23mrVv9VD2+YODpVhKZSWY0nJTZOCrkTCfvY7tKCXkQ2QCaxwtMH0YQFJ+osCHhsdG
FXYFZsepvFFstbAp6m2HK9GlaSC17akLpt/7Crk6n+b5cEKYflZ3MW/nh7Eb+z8pFm//lLNlr/Xb
FlcPMrNE8HKfgRF/+RbX392jXdKMkFMvVVdPn6xqLv9q9a6+2AbtTE+K2d3fZ4tLnPeJvoxM5qVU
F1y3xT7LDZSA9LFKnspGDfelmWSXeY4gOdSor71zKDp1nCLki8k7qaUvot05DUQBmzZ4EGSCn9V6
hDVnR+2PbBzXWA0vxejXGxmsB2IF7GMOEYr4y+CjJY5TUWWoLqopWg/sQxFkhyAatU+d2VbqJ1RV
nL+GxtVDaG2Vpu2rRCnULRKaebmNJ7NK/XouXeMpiQZnX6kQ3nxiZEfft3bupkdjKkW6cuRv7jeJ
okDJj9MON+KG8z+HJfVf0RsXUZrTDzAE1bnvDazfVSPbUQ3Rd5Ne/FKSulop7MiFf71YZIyShkHx
AYIYKLLFhynSxs6HglMPeqW/DNj8Pg6tLVamt4h8peUVVQBkwfn0WNMtIxPeIzsqo2K4pK7od7lZ
zltnVn6LKsuPWmW1z2EXx/spniFZOlWysvluz5UEdpNWsMsluGlR2Ekm3Gq9We8v5jBPiHHgG73p
U9c6oDcb7ou6tNdKkW/NV0oFSRtR2W2Vv+hVIWKcirlUCuJO3OAxJ9fdAYSMkY2QRNG7DEWmNv6Y
t9MHNcTRp5+8tf10c7TR1pFhKCUr2r03Z0DRkNeH9aVdGmvut0pq2z6Jyb/t7K2xuN+YKm0FzjQS
N4y5BKq1MBnTIuvaS6SEAusLGh8q9s3bqYfqkgLU3GtqXz8Vo/PDG+21jPGlzLrYv/LehGUHj15F
N+N6pZtSC9qpTdqL8OrimwhHRexAXkfBZ8PANcEHBWL+drS5Tvy+NfvSb73O9JA71QPDlw+w9iWk
w9QfRdf2Ymt2Vnp2a135zsvilbu8lYBir8UkzNbiMABQVWOW4eBQTi+ISnuyc/K++20WtppuELop
PyItqqd71ZymCo3hrs4P9hhp9qZrx+CdHXZmzm4m4McQUZLZb0gkqjZamqjVi4Vf2iFHqNPvnaB/
ojUw+Pdv8NtDBBJTcv2kox50o8VFUTe9Zk0Uti+l0/9bCDLpYAjNFzZ74luVWv59f7ybIIjrG6k8
zixYfRRuFslMAGZuwBwX+cZMN/8d8fvZde7ghXsrNh6dLiy+6tUcr9Qrl461civx/gJopiZLE31Z
QXQmI4jr0jMvFpLK26oww5OX5n+w1wFThZHSxmpF/qhVmjJsHCkGPM+T4wMAr34W7uB+rPVsPhhV
tKYisixtvvww3jUcgAgPLDTWrvd5Tle4nCrFuJihO54TQny/1BH8Huw0/jJoYvhOyv3s2rX1ISJE
fAhiy/p6/4vc3im8UHT5AXKgK8jyXP8E1iHJcF+3L4Ho5l2E7csp7AZ3F47xvPJevPHxwXG8AH8R
zuLzXw8VWr1rhhrJjRGklHsQ9Dx25phsRIUShor6/k9XwTj2/vxudzjgGMD81Meo/xPxXw9aetHg
zdxyl9zTakRftV/TFMRPJkzp4xQnxkoB8I05wjKTtRiU3m4bSDXssmCEIIFkt5VcmqA3/Ri0Edpy
mdjPnfWn8Dhf75sioREhPvQ2tAJZ36XXu56jJWBPkJti/vLkY9GlrrZtYDL9rqKoqp7hKljvbDpI
q1YAKQQ1UgMMUIPcVq/ewtkdrb63J3GJ0z77jQuKm2+Vuq0evSTpmr0X9NPP986Sl0/CJ1QuKymy
ez2iMypNNo0BVpK9KB/1ZlaPdCjq7+hKdmgxGmvi8i9s59ePkJwiWSnFAgwLkeRaHM40d4VGvb+5
8H8qKYwbZpujVzwoPw0lMSsfPiPkvjJxxmeRppbpK0gleoc6d4avbqaHKdIKuNUdWxdoAex0JNnE
1Gnfedm0d7K+5OcAYYJ4Fipe4NuWTUNi3F4vc5w/QwD1Iam+Frfb0IXhcCpr/Ld8G2XSr/ZcKZtB
7+bv7/40gOipeANEIM1ZBkauVVAG47q6KE44aLuxVZJ+63WVFz2OQ6nuEmzRg3dveiRtyeEZkH0B
sO96O0jT7TxwLAzMpqz8Ng7kVrHR2z/jWA9UP3aV5tP9SS4vSqIGB803CUaV1exlSNSYNoGCrkwX
Sck9ZjT697UHarPLmvlwf6jlnSWHenFYQscKMNQSYlcFnt6gUzJehkozdsI0y005eeohLMK/Z8qf
K3fWWzMjyoM8B5xddvyvl1JCSQYDRvylQGwz2tQQ8bvtEJntT6uK3yv06dBCk/MD8S1xBSj2XI/W
e1NsuiC8D9k4D3gA5N8HCMLbHim/h7TvzJXHfxnJMhxHQ/It0HxHFHwxHOEfbqq9qA9Dp9RPYZNE
YIhVsSdKKGjL4LQz2hRXtcLMDo4XTP79T/mSl76+ReT4AKahGFFBxpJ3cVG6RG4D4FpxKLUhgnub
GF7+1Hau1/rgzDKYY3pcHcYKQ00/LAqDVp+ClNExh/v0WZLTIlQuqyL1RZW7sHEaffjoaqn7XSh1
o/sBiq+f1cZTik2RKyOtbSiJ7gbj7GwXJmibgtwT46+hzKfdFKIkuImcKv96f5LXa4yGjZSjRKcb
zA4KWIQy15+00LJWd+lz7afRTo+BnuvnSRmSnUE5p90OilIh/RYXh2Kyqh9hqq5pky/gdf/9AIpb
L30wAsulGrpjCS9MQRbuDaoc+0KH45tos/opAlu8xY95fhx11/rQ6nl/qrUm3AnwpNvEVqqVaOM6
4//vh9DBJDeTrD0qFdcrkYuoU7zZVfd2G9DopyaGYmWIXm8nmu4cVJp4Fp0T7mGPmCuXhgzV/2+j
cVPIIipxFbVg2aRY5sMzNuCgKSL9kDp2+CUN5uChIaFZ2c/Xd8XLKIgH8RDTHyDKefkSr979LC5n
tTNn42Bnk7ft+zI/aZNeb70kWCv5XN+C/zsUYRv5CV3pG0OhAMhW6USmcYidTv8QKy1vV62NP4Jw
dPfzHKxFijdTozNAzgUOEu4y+l6LpNNV+tarqeUd6r5JnsYk/hcx5fZxoNSyuX9eFl1bpiaHoo+F
XBA3E1TX622iWc1E2bfTDwIl08+8YwkkdGc+GqlRUxAG0ayaRX/U+1pBTGN2jllh17RFlXrnGhNs
eRfZ0/u/adGlfflNxEvSowHQEdXDRSpohcQV+DHqh9pq2+e564Ktpriuj2aCdlDb5E+aRxUutF39
LSg12w+tyH1U3Tj9YhfYTFmRHuxrN7H3ooAhi2WrdZpsrOB1J4mfnNarDkJt/0qwEzxaEcJW8YCw
dQ3b8tCHbg6hWVpXIoiwK+xOfLw/uZuthJYrZVigKsRG0kLker2D2DUKtzX0A2wbjWpgA15PHx7g
GeNbwHu/cgtcJwH/LSVxAqAjcgAJHL8errTnEXKzYRzmyVRJqzX9whMlNikc03ObiTT2k4r78f4k
l3cPm4pDwlMHHYD/uZQ3SyP4JtBXjEPF+TxHGqiYxIgC33Gq6bNqxMolamb9FCjNWrdref9TYoTp
AJ+ES1QS5BfLa1hBDQZ2Co8ZSdEW7GK/NxLsCdGcsny76n/mpVrsG9sRx7Qz1jShbz8uCcFLs41+
IlnQYvS+sooaHFt6nD0coavSKXelZUSPqUuchiLYWtV7MR6tO+naIOMXKtJw7hYRRTaaSN2EFVwk
o0IFZT+kCrFZTurqeugtjzMqq+QO/fH+570dltof1SCiGDYVfLnrTVU7MaLOdq0d88BQMJl01Q3e
7X9MMYz7eA7XQF6Lb8osGY6iEFMltieqvx4OWkUXmihaH3E+q7eN53S7tOyN70YRRz8txWuP6eja
W1Za9XO++On+bBeb+WV4lOok/R5+ME2z6+Ft/Ki6CY2DY8bDfu5SBzvxWBkOoko+xHmr7rI4/SHp
kvv74y6OrhyXGoW8KHgKpIrL9bhhocZeE5raMRNB/N3F9nJjpkP4jOCafpgNAizazPlKjPrmoJDq
AAxCbCWEuh5Uj9Hhc71cP461ZeyV3HYR1uE5MJsI4j8J3Va0Wr5yXbzxgVFsQSqXpBrexRJBHoIu
tufc1I8RYLYDtouBn2iaOBgJcg426dXGC7rmGJSltYULpP97f6FvtzOtCc0gn4eFBrlnMecBvVk9
nh3rWGfQv7LOyje6MyQHN7ISf1aj99kTogwIh4fdjHqHIYurS12UKdaNdBCpfUzc0d3Ypes+RYBG
Cn8WiF5u3j85pHCoVGB3JFVfrj8oKkaFMvedfUzZw0esmesnfZAQycEcvuUcnMP98RYch/9mB5kQ
OgeNbVCKi20rynkkWIud40yV3BeJMT9Uw5B/1sug9vVaMw51ZBcHPTMxkwMZeZh4BP2E3PXQ5+38
kAR6/6lJcHcnIyqfjarIn1sHVgqdtGhDhprHm1olNhqCcMjfF1PKT0MPCRUG/g0YZMmlpuDcG2WQ
2EdHG/Jnq8utjaEhCixqJDnvL9TttcK1TTPWVHmzoOfp1x9m7gOtaJweq+/STY6eDgdHA/byPDQ2
UAcov5syi919LJCKvD/yIrp8mSS0OQkeBVvO1rge2W54JSO3dI4Yt1h/zR4/wBeGQLOm0LQv98d6
42yZr8eSq/AqSK/6KMM5vHWOTqjh+u1Ai5+czj7bsBY2tdk7K0/TQkqD7Sep8JKFgtYPxMel9mY8
V50d0OU/8jR1n5Sqfy60Lt3qTdR+GWov+iO85KJ3lXXqESzxMW2mgSSLJ22qiJXg62ahQZaD+CaA
57W0b6T9nB7raxWK8nF0FHuT1L11hhn6GHmN8fn+Mt+OBMeTiBl9Bfo03C7XywzUDf4zsftp8pBu
UJJZ2Q2Vo5/iVLdX9u3yixpSqwLICosrm2LLC6Vz27kUhaeddFvkl6KNfilu9SfOxvyTlqvTytOw
nBij8eK+8B6RMSP/up5Y1zmBUsSGebKlMkXdeMmDV2AQqcy1tr+/hsunj6GordJDlqgzGlCLrdrX
U907IxsjVpvJr6bWlnti3uRtoO2iyfhd56bzvmyAB4AxqZabsl5Ob35xO1tTQhvXbKxThP7/Xqfb
uMXHtNjEdh3v2plq2/05Ll9aOR6tNangyfWMaOH1cjYZFgMFtalT6DZi2yE8s1FHwIpbpbPVjWHb
ylOvIImvjrk3wwnsOa/3f8Eb24fhNVqKxMdQLBchcplXVue5g3XCxU3ZF32t7/pW00+qV4mNCB2x
8h7Jv+9VLeJlhZkusipyv96oY6hB4XT9aDFeJMaPudqgsBLUWIHdn9Yb+5RiC4B8UAjAoJcaAWZR
6XZKjedUjuVXtR76B0Tvpn/62HHXCuxvreDroRYraKPxW7VpbJ8Sww0vNTDMTyZ0hA29+mAfcVy+
vX9q5BlMjiuMXHJxBKkuQe6rB2grgppV1pb5k8NLtZXci3deY3J7UkQHmQY+ktEWb2KiDkXgApw4
uUGfJn5gh+4mpGfk+L1dFCuh7lufjHcelXGqVURG8s9fPU152JhGpkaILuFGcQgzQ3nsdEoFKSDY
dw+F+/WLkzEXtMxhroeaJqOzkjpyTlqc/8kyY3pSk1n4VVCN715B+gIypuBsyVRpMamuH9ymdDrn
RAch+gAr38AmZZCihsiW3N8Xt/clQ1GEki8ueKhlgTHtYKUFoeGcDL0725l0Z3aHFiCcCyjOQQXA
iOz56/0xb7+ZR4sasA3plEZ1dXF/Td1s6rU7B6c2rHWQoAWKn5WZnACJrimvvaQ61zcHrUzZqaeN
SVtnmVyb/Yj2VaYpp8TuQ78BJfAHv6X+oe6Gbxmabycls409xGVjm1dCUtZqcbCQm91OQaSf+2Fs
j8WYmkc9aYyTNqfPYpzBXIosRNLeNTZ0EOu/LOwBNxb8xr2doSinKHa4s63E/pMmg/2IHFW6q0xz
eFTMwTkVYz4e+6rxtlaNnfWQOGs+drfXpQfNnl4WwSH5/bKXlQf9ODaEQ2cCB3s7FXX47JipsVLh
W1YduZUZBkSPlPSh9bKskhtamFmTOYbYMnr5wcmyZtPMWf8pVqbJH5K8f6oEjQoHPbNPwoyTDfH4
EG1mWwdXD8epo6msY1//7t0F+ACUD6UG+SAb18e0tPOGsLxTTmBQx3MWIS04JYVFnayz/l9DcdtJ
lQEa5otzWqZ1Y1rlpJwsnuMnCO5IWwNyOod98T6/aepQtoR1gMGkEQDufFnhzea2ThFZic9O38BV
ShT95EWN6jtRo5wMF4qeaSJP9c6lZFCg9LTYqNzw2C9uPDh/XBzGmJwRNmsOcWc1B8ON+0NhJmsv
/LLl8jJBhkCLmQ2LM8XiUgjSoSmtoEjPk1HM7c4z5nBnuGUyIavrojjbNsmI97uexh5WPLX3y276
uCXxzue/AeMU7zPZ+2/BZV+WPITeIlDn623kKPB7IjtIzkpbYsYz2uPjoI/tZmzyYoUMfxMLsMyv
h1rEj13WW5M1ugmyam7n15FW7KbIiLZsiN9hSB/1/lddABH+d2oQP2gjwgnk3r+emjfl1O0FUoh9
V1qbQinLbZhG1U4f5wnqQBE+DBYwGqtwnP2kGB0kB2UGIo1ghJ5oxQcPdaEvU9hXKN+QF5VVFr43
omZFHK5rhCTY7tB6rn9h4BSVlhjozfAC5R+Szvo+6lr4I2PMvWdm5Zp0o/z7rl4JxgOUwQmmuSuf
i+vxMNUJB3wAUkxm+mKfFHP9lBQdqiyFo/goNgjFH/RIbGYCx8IfzSa52BjhrUS5N++iRGFSnZTB
vdSoWXwXAFnwgCo3PXcqcMw5hLeIRkC+tzjj700h5FDU9TV4I2ScS8eZui37pMT671ylmf4U5pnj
Y+Cb7CLNGR7HQNgbF/+F58iO1EsQ4i12fwu+seMl44u3Q/aGMNi4Xu8RGcGyHUR2LrR+3LuNGp3L
RG121VROny06mivjLYBxL1ue7wvcwjGACtyowo3DHMxV3mfn3h4NdlU6gFuZW+EPHk5q/DOyNjMc
g3AzZ52+KUfUeTgJa5aLN5kbyw66h8eSorCsTV3PO6hqrwd8nJ2d0Rk/j0Db9iFObWcz677xJ8N3
Q/GyjT018cZucQR673vF8NLxkYDPlM3kxQZrZxFOQTVnZ7PLAgpFjfvU2FV8BjixZgZ4E1cSeID+
I+KimcJ/F0NVPdT8fvTysyIiLhWYGl/7Es8JxUX2D+m3jd7F6ZrM8U3dCEQe+HT6yOBpuDVuwHma
CqBY85rzWDruRk2Qc2zguEOOikrgVAViLTl8Q7Xzsl1vGN0BGRz3IxRx67vTm6tt2eW1QhQiHaTI
8/Cs0chQrj/36Cl5gdrieFRMNIZ9AUjjmNFW37DfKnRI5vwpZh1OU9WbP2j0i0PUBsrxfWeNIqis
UEIco6GGXtBiz7l1YpVDCTetM7zxScN2wLecMrqg+zFeRkesFcaXX55iEtkkEA4J3YKhuwgasFAm
8Cos7eyZhbU1YQ5sDb0mCNNV5TlHxQCV4cI+3J+k3E6vLnBiBqkuCW+ESIw7fCkhYKGv2wUQuB+i
SigE7E70rLRqjzR9Z27KtreOY4k5iELouXKmFtN9GZkMinqdrMujybT4xmNIYWiCmKellnouw/+h
7Mua48bRbP/KRL2zh/tyY7ojLshclaldlu0XhmzLBEACIAGSIPnr76GrZ6aUdli3HqoiHJISSWL7
lrNk6Q7ehJAsTZr+SUYaIvC45t4Z9CLAx6CYSLCzUbpbj9DLQgWHZghFwUWcDbBCRT165ZZb/Tcb
k+so2FBowiIPXZl1FysnMonpM7mIM1RJhj11+4BU/UTP2rhLXnuLc/j9JF7cfz/GQ40C4tDIrhGW
XITTAmgfW0WzODdpwosY726vpx7e44v/Xo/3BzD87YLBAgV2GG1m3AuIMt5O20CNMbDdlWew3CG6
bABRu2t0E8Oyy4Rg/tbAcfW82cFQDySx1ogDHAjcBw/cxjPwsAb4hBCqxgEqOFWbxh8GBX3DBKz0
oCjF7G1+/2Yu76/11QA36mM+MvT5QY56+3UBMV8cMNvFGf2TIMmZBlfXMw7b1bZ/REYQ3OJJu8c2
1NkZ0mcBgQG1907c+IvpATIStwb6MojOwovTTKqW95ym4qwqtPrQGC+ThAgLJdnSXeR7yeW6b36a
oNWRBcc52nmXvn9zj8dNZowWVct8VUfzGcZY2Xc5ON1xgO8fQGuITFuePfdZUrp5FaFAArFeWQhI
B29///4v4pU/X/96hqO5iBDiUlSWszB04EchzrRWcwqJJuc6ZBpVhCC86jMVPv9+uMtk6Md4EJEG
9grd+bXi+Xa6e+uhW+648gxAlER1gnsQzK/iPClD98QcBCs98HGfu9SET0bxYKOaQD5LBE7vLLxf
PTguDlj/AO+4Cmq8/SLwdPRqn1l5lqn8GBupoHa1xEfmA3dnk/SdFfbLZf7X4S5OHDvAKS+KhTwz
NJK3cvLVJ97Oy2bE9sxVSF/NMDvgtUIoJS2bHvJd1XuKAL9+YhTeVsjS6nrx9ollVANpaEccDLqd
r4IqKx/QHq03Tts7BbramXgnNv35AoEKANoHAEsBzYlV+3bAwNi1+ZTK89xAmJa5HSumtWgxQvxq
7yYQr48hj1b8foX9fF9iUJRH0JUBSwSjvx1Ux7wdUAyTZ8269kZTOK2VLB52du5voY7ONiHQLnv4
z7+nvvPLgYHCWFGdeOLL0lSDCMUDqEueedMsqEPH/gHKdiPAGHG7i7qxJiXvHQIh8/fwCb98z4Ak
J1CFRNvkMrvSdY1GyFypM2XD8sCdVpx0T1WeaAH30rDSd6yN39MW/9WgUPKAIgHik9WP4O17LieP
Q7ilk2fRZN4WXirDN5dmaA3bhn2esqg8wcLYvnOP/vL4wMGJ/AoEldWB6e2oE3iUUHBV8twu0VTn
uD/njem4uTde9B32rfF1apznDnT9s7d4ywfPM30BoYP3+ikXRClEgri2/vpFLoIjwBPSep5R9Pc1
ROrh7O48dEMESYHWsluAtus+rzp3eRFhE20BQaK7hGUzpkSpQ1mqdou2Lz1h4t4rufxiXoCdBhMD
+w736SXDoI3RYh1iQc8Cdi95PKRzkUQ62Hg6EFBc9OYt1GPCdw7Tn9Y+Io5VOR9AjlXE63Knl05b
iRpeNmcz0grWW4CSE3dQbk9wv4trR3t2O0ZVtm2STN3/fsP/9MAYG0CgtS6KbBj6SG+XBMKKyiC5
pGeWJOIhdRXoYZBJPzTSfmQAK1wvdfPOaX4x5ApKAMcdlWHAgnCsXaKQ2snUgW06edPCt4vtdAnq
W0MAtlWRytE+TPpbt+yHZpv5/Rzf/f55L45xDL7WfleBE6SgK6n37fPyhQrUj5LhRnWLukJy9wEh
DS+6yXgE0irTOwH55XAIh1bhkRUFsnLfLo+1oR3jSIVRf4//dnqY6Scb1X3Rwb1sDzRjcPv7p7uI
/4HKRnUIZ9laJ1qJ2RfHioFC/MSrNrxvZasKAwWqu6rj2ePvR/n5od6McglxAnAAFKWAhfcmWPgm
G6fxoND+vuldAPIn1JzfuZQuF8yfTwWGChLVVdt2feq/9PKiUAsRxSa87xrZ1CSJxkcHWd92TpNq
r7omu0Kw9F6ScxHV/vkqIXeEcgHQeT9xY+Y6Qte5n8J75rnweGDg+Mc9UNMBZ8k7z3cZ3vwYC91r
1PIB4gKt72ITapWEMgtseO/Cey+ffMlzwaEaEUNUD2H7PG14GENqaUhrQNMTu6uVdR5+P6mXl8Of
XwIs7LX5hh16acoJNwIm4yXGWx7bIZde3OXwEIP+faDmAkrK1Tbmmm8baIk8Kkjp5j519V0HLmn+
+2/yizf/wxACp5GH0uulJVRt0tWYgEf3NK7kJho6dvQN2O+LUu8Jw/xiZaFBs6Z5SPlQ3l1//peV
BQR86y1Qfb0fZl4dJFzKv/ui4oW0YPqX4ZzlMWiyf/tMAJURhf01hwGU6bIEFldNByCaje59z15T
8OxJkDkApTRjDZRWMnXvka8v7pd1ZlFXhBclmO4r0f7iVID3W8Brf4jv4UIHXGnG+0M2DVDcVn14
XkroRtRKAWYwQV3g91N5oaaRrkMDvrzuH6Rrq/3N2xdc2l5DM92L7tsZXN8m7qAcH0LNvYQc+3Yu
XVuoumKbKIHlEbrmw9ZSMeYJzH2hUM2ajb/4PkhGsIFCNwESPbJ196bS70Ha364DrHhc+qhKAhkI
Vs+q9/X2a3q8phS3ZPwNJXE3u0I5tPGvSubqLivKIAAMeJQ9Hz+IQVXR33MN+DE4hl2Jw4i6Afi+
uJKoDVB/hUXlt6lN2LaGHcQR75QWNXDs72TP60z/b/L851AApkLRAU6FK5D+7XOGfJ6bNJjSbz0L
s5y5gNJbv5lhhKu824E7Yo92n9eSFM5khMNR9W/dvqiX/kDFggCImxDWqpdbO2q8aUABnL+qKVDp
3gZxG35tU7+E9kNHPVsSByoLy3urcF1lf31sHGaIN7HnfkCxANZ7+9g+6+Tch53/uhjhgLqW0bje
QA8r7g5Jo9vRoMcfucNDADJiegtwqMuvZyOoIaFfAggPLY5y05dIsA+/3x9vb1J8I3D20Lhdq+Hx
D0ejt19M2yQbG4e7r9ygo0NCgG42vUlZWERGdB9dhoD9b52uKHJDBADUUmRZKxr7JymA1IGI4JhE
9DvorhBEmyf7BI+/iXhC0G+/f7rLXfVjqDVUQGC53qAXr532AzZcN7PvUPpjwYlnWGUF2E9p8+j5
PLmFTSSM/bDXkuidGf9p5DWsXKmfAN0BGXXpZQREZj+Ui89hSAlnkhyg2PTQdkks8rEFiUxD4aKI
fd27f/flImuGZiDAD3BVXEnkb+dzLOFMJTIKP1QnQU/eqfoob6umAhVUVbvfv923pzomEpo/6w2J
Cgyag8hf347l4CDDY3a6IjyKy72SAiCARlkytx67sUsS3uiQj8RAP/CdCP7tDY2hgb7FTbKu3FU4
5LL/r5cRBTHUqGCBHqbzdZXN5UYgibnxO/QKf/+YP421IvdhGIyoZGU7XgK5DHMGYEFkicccSv55
iafSyeWKGhGLycw7d/PPo8VoTGGHrIRhH/vj7UutPY7S+lJbimYuujckjmtBDG+yjFhcXO+M9tMU
IhVCawBQOJxPoAusx8Nfwg93Caul8puYErcKXYvRoFxKYPxYhmiQNFG94nxBWMiiWZ2DOUw//v7d
Xl4HazaEgG/tQ62M2suWDCTHRROMQUlJr9CGuU4CEcgd0OljslVTBosxrSo+bzxXp99oCscBMmoc
au/s1stTEAk3iBIAfqEHicbQ5XKicBlbkswmlAxJwHaD3/RXvQKdK+4SCWek5T1RiZ+OByxfYLGx
eXAOonp+cePC4yTRqRjBYJgCLj7Nor2HrXDwpKTr5wsKXkep4Wz7+5f902RjUKBiUXZZy2to976d
bH8cqgklLQwqbW/uR0GnTRXwYRM2TXlAAXm4q+LAFhHioP3vh/6xbP9yAa5yCahvreE0aKAo1F8s
67FkuINU4FISIqQ3D25nzVToScwyx7/DxyCmk9pPzeR/invB7gLhD/IlbrzxZKAKaUmk6vkpciXz
yJSIuT0xLsOPAOpHZy8x060eKCjlrIqsszPgmE6fcQ7aU++CkJz3PQhltwmkKoY/D9z//Dr9n+pV
3f75DOZf/4V/f1VwsWYV7S/++a+b9lU+9Pr1tT+/tP+1/un//OrbP/zXmX3Vyqjv/eVvvfkjfP6/
xy9e+pc3/9jInvXz3fAKlQfUlJv+xwD4putv/v/+8D9ef3zK49y+/vOPr2qQ/fppFVPyj3//6PDt
n3/g6vjPv376v390/SLwV//3e0VfJLwbXi7/5vXF9P/8Iwn/gQYrItrVA3IVvcaE29f1J7H7D+iK
IQlYGVlIQtZyp1QoaGLE9B9rXRvdrxX/n+BoNGpYf+Bn/8D2xD2O/g6wfeuP/vubvZmh/52x/5CD
uFVM9uaffyDke7vhkfeg27wSDWB9BqDJT/rmQ1u5UJJ3yo0nLT/BquZ1plVQoLQGqiyN8yayxw49
pSNCFZQHR/qpDrm7Tccod/3ZRzVOq7OKJyj5G/jdbOFhPAxkqEDfy1W5ntNDqrPbIYKS4wZwsIQR
21e2ua15ZMZNR8Ooc/EpHQr4mvAJLrxfI4Mm2bcoghrGMg0og7aZr6pn9LbEx7FPxnMfJl+SwUM7
UArXJUATNJKkVFiRQ71rUw1xduhicNXDvqwL16nSOxrCpc8janJle7boAZeGWKUBVOsBpj1lKUuX
PQtFPiC7KaBMORzbFEVvA2TqEej8IY86O+W9w26TZXKLqIQnh8u6a4GDmzhdcEXL4fMMbwEoUIY+
pGImpo/QgT2ZSLKGLJWXFM2kkND6Ot7FcqmJBxQZNcGVRwe+a2q3M9ux62VEMrccVO5kEgzAsYzU
B7MYSJD5hTGewimxWm2OIWTJ3CUQJy8GyK6DFMxGiwx4zaqJbwSYOcQV3vfBmc9cGPtQdeIaVS9T
XbfCQhMWhTL9QeuQRBDnPBt85EBQc6i9A5DhGHd2Kdyu0FnCQdVQ8WrmMYxyQNJau9U+fE3IRHvq
FyKGznpOTfTB0To1ua2qhUIp2S75BBFRuIHDAl4NsNP5MM8efRiyoL9CN+NDxywEGuMhFFuvdfl2
cMP2KsJru3V5exi6pQCU7FbJod/MXucXDW7OAonC1hvNC3ipECvzjLuLcCXB26M2W9pAbxwInZ6T
xsvISly+ASlhiDa1ryy6oVgy49H2Eb2t0oq6xEHx0x5a2sxPMGkFJXxm7bWJkn3Zc8AE7EK3SVWF
aGst6PtsqIabEIxFkTMPUJEinKf2XJbNQfd1bwgNlW3vGkEXemwpAOgFGDdWb6PGJrqIQCLQeei4
BGLWSGagj0M6ANSi3DcJ2xmnOgyTLT9n/ljljJoxH0GFi6FeNW2wrXk+he7yAKS00MSZrAsNmuHR
K5cE0LuxQiUu8RWy1pgBTZMCiglxkxuwoshQStwrbXxll2oo+hY6FTKcOqLZ/JmN4rvELd966li1
8NxcODqz2Ze4DqZt3SY9Acn7lHis/ADJkZKgLdFu3bayuIMkjFiwjxi8ATgcfPudGidHvEIgEYL9
Bq7lIPDydoKsWn2MIym3tJbyIYTKGiOwEh/OUMbMFkJx9NRHNXbTLcCGHMLMfExnEnA5Ljmr1EAm
hGPFtHBzdHxX3IP3nTxUo3uK/daXpGyd+TjoEQg4y69UIE1HVJc1CgYuMTSMWTyCXmsVFK1nAIma
LSpXZpfCNADcn8SlzW6C29yL2zlw+ERPyoh8MRN8g0I2RcfBH+o7F4xJwNKNbs+VUsxHFD/LW3/o
BkXaqaXOrkdR68tYeZB/SrSdBGkSlUTIbec8rMJ0i2S++r7w1V1Zz30BZwtU0Gwd3zlzRQPSOc33
DKbnH5sMCgy7kdGRDHTwJGm0cBNC5Thv9NTove5iuXGsE9+UdQ2gEHLtU91Qe0yc0exc4wc7wSpd
cC+1oDV2TKIpOsPWbWlU5u5rnWrSjdUT4rCm2qBv2VsSTg3f9W0ZTSTUXbC6YDUZDrteT8SH/ANe
MRQpGmtf+qb188CAP4VXiYWFmpBSoybzMqnxymn1AEZc7UlJbFzpBRo23nJUQyKueRK2H3liLKiI
mdnVA9WFrZjeg5P7GKRmoMUUPSIdXpsPpkKUXU76CVz0m6YFNdgZ0z0M+VJJKGi0YCN+xImqj4Yl
4ymLbB66Y2321dyeYWAfuR1pUFpa/bjcCVo/uq/KtBAdBIH1BPkyYiK/6ONoONEl0VeOY2+ijHYa
/qbN6mgU+ozlAgDveN8yFt/VjmiPgWHyE6gy9GkZwHMhne9/CrLuDgJDDZFw/iJCt09Y19BtHJM7
QKAqUnvhHcj7M2xsaXcus+iVz/U3P0HbIU+QMxZwcXGv4RwYxxBKlhOOBsDu2twX4BrltgskiMso
eociPTLZJIWuwuncua14lMIHfD1MxSZw3O4EHdQZCxclebKUGsE7H/zlBW4ExQiBb2W8oYAIMSe9
lrhkmTBHqzKombJu3sSeL4AYGMei1TrocgemCyNpYS4Dx4wl3IiMa1Iae1J+AF/g9h5CY0u/tQam
iDH2V1k+dxJpOADvkMskMs62oEbtGgjw5Z3vQCCCsRpiQMwbPi/eKB97CHUdWO/LG1hVKCfngC/P
BDw8DUMsoP6WPNbysUwYx0TSBedkBnFbded4y0Qgo1sHeVl1hh8pLq6XuYdRGaiDAdU7uJjODz5n
niCMg2NAfH/4OibYqtsQnVSZpyDnfFiGlB0DiZ00RxyxxegF3bHv2TWaR7hKFlNakpgG1PTMPU2s
gqaRpacpTZyMRBQ8Pc4j6ZAYyKtPNao3HmRS0TDfmqwUt/E8BOGmbNzm3Nci7q9cz0wTMVN7ykCk
+JRUtfZPk/GvPV3zW9OoHV+NLHkjv0ruFmwcgyYvad3VuS+7/nFhtTsRFJFOKBYJiMQgKKw3wTQv
JBa82sGPgaMmH2SPwTBNUZ5WAgqxfgOINC5HCYAnO3U0uGelD+A6lgntNqhzZ7fUxeRsGfTUMlI2
tvlSeX09EDSMuU/A7tV9DmuTss3TtqSQU84EnqP2Qw2XDfRN210/xcMAkIsb9jkMz2T1WPVz8trI
8a7kbg9uf9An8yFsEUsVmMHeJwukVNWHsE3aCn7dRultJtLkBegV99wOSGZIiDC0vKYgWmhwMzkb
SNv02QSvzdUXzfpZCTa/Zs6Criy0IbaTjk23G6FT+517CSSzHO18YPCYLWYspb1jXH8LxBqKak4v
x2BrIhXfjD42bRrUsCHk1WlWKj0aDkASU+OzplRvW8+HehXOUTrkXtaVRcZkSCastKKG3BXcPmGO
44QxHzBVqn2eYEha5XPsTl6B1tmt8cqThKrntgVf4qoU/rh1ytShhUyHetqBOu24RUWFC6C6oH0O
R4IZcmhTVDWk08tygP8PO1pOfQed7m7fD77dIuPTxGPNa8PCmPA68K9RFU/O5TxawN7nCk46DuiR
oLzJ8QtQB3oTLI05u6KD+EFsCp60/I5OIjLYCOj1I0O9imrP32GWEaYHIjzPAXR8ssF50JPLqgL4
FnNk4KluONdPfhXDgHyp6deFznu3FhKGzMZ8SKycQBbiafAFvD67H4BI+o6JbfdVw+MdLLbvkGRM
GWGSyRRRd/nct8m0gfZ89rnroCq8pZNhoOTY1D7h5E6HY09LCIpF2m6UsOkTxc3ckNFtDQwC6sp+
GR2YTgVlIz7bxY6gmARAGo1NBIumNnAOmQqaFxrUdd67s6bEN177dVHSg20C8BVRgLhlI3l3rJ0h
VARCmhBkW6Zobk5DkOCkBHwzXorM8ubjMo3gEgbJOB/HhUMyTtphyQ6p08J+pnQ8qMsuA+vRExvq
Ry9exgzMe6AldilUOmVu4XsmCIxH4+qc+ksUnWkUDtVG1aBb7zVHX23Mgsnms+xCeR3qqptyPuO4
IjRWipQgGvYFfm8MHgAJwqGReEK+ohITeQi2Mxv4BC2SbkHrqvfnHWiYbd6LDnrpYI2MuVNaXvjp
FH/hoxhvG+Brwi21CPHspsIWkzOp0OhYHrIRPqyfdZMgoA47fcBBYIUkWdcOLwvsEL39AMGf+mQW
psgguJO7gwPXJR3V3V0Du5BvdUJ9RmDctIrWlWH02IcRQyQ5JFG7absG9+48zWfRhaF5xDWyupa7
lS43jmoeMK2JOtZy9JfNJJZm0mSAYsW0KXVvvnUUdptba9ubzLa7JKAC5N/ZfIwjTzW5Y2j6HPkj
DnauIUuJa8LomzZR9VUJ/dwvAnZhoLbC7+jTGDay31CY/kXbGlog/VYYWudC61v0frGJA5q9sAb5
UI4I+A5EQuD65rjvN6bCiVKMA9AfJJD1BC2NqPQRaGbOGG0ELIkoAJctc7Yu7i5KPBdTv3NtDW1O
XKrwo+prjiY5VMziHMSGONl2lnMLS4gszivH1uG2R5oYf55G04WbGtal8BBq+/BDCX2YkXTNbOpV
Pl7MBLZw0Z1AoarbUsj2DidGQW+Mx76KCdVs3ahCiO8axvHNVmXce0IAo3VuwnGNkqp6L8dRXpei
Ul+mOUk74jnMfY7htYnEaqQyO7lhrW7rrI2aHewBJYK4QAHs4wbjtgRenZ8jpGbZAYBTD/e+aWP3
Y5Y1FGxbr3XODavi/ajG8lq7DqtAgmPqSVZ0hjp81Y93Ten1XzSqkHm7BOV3I7txW3tzTJKMuhKr
ZUIci4ZQcNO4FpSiyetUhf8nLYRNacWv3Sno7H1kwyavvGgJCIBU7liUwOqgccNKyc8DdCc7hKQJ
YsiOGtDtyyFFOhSM3hxCUK1Mq01U9mG5HaDS+gxvUH2fLeUQwzDFsn0w4gz4qLLSLY8gD1qDQB6Q
zoL6JtQ5j/xz4izhPYwqj03l1juvRVBD4m7yb8esBZV1LufB7GiEoICg21dPZ5mheA5Xld4FNFiy
Z770kzhmI3Pqg4FFM2JeOi9F3SxVdYLaDLIeq6cAlWgLSee5WDSjD2kDCk4xdXCNvglCNivSeTa2
B2d0E9hL+Krtz3RBVnZrKp7xwsm4r0FYCvjXSkKecVtTENgR5uImM7btP2VhWTukH5z4auKpD4RD
hahGN9y5m2ljcEmhVYWLcL6PV7GiIXVZUYYB2pJA3V5D7C0+oPRibnVTr2IyQKA2Tiw/JjAKPSEC
SQ+ZUwUPUKShn5tqCldgbOqRAFk5rtLV7RILbuwqAtO71WrJn2xRQ1DyNLaeiyhHqE3sS3OEZPVy
w0LMA53YdU/Rsc4ceFKVOA6KSZYzRdWch/3e92CW89C0TfidghqJnno3wp8g404NE5YuoahMjaOH
JEtmupBxFcvbtGdLVueNikEUJn0yyeyLE6D9WONc7erPoxXtSXfYdzdJ60Rib5kDfBpx5bAPy3Tj
BrYsULZ64K16gETeM8+ib85Qus+2SbAnve5xUjCfhQ/RrYzwUW5zZ91qL1K0btKSzzcDwr2HFpE2
GlbRuWzFPkpTBx4+1Ye+xrUHfmw3ii+IWWEf0d1lpr3XvvcqPH7yBzfJay42ykwvPnUYQCL9oSqX
ezQOMvAym5dudUEDAuLZAYeNjJG61akCQFt8inT4wFznxsKl9qSqkqKGFiCYoepGTGYFnl7ZDItM
e8tLpNQnUNLcIk1YtBVtC/eDyesJFdHXLq79bw0synHQZWhj6Opl8usNaJ8nJ2tRk8lQOGmSKY+G
ikG933SoEoHrAQFweIgghyaeAeUJ5J+9aNmjCzVUFF4QdGK1v1o0B4g3+veUqw/aICGKzELmuB2Q
jsMru2K1gdN2izRn73JXRQyrqbHRUybbpdvIdh7wFZJYh9VTvQSAPiz6hPv5upw17rhg7km2TDcQ
FYU2VnyPKs5ZefJgZQyLYBQ6mgjnloeUAu2folzqfdu55mCdEVwCn28Td7pyjLwOEMKXNY/JEo/Q
wltgL97Qk40dcZYtdxEYqBt3bBCWxKtlSrBsa80GeNex7ODzCd9kam8Qbxn4TI+ERtJuxJDGG7fv
n7I5udVepoDVq04KiZSL8wkdAFjfPHV99B3Nq+CEgy092hFZLqo0EGeuu+Xai6drhFo+UUmyT7WH
whm6rTwuXysZRtAqX17Qpf7kQVdjY5v6oJjDTkZVt+OkwKr1r8d+Du+DBq0HNwIEpwU36yixmg8G
oip7OCaMUPxDSSoZ0oAg7WmvfPj8HQBx+JhRZ9u2+IK4/Qni1iOcnWxeLlDd97pkNzXNtfai6RBT
fq/AZimQQ5ZYfB07KScywSZY5xzysmCFjV9g8hkSH6YqsEHG21TN0hbQsi+J30z9AcitG8/hD4to
UDca2/kmq8f5iwnTA3ScP4DU9Zmp4ShAP9wF9XyDYkJHIIJ87yF4dxfIds8jZzsBK4ig9aI9R8/q
RL0QHkgign6LWQass3G5iSa/3duk3TElRoJrCMsJp3fe+MI8YJgWkoDYHms+vU+099I1CH5BQbOk
btuESEe4+9h4cEPU/ln6drhJUUIjQ1s/6ljcR7z8NKQQ/shwgyPaQF3ALV8bVGHqzD3HAoFpyViP
98pwDQ3ZnUm1PCoaSkQjDRzPILQ5mI1dzbpBO4k+VrM7bVEAuelp+jkouyvlRZ/h/gApZnBc17ho
yJussiSVwSfjAJhUseU6TcBdnz1zquK6/5zRsQZ/nR26Jjy6fZcSGJX12Q0cEC3SSB775YZ1IXX2
BvbQ0R6FfVRGZQTc2NdA+l3zTWee3S20zk4MSK8Ho5RLupb6d5qmwWO88OU0ysqHFrX7DIORekOj
BiBUCPcU1exwmlsz272FhMEzbKhdgqpYskmYTrYDwKn3pqTLMWhLge05OVv0sCMyKrf8MgjUM4zh
CCSlySlvcdOMU/fAS09sNbQRgK2jV4m19aGCbuc24VySvmX3JWdHVavHVCx30ON/rBDmk27okqsR
BrXwUAPrGgGpH0IlsI/PclUKdLGtCsrYSCIYLACmRy2uuOTRq/suR5lJEglNx6sOQco+FbA6dekV
Nm5M6gx7FuijZ+0u/FAbJvairxZkLnwpxjYRG49BLFb05yRAcULU7Gbg7tPcxXvXtG0Ronp2BYZ4
9+qg47evhmlBJ1nYItXhiUkTwU18OshsONhkOhohyoeqHeZTBYFoXSR1cKhiJJBlUJuPUNd0993C
rwEn23Mq6nPQ2H6DPmx9YmMff4JW2tcwXSIC1XLoG6T90wKl60f0ftyCdm29tak+TnyC2gs1jzoR
MqfaP8K3krQM5ixpIOSzz5KJTIP6UjnVl9bIwsLpfSuiqS+yxn6vsUlUjZ4acRoltizESbsgaUQ2
GaC8gYwUn1r7I7bSYKptU4WaWJvAe8HV3zgU+xPwJBrt7SKcIwcWNt+Q4OCCd2Dg2wko9NOPU1rm
kTc/VaJDAl0NT3HYxp+AAwi2WHv48qmpZJ6N9RnA1C8LxJS+2WjZ0Sn5XDL5POCFQqYI37nr/N00
t4ewjg9TXZ7Hcnn13ZHmorMiLWBsC5tQfxqqAzpgIjdDht4RquQhVOdqte0meJ9GSqqqQDutPA44
pj4E7vCR91G/Sbv0Q1LyT8hOvgfLcFOvLh2d318jLpzzMYhQ0BmCHJIUZSEpCjb4zIc07pHwwDD+
rPXyEoY4gAbeJbddUm/hTHUeg7RHNcEL/ZeGw+MUKMBgKrdV2sO9QnVwUkMdk0kihsQUoUZ6y6a4
x8FSK7BrRJ/cWNpjNlNkC5B8i05As6YbuADsUIBJNhXN1McmVfE5wyx/i9zSvHhO9NFdjDUZBAzm
FLu64eYGhvKOgw5jVLICzbzsGhGXDPaQBymhWxuiL75pLV5BXtal/jCBVXlHOd/C+NQex0q2EVnS
ZHmC+PLMiYXJeI+k2InZkE9NC9l1J2hGdTOiqFDhHUeLKFMSKtXz+3HppmgzeHr4f9SdyXbcxram
X6VeILzQN1MksiOZ7EmJmmCRooRAjwAC7dPfL+1T51o8OtLyrGrmZVtCAghE7P3vv8l3dFKTvK+E
5ZYbVzOfWdwxuOjYOr4XYPYnY5jyb5an0yFC+JXNT25RjgY7gl8fAmX3F0W3TmQUmdPsFifuzpc3
Ej8V9wK3I2NXAW3Bfyq0vQc0g89aFsTGppm7wab4y1JVpwJDzArHJg5SVMhhay2kTBglBJRmZ9VF
sJswS7MjlI/ttQjcU5XU4mvGWrs1oatCZ+7jzlrGXTglIM2kAePZfcFMONmZqXhnu7muV3tb+tqN
+yBFYy3VHI+N3NRJkjsACGGxzUdtvbvWJGM+HSeeG9V8xkOHQ2CYblSSo89uUiwMV/SzrV211N+s
MNxwLZQLLjOSzhXAS9+lZ6wiv0LKDguVZtNuJmoKO90VeVL6RdSOK4SaqO7tYuTjtoyN6xfrbgAV
TXetMyaf27Uo3shyc0boj+5sMgJpvO3glZvASf5ivPwj2sJ/JSP8QGD4Jbnh/0HaggmxEErBf6cu
XJ/JBv/n9Pr123tTZ69/pzz868/+RWGw7D8MSFhnF0IElnDdIC/9RWGwjD8cOAXnaCeiw1x4Dv+m
MDgWTAV4TGczQbgMEB/+TWJwjD8C/qVPeIiPltj/RxwGUhVg6/wvo8bnfCXqh432rEqAvfWROoWd
uLKknoGB/IZJEdld5lW+WN8Y5sp0+ZyneSTzftmsbvDF7NvPUoqj503e6yrEsq8lVIO0aqMxGG5N
pUl585eWcMDKZxfoKMvCFzsVFnuEiaLRvDMX4lZddQuHmZOydW5AmKb3NUc/33XqWJBynbnMSef+
uinhW85R1ZZ9siVyKXvQmg6AAbFBv78U1UMhXYYjVe5G+VptBGzF0FmK+0Z1MAOIXQuqfePlN+n5
UDRnDaugsRBbiPUEkhKiwayJRnPGbgNo0ke6fsIF9FlVK9OH4sSZnOJHTkNWix2Cvk3FgCRCdGZv
F78v+MIBw11XAmSkC+Su4liFI5t7chy68kmndrhHvL7JMuerrXmAOESYeIGl+U3fqG/EyaIt7tFC
JN1GmLq90mq4qvzmXWbmuwrEAehoBYqrMG4wtlWQmY9KreAHadBGRBU+2KYAdx4E9XUnduU8fWIA
SXbC+gjL4JstxXglyvqxaPwXknMv3GpOMRm33nHnIuvh3PQv4g6rsEs8DfvbER+BY+vobZYBUIre
dR4E0W8XnWVFA2Fewuzeeq8+LEFC0wwAT6I8c9hendZ0iUxaPqhXIOu20xtbf3AZoncqptav3/2q
g6mAC9i9tMpH2d2XFv8iKRNS6DI1P2RMh6ig+0ffshmTjlHp5Lu5EQCRHT+zMvW6Q1RWbdiW28gN
YG4I/IEp//WN76wOwYF63GfVaG4T02vjvkVIbA3pQXalt5U5A59G+5tACdA1vzrTxUtzP0/nJBOO
8AiPHrW1DBEwAGjqyFAD6vJJflkyF0WDwE6infxbV6TbOR2DS4Er2lbjg5xyw1sTYn+EhkfzBVRO
XDVAn01bvWWyOU7m2h+KtjtwTl37wC9DIJzItMb9olz4wkNymHK6eY/03jzz+k1XcUrQyESG1bw1
fh3Ejh7J2lvrAFfrLuG2xsR7sYL+xZeiySJnceKk7PsZmCVh1t34d3nfA5rYJCibTmT3wyVZlnvW
eNwZhBY7fv7oOTZkGADSt3zKgAwbhpWpK5wXIQVdfuNsZyUesCcaaevFMFtRWGgGnBavQAj8hpub
UiYvTdlTwbYXAcOy9dNQWHEo5ZYx3tFkgBr3wpfXrlzvSMddDklgJjd5d4DNSE04rMelzrZkojM8
rZpvokMeGfFCtn7f4hAZfkl9A8tPHZuuYByZvbhjxg6VNgu9qwvx3SicLY4VcaEttcmdeTl47DsH
1/WnW7ty/X0zt2lc9arcg1c+kAaxHWgFZynxzvCMLaOf75j+n87UqOsiB5tZEv9atoxdz6nsRepE
FWOBDaP42KFFm/kUMNXDwMg+IyQU0FVl3g8rvkkzSlsUKA7YfgHvv3P5vsI5xATEPjYOBeE4DV9V
SX3jiIK21t17eBlD7eH9NJUZ8E/t18WSdhwMPRGrxrexyy4GKW8lPwND7KbZWPNrqGW9zSrwWqr2
G+IMYscUlwl+5zqrojOY5jYd30xaU78Icy/C+YupTEZ11sqAiYr1oM5pv/BnB0zcCOJy+ulTQN+Y
T6qKhpVx2rL6F3gjfbZnuacKwSsoX+7HYuG1FuLg1TmBEyLNLpnO7QNvhqFd9i7lmLgKSg0zQE3A
pf76xSjEhbb9c212OZPted2dYQEIwNMWVuILttuxq+ertBQjjIH5a0iZVDjNLoUXFTjrSUhZxYT4
+JuucQ+p7m+zYcpYzezy7TA+GskYTWrdtN6XtKUtonFzT763J0z18yx9eyPn9aDEHEmjf6X83Ws1
Ps5mEQXL/Ek04bg11PyyDOMpz+inFnJnslTFqxThiY58uC6dWlyIQMdrltNmjXUdazUh76nr+msz
moLBEkyjrppeSRKQSJHWO7/v4eJXWUz2oNs77+YIVYu8XytufOsrc2w78tLnKV3yk4268Us2jCG0
ZG/fcdbBWuHg65ONBVV+E0yL2nSBrxzAi+Aun9NXFQ6Xo6EPmaetjdmYR39SYm/DTfucl+g7GpGG
29rhOPQ8deNwnDbzW+nqIc7T6uUMc0W+/1IDKDPoJ6o7WLca/5jwTKCKGQdeZ2Z7a4r+Mmu872mr
lo3hAfLWoXOR5SzrUIVZXOSjQ27s+LXNFgCpNtQbYcin1NfmXnne16XXDKWxTHwwcGO9Sx1O1cGE
lRyZOkiPdPFObEM6eip11m+RU4ktqK4b58imtt15wYW4laDWdvSpT4rh1jXEGK1Zpa69pOjuZ5kL
vLwy/GvH3rhLp0B+TyxdXmkPUpEqk1qe81cx8Qu1/7k2Z1lBkVudK7Pv1x3R2vJTC6PzyFRu3ah1
td/CPkmuSo4TyopCbPplZtEyKzeRDPHA6uETZLfmtVPCuVDssVtlesNFL2djGxpreY/FUR+TgaDn
jVGDkmMxVt4Xa2LdBEJkF+UIT8Wqlw0NscsEkHI/pMNuI1s2/XfMJ0LGgHm9Id+rePWcfI6V1bsX
TlX1N0jcrMvVXl5FmOj3IixStppKPYZDP8TsF+y+c3eRe8sUqzqf7gyYg9vJqJKvZyrcGvU4wR3V
gr1MrpWRRq7V1ydjku2lja3j9swcveEW5EXKx/0nf0XfulWmTkbvzYSIlzt3eHWDeSNmgL2ISXC2
VQ1urZYcbvK6hOXY4mKRYvLZdXcTXlAXfatXQAnL3ZsrQ8Io95zpOgQzgiyY9JtwzSDBpg4jwDwL
ARxEFjTsT7LZDmXmfV7Kud3SGYa7pbbKvTPkw9vkWiKigGz2OqWtjHJLFM+kHBk7s1ypEFQQ5NHA
PGCMsoHqTk+F+1Ioq+IvtlFbRrAdwFGa7JI/423q5jrxmWsG/c5OYo8TLexfR3M29oOuvpYLlt2L
F8Muu/SXbhPyM461HvVTVs7XJU/aDaYveVVeisXm3C6no9VN+c2AA3/sa0bDQ9qyRbl/Pl8IgJWx
T6wSwlRnXDXSn+OJoBmnofefuuIq6PPYn3Vz5zfNcNmWKzcv80sm3ssmZ4p1UCWYmcdXtIHeUT4t
yfjcJ+uwgcXDlAUF+Hao5MGua2LLm/CySc16p1qruREhtOIKkMxznnSFamLjjOpunqZtMXp3obyc
LD7AFarRBh1f1Ne1cU12hhdVYbsjNe1WKb0xupPZgNW7zGaIsW95lECKiOybJ1fgR9OYG8dajsOZ
ZmKQEF62GX4l2f0ED/9MYpt36WRcENn6vK66iUflx6jyYxMWUeK119XqcwJ07IqMlC13OoBaMssa
mvBuToeKqVWydwpjG7jy2fY6deVPbKFwQ8l9G2rAcbf6zPF9mXvtHA/aPVjBd0Xg1w3WGulxbnq+
Bv7fV1EHAP0150c20efPS9x5+muqoNcN4eNcMA7A4htcu9+Gcz8dNCxTkgd2opVTwwMBPLfzqAA3
ZQSzySgTS5xtafdusZOExEGnUzXqBvH/ha9BqV1yUL7BSIQYFOYnckg4dvSzKZW4soPiVLvZuh0m
IpTz9OT2T3bPNxBm48nQxdXigMKu8B5WUhXA5YuHEFRgE+qLRdF8+E0d12Z4UZoLJ6ehF3P8Vg5T
BHAyfyk6le2huV6apYio09oNbgRcSof1tutksSuqEZ2IW8OrpiznVBNMQFRd6W3r9Rw+3cxZwV8h
5jKCGWRu6tq7JpmDTXm96UmPjPyanxnqXeo62SeUzfZVt2CD95eY6B9hCv+/oQVnu4n/DhVEr3Va
vr5/6+XfUYLzn/kLIgitP5AveR4dPZsSOm50n39BBEHwh3E2QsDT0ThLm85im3+pHCzvD5jZOMni
G49EzzMRB/1fnQPaCP8MOGB/ijIrsP6JzOFHjYOP9wI2CFyZJBhcFSE0/ij3qVKLaaYIs8OaN86u
n5ec/RSLLm+tyz2Brs7ub4/mXzKLv8sqftQ0ESEEGmK4RFEQsow5VPjherVtFj0FV3pYEg4fx+yT
R2eU1XFZx/y0BNK4stAZ/bXmQKB+ruX4US7310VN7O3QhaA3wSL1x5u0+mAaxsZJD1q54qovCxmb
tWfTCJe/y6T/Uav256VAWs4OJZiN8dLPgMzftHJkCSxr61nMy6ABXYWrI2LoOQ4YclHsGOeBwWu/
3//5TzIwpqdfP94Pl8eZ6Bw7SwAHliXgVMEHBZVbOGCtbtAdCo3UZCore6ebVdxSUNAQqwbqcaCl
c51ngXqDuNHvf339P6XZfwOc+AHYpeCNypPAOJB1/eP9F9PoQhIx1SEZzi+5mK0nVCrZlwJwPwaX
4VRPOulctpYC5FbDnuG7i43ObHnZZtS9+eB7w7wPzGH6PC12mf4Faf7XpfBhvf/5+/CoxUoV2Ss2
fR9+X9a4SKdKQx1UIKFYMf+Ke3f2DkE5zlud1uI3Vicf/CrA8bACcZGQ492OZtD5GLFDCDRzA01y
lFi5LCTOwTIj7syDF5E0zr1sVH6fwxwtDIk8NbB0go7CX67mpij09tev58/go7+/HixNSQ87bzgM
+Qg0+/D5MbKgjRyS4jBC1FmjtkvDBqsuq79QWDMANHQyh1vChCIb2ncP6dS+n7x1S9a0w8GcBPLe
XhPji9NYHS3b3KWwqfBYeU710B475mgYg7a+OW5mbXL0TQEfXMP+clXVShwrGUywh9PS2iVjk5yg
6xlffn2Lfzpbf7xFHL9N3vL5O/z4BbZam0i+mBG6DEdoaWvV27HW7fxUdh4B1X47PzehYkpK+nR4
bZTM5FRZpXjqO/DvE1cfIRP3byPoxC0cpPKhdAcDt6vFOw/Bz2w8s33BBSg5+v2Qv9vEvULG0Nbr
sIqQMr7WkwG9e7Sfnb43mGTXKyyJakTRlYblw69v9/xB/8fdYvdwTmH+U5b64/cmxikpYM+Wh5VO
6KwYKmhz3N/5LX/8alg2JFIZSDOxA/lPw57AxYpo5ncdEKKln4Vk5SS6P47d6n4LziTsX9/Uh/0a
QSCXQ5t+3siQ2350P/LnXsm143J21aSnAr4vP2zeQAUdf7MdfDiO/roS2yQIPeRPhNs/Pr6KUinF
HL480PCnJ2g481PuGeXDKlR/MdhZ+VCZMrv/9e193KTPt2cClzpsQ2xB1vm//+2MwEsmNEpdM2h1
dPqm8ykIEJwovkS4g6YNH9CznxfoLi+FZlB4nh397oX+7AmTgENdgvkAM4rzC//bTxCT5+ejUbSH
rvFFnLlGw7oZ6mzZWGST/yZ55CerhzcZ8Er/kjF/uNho51LrIu0OrfDLByeb2Gmz6YziMZeUpdZf
f/18P7ijEoPu4KuACavFVsey/eiV16BNzlRYNQcDUH2lO/KZFUu/QYnmYB2OHEQU6y2B9XUMKJpg
HtgE2RW5vehzRpkF+bEh4+tUJ1n/Nnjd8FZZLVCfnBL0UpknrhJHty+//tE/fSNYW2MAwuLHe+TH
N2JVXuFZBNkeFtTJUSGoTBK/rC/D1FGPv77UzxY9bs7n0hHVLZPTHy9VB5nqFbdEOdQlJxMC+Gno
5wkRmQpgvhf1pbTJhPv1RX9yfzavwzoPyQwP84IfL4odnSqsGk7UbNfOzrfr5LRMvXeo3UT8JpDg
J98XUuKzUzl6p7N92o+XauSC3RNqCrSKZIzvKi/Pr7CoCrajo/q7QZvLEf2FTmHbNe7VFFTpbxb8
z+6Vq2PmEtpUYuGHehP/e38Svq4PACgDcaDcobm04Q3khfD614/1fC8f9n9mjMjlwcP986n+471S
oCPykGt1cDizLuaaeXvvQYWNAmO1n1PwvzwOmhWFoPrtK/3Jc8auiUG1z8VZuR/WkQpAMdzJaw+Z
Msa97STZvVQLOingjOSUrwt7V0bqRBmhM+DbK1FPxb++/Z8tZdTZLjpthIT/8arXnpAmCAztwZGG
d0gtzztOOjG2TdbfVamA51Ra5e9qup+8XnZM16LCCD1s1z4UUZhE2OiR2TzT3AmvEzFS0fkQZwg2
IXFj9+s7PD/EDy8Yx0VckCgfMf346HfW0iEFxRQ0ByxUwuus6p7G/rdV6k8uYp0bM5N6NbCCjwl3
VWh30D8kO0I6wxiFpB4iLUz74p8f7JbBucP0A0+L8OOTK4m2QRoytaBBynkuMlysoxYp4mYs7Lr9
zdr4yadhnX3Z6G2JmDQ/tiJdMxUECWmUlNzxvpJhxhDLoKJdvaACSVbiFik5rGpEoxAA/g0A3P71
ev7e5f7seTp4EGBXyeydHeDHr1LknFB6rrtDWXgi7kbnTeScer++yE/WPh4dIYvfDP3/PMND1I3+
bPgVsxCXZbhSNKzp3F+gXEXpXDDRiLIw/V3x8pPDnG89dFCPECuJi9CPt7Y6cpZLmVQHRGPOc10s
4jZYZ/UY2E1+yL3qd1/4GTf5+AHg/YIVicPpgSXdh+ohdT2zKlevOeS2XXmHeRkTBcIs5Hc+Bv+J
jSEUEBHC6Wltg+Q2rCfsdlBUjCOZ7Ln63jpm+TDl6ADjrl78vWi1jQRukm/gXNT+hasne0NZAC87
UCG0WklYdQNU/0jh0n769Uv7yd7hGBRD7vnsJdfgw9lke0avndpoDlYrmH60EJNj3P/FJ6Qi429y
YX5yrfPGeDZS413Re/74qrDKaIPFKihuPUG2qDmtu7UT/T48YxH/+LYQV3ICYa3OJT8eQ4uBN8Ni
LeXhT8SjR2yxMVD1xU4i88OvL3VGvj4sCBIhLGAGdnysKD9mZKLiFpMxJ3xcc0pHrXGjAS/Af9ns
SuNLra2V3AbIYeuNLhcOn2EJPGyLi/KhFxNBSyXr7HYJxvVK+231BGXaHLe8kmwjG9G8/frXWufD
4Mf9Gwvhc6VNICyb3kdjKOUsPWY6ACLVVKeX7WS3r6VP0kPbzwx5pixL3wZDdo/aVbCMC1Rzm6az
1rvUl+omx3ppI01D35FehBILpdB9Uw5jLD3dX+AuEdxNQT3vjWwaYhgE1eUEve83m/YH389zOU2D
yQlPQYOR1n+UM2a7CgrWoD64lkKVAobfMpXvE1TsBo0928+1qCUIhmZebaTm21Lm6/HXzxHfl7Pd
0f8+SUAL6jlM5bGpJT2CV/9hUw3qZmmz1GwOvu6CkihblcobuDIdepy83RIqNtz47E7RqqdnP0fa
FLldhh3JLLPvVtE8z12TK9hAoX4YZpHxMeSa6KhmPgRLR2AUOYyXji5viD+LxZq1UZ+6ezG5b5PM
okSOl4A3cdeP90qmr/Uinzz/vLzs+ZhW4T4L4UYrFFWRd/aVsItLZoabFa8X5HlohImbUnLrSAyF
zQ7ieL7v2+XJgE8whl8sbFNE2R/qIr9bpvESx731iLUGU+vppWtVPIbrDXrumWCJ2jsGOdkFRNID
pSzHtVPPKC7hsXgMp4Ir8rU3adgddUaaam4xCVa7PC2PY199GxKxRT2yJwIKArrcuv74An9pE2RU
w4AXJCWD36DByMVWoGWKGP8fVtQSM7IeY+rTrQPtqw9HRiO5ttHMuV8GswEPWMNHx0jior6FERYV
tEvoFIuIgM7rTJvpoV7F1eLKe6cLs6gu65c6ZxABv7RwkzfbV3fL4jCuCj8DacBGMXa+e1Xo5D0j
hHot0ke1jEfpWNetv+5MdZOm1uUYdC8zoosezgPxKVPUTcVe5OF2IZ7bhMeTpMl2IH6hE3MRryNx
Sdq9wHN4n6n7qb3sDffz6L1DMhojQrlvgjrbdcu7Q64iRAUTY+3WuvBa41swfF8t+2I400kh12io
Y0x8Yde6Rz93t17NYD2cEbXZwXNrIrEPgXjXqTtZZePTXBYXcDXuidY7+GWmtmOTPlrK27GKIyHh
8RiofwyVwE4iXCctRp7rMt6Ug/eUspxLP38aOuypqjZmUH6s1nMskPlVpwxx8X+IzTm59pHqrL33
1Bb9uyXxp8h9BaE7dfbI8CPbyxGO9i/CgO4z46ZAcuMXt2qu7WWk+03E3sHdpbucUkBaEW5CRM8i
F0dgnw0qiau1t/crwv6h9i5T+Pw2nOm6wfMHIeyF6korQqq2G8MnH/UMpNmHYBYu/NX6FGJ0FWPI
oc/ipcjPsq1tdy/IJ78yiziNrbys2z7WJaooz6ou8UA64USNygI2yWwi7mObfCKn9MGYqjvMjL6u
ptqv1FwbnXzr+Ljaztyamm/7a2YWl45bxO2YP+fG5xrJWsFnAseDePfxOezrgwj7N5tjA7mNgoAu
v/dBf0waE04N1LzRu7KSLianBPV7FhtjtxUjnIhSBpfDgifGMB5SLzkSnAirry+7yzGXu9LWJ8ez
UFP5sAbdx9IdISPjVOSfd5BQ8XdYe+ICzmSz+5pTEeI4890W4i8+Fxbx8TUqHANM1hjk/coDbFVx
ifl3hBlDiPMGvJtxHNsXe5Ek1ZeNxOMdHxazpGpuEbl2SXsqpfti1dC9yhyeCBqgusUco1CYR+RB
rODAVKm97b0WV5O+KaMkoPZgTgG1qEBg5nkPpc+4XC3NNWYdb6Mxlc+kMxNh6OyUEb4yG7yCdnKv
MJsAzfR8LTbV6EyHXKeo80d/j8QjKmp9VS/QeFLNFiSG9KYu6Pth/7xXwnwM1wHOGD+4TQ8rhAml
MHOpiyZeIUhTL8M5kXdG8W42Oc4K4+c+PCtm5rtFI+ip/M852ypWIVGyNF+RCneHJl2T2PRXTJ5t
6X5yV988LpaTtPuguURiVN6UTER3oYIgWEAX6yPYY8nWgFP3mI6dkmw4qXWTpzTQeOD4kI5g4+lp
rybdvLkSlWfcJF4Wa3z/+PSdFCZV7l8kYeE/mbD3In/g9lanCbdCzYfEMnvodWaikTWj285KCOZ4
RNhUKXk5fvP79X4t6u+G2UChW/x1KyFwZ0sRDrCdUgtUdVhfjbkjkjM3HPRijX9dWmLdNsvYPrpr
9w4RMDvZbYi/cG8gnseC13niE0VaaJfkCFthP54gmK7DHouZ4IjWt7xJpSoPllhaouLqRDyqZsk+
L5ay3KjBvPUgSa79DoMEcRY6cPQXRbboKzcrw8dM2clNXfYlpYtTN1sr6IJ20+rW3em2d9etQPcf
5wNkkSjxR31qShotgOhkfA2VXRi7cXTlBkvBL4iM3bdl5eKRdqvlpZuRTPW5EgPqqL7YD4ktIbR1
nrutpz6/B0ApNfj8+EIZXX2F4oumhJSAq7Iq2+cwHVEOu4M+eX8qhwurwGkmmCRpDMlD7/PBV2WF
gtxZQ2dnOQguolyY800/MdPP5xKKyrqsAyFbYR/acZmVzU4axCnMS1bEED8d0nSN5laour/KaOY+
IQpGJ9ol2UWgk+Yo7BrDqMoJTktY4YGBT3Xw4jkCS6H+vPeQogtkOH72W8TEXiXkRW6773k3kteh
yUSuPBtsxg0enLl59bWuDnAFxYMei+7RRVF+6FfwyMHChDhqumq8rrABK8hds+W2Nz2Os05Zb6BX
/R12DirChKy4YKpjHVPl5U8IfcV2BdS8MhK5xRDlEQ/tPB6ySV8wuuvqzVnRHte5hV2KueImEaKm
hKWGRVlTzIqH5IWZ3KEBWXaJqdBhBXmAiYRkskmS1jgMW43pjeK0KwHTgsXQCVw5FFj0M3tTi+Bt
VlkB6oXPk1dLQrfmBKPZGgF1C+EgLtYyvRpWhTrSl+NJSiys4YOVY5xitHpcV3OBZ66M4NJ2cPuo
M2dA5wpTfSSd98nBMCSu22HoN6xx81hRBIqIzVc8B4s8aSITP8EHaffznJnfMiXr70nqpk/C8Jq3
Vd0lwrdo+Sii92Y4pLuEDOebeU3aK7/OpMGGoTMfxp7fbFy8cThLJlQySJ2xyJraa9KWjLe2y+ZD
jcvAxUSNfN87ZUo5JIiTL6eaXLx5vXBGz4/CzqUjmlqT2lGP1jdvqFCZMoiLe3iwO7e2PvWGzcBU
1Iq5dDfrFe2hNEiO8rEXw4Sj5XE1DY73HgbBT8kkhk8OrKsLsujccUsAa10hejTGw6yt5WuARrvf
rDONbTEZqtxC6/M4A3JOHlzD7ZuFFDp87ipnvquTEIIvyruDS2JRPBNV395mdi0obdUs3sx8yfal
Ycltjinacys5DWeESBvVsdZiZ1znuLaTrthg6mD3m7Eu9F7WGaJCiuyDQ1974WIp+Chc6eKx5WLD
zCK22ltih6XYLHI0h6ioEmeXwpLhNO+RDkXupMZsR2scXs3QdHbGQOBylrb2o9uGlEq85+LIy7MU
DnrwHtOiqt49cKuHkenAW19/n6eCafPqlN8YU9nIIf3LAqtPNsg4zB33rrfZfGc/8TdyFc2mLA3/
QZlVeKk1VlU+yveCXzGymUtbJa/e2Ic3us1rDKJGXJFaRySEPCBF86ZqPpmV9jbuKC/JfSsP1Zwb
hBPYxc7uOKiX0D+Lesnm5rMddr6whu26OtyrSzbcXI6IMivPORP6zicI7eSXCUJJsVFMah4yRHHF
Zwy4KZZ9Sx9MZ4KdNwxtFSm9fHNFO5yg9TjHpVzaF5euZM9wO7+zoKrhcuq3DyUMrG3lC/m+OPX6
3OLdslWq3mvLKu8G33nuO+SXhiBHc4VtZOBHPS/sXk1CFYxZHXeagLS+OKXjnIbATVEKDx66wGJq
o9la5NFdsDWEKWabuP+scGNblHF4cdUQpLpeFFfnauFGLV7XXEDncq0tf8CNrXSGhzpLInhXJ882
djd420o0nGxk0OT8JDd7tCbf2JHyPj92jQj2iQxGeGPwCXwLxZczYmiIaxJDzzrTwcPqNx5UXWK7
RVR6bfAo/bm6a3TSqk1rCZntJ20CVPS+/Y1oiHTnlHZvxPWisjvcyGWM2kGZUNEQnCRL2B5dlxKF
p19eOYY4LEye33DDC49zNeaA2o477r1kwi0Blm95NS5r/y4TJUkKbwl/i0tHtYzDJ5C6OPUzaztT
B22qtKy/l2Iwr1tPuk9jWJ9FFeaYXo1lZkNsbC0UXWEzkjI+eK2HV4A33I1pax3WgHgh8h8gY2K5
d7mgTMKd3JPX7WKfl/awXiI1yPaib0DK8D006ZBQVGNL8doDCW0CCvPNIvrk7PRkFPHklfQuyq3u
DQrZreNKzAmdVq2XbFjfpA3FbKVauezrVB2afKxfxzllwftp3DZiPGqN77QTqPEqpeak57TLG0qu
dMtIcCGJF2PP1rHx2Jm6TwYMevQ8g0lsDzIYnfjPJpLnTQCrM2KggNRCGr59zGacrZamKuCphfnB
Wxu5TcdJx0ntikM2LWGMRah9RYzatTVNDdxCUEQKT2vBwYFzXzDE3+BxIh9gVFT7PO3kadU46fCf
CUlW/mjfFAXuX3YxrdeC4Af2LyjPLm7w9x1eEw8d1AyNjHYeYfIbsGmMJTiy9ptP0u5ErKcueZ5z
1d+Jqcmx5Gr8ZledH1HvFwtYST7EfuZ1B7+byAIvPnP6sYvXVmo+OmaxggCRpxUxCwREMNM6O6W9
d8T6JL1ATv8aSKuDE6+DndUXxsGs8StKyByW2HgZ3T0FznesE5ov41rTh8ju0wBh+MXvwjdgBYj3
PnsgvjUHGLMZLY35JTEwtrDZF7Z1Wq33fqGfxZSQvGmJ7E4OK5TENkfrlKoKWZZVrxtz8Kb/Ye68
dixV0m77RPzCG+lcLQfpqypNmRtUZheeIPDw9GewW3/vTLpWrtNcHalV6u2AFUQEEV/MOeahqxGk
dDo11tprizvVbryjabfyGMqivnE9WEGxyL1TFA77oknrK5NN3h31KH/iA4sTyJg0XMBz9Ll2AXkC
WftkGsVTPmHi75u2umZfOUHwDMtbz4B6xBggeCg0fxCwu6ztRvvo6fzBYvNYAr/4SvwLqAQWjxiC
Acqn7iwOkjTro5I2ymlcpN2jjQ+oTMbmqIP2YKFZ301pV+/Kun3x1J6NimF1MFPUatqphOLtNS1J
Yc7aiUfdIQwPCZbx53QqZmy8igRY5GgVkDOhefsmW6T48GCIgGvjvTaL3u8LRSE21aj4ABTOXeqO
xcOYWtXPCpGl75TjYydC66QRlnOKu6T43A1R7w8jxlboq0/SG3XO+yvrZeEB3tVRNBxxm2R3ERiV
g5oEiVlO17laqVd6PqiganFExaiKA01G7q7FPnaQStVcz2zyfuKoVk+tnTZkkzkszjp3fDaXjBja
v0Lfb8bX6H26Yxkb3xI2q4fRWLTJ7UAP18Ka6rAIanJ9oPgkfBW1nBIEaN/yHnpsdcxqqzvqgzQf
XLhRV1qc/9SapH1pQ2kGzOj9NUwqTpBSDSQCPKgfAyRBwD+Ia6VuZC/UarrvtWKLj15iJ19wu+xM
aZV+V7jGTTuE+AddVua65fUQlbXSC5KSsrIwEY9PlYEXikPHbFfEffmbXMDkYEyAVlKc5x0njoka
qHod33s2aecmZo+9qlDxUuJOXtcEue3iPuxPjibUA68s35MzV7MEb7WdN7g+sn0US+iWUOuBKJIN
Bogks44WlMc0c3UWn+iLlSmvT+SGpvA+verTmJGbUCXMhUOR1ccKodTec5h7bPYwB7CZ4s7ORsz5
qsue2Uuy8qS1EvQSWrOTUkdGCOy8o9I2pFlPiKIEomz39g3l+vo02cZMP7WvF1d4eSB8STxoycLu
ZQUYKKzqrtwM0uDUGuEJunH0Cc4lTkjsLAcox/UOBReIN3d0g1wBKjMSJMSkIlWwOvNtLpIf6qTa
90vSz8cCqEFfssDvlfmXCdd672CRd5MSXPCg679FjGm/I6Lk4+xY+UmnWvrFSCblJhcCl9w0doBl
VLt7Dnu9vMVLMB1iq7xv+/4bx8PVDuvg5zLL+gei/fJDB79vp1d2u2/UaAhy+DbsZdvsY9ULvtuc
h+7UVvtu5pVBXS80u2sINwkbcxn6KuBlRvsIBsMMvZdBI80hT5OfmTXMt7Lh6AqD+OzsAWBgooPQ
4luo6X/1rK1OLQK3K02v0g8DCfIHXWfOdVQWKxhUUaLsJQS2b2afqbuhyBUsh3rxrJC1e+PCDj5l
oT3towkmAPTsbqeP0QTxxP7hRtV06OZEi3d17PzIZCX27Ju0wItN86mz2PKWBeZFjdo55ZYl4Tax
c4fPRzp/czrelraYKyIziZ6F5xHG3FGUdgYYM83Y3ufuXD4XZVvyQREhyAsjux6QRVHQmYAw5br9
ZPehP4mhucJjY/uYoOrvbRe1WOFGrLZg83A/ip3VedVHO4JIpObyRTeHEq6IAxZhgs8xu2Ny7RWh
fQJH65Drk0BWHO2mu61D0TxOWTvsu4L9437IR0qX1ZhkN0aIZT+K4t+zymF7V+CjBHOk7uepL67V
kCM2amHVeAJCqp/UYpwPaZEG8IP6Y+VypKFD38Er2VBlS7ss0C1z/j2yIr1VQkc7knt/pyRG+2gA
4DmhNkAhCf/y0GhYaY0wEntDKg2rA0aeF7s4Oh3Oyj+kKMUQdzI7fnaScfAts7rusljeQ1enbJyP
37ys/itOUufk1BwoDFa9JCZ6KkDGobgeewFtIK/s/i8OPrRysSb2z6mHwSh3UyzR8ndaO+w1LaEG
eshpAaW3Yu/oc/E1gix80A1sRHU/mNeZHPsPsz7xCRn+dkKEXhOEqeZS7oRH54MhN/fjspev4khQ
yrPDT9HA5BWSbhgkbZk+8nUd93pVhuj3F15elY1iZzgY6nLRMpIyZZ7wlMqGBaPIqm9hMYzU1tqQ
ShTUorZLYppVm65JS/lRm7p2XQ9e6OMQ5dgA0efDVI7YIOJUvbUML7odRJ7u0a4J71SDy1DZocO5
OsXsMLQdy2iF76hVAYwzpzrrj7YEZX+08Krmey2q1YgHktVwaPSJehtsFKZ0Mcy7mi3IEyXj8iQ4
tLxysuxDbDlE/0YsweOZAx3M3ZzqZLM8qWLOrpCPQjiTbvUyF2Iadyxm4dGwwQNyq+fRdLLbmiBE
S8ODRrE61o5dknyiZsXhMPHXbTWxHHScDEoryJyDYc/aPuJI5sRthns8QqGvAVG9HyHSEhIHzjcv
nL2GKHdvS0AVXfK9L8EaAfZpA86ekpPmKUc52/AAQ5XyxGLaG3CNQboxP8COq6nSAJpg71Q9q70p
9lLFXQszL8EIN4TjZ87JoSdb7KSFasvfcCbL74LP48dU6Sdq7ou5mBKor9mRcUceg/6ltKE/YCt3
ImNXFHr6VxVFmk+M8jevqorjgIVp1+EhuNLULL9yFO0mEtbnsnHLK6doqkMiu2ehURfPTaMPvKJp
DpY052Phue3X3u5s158IPztWUCcJKQB55Q9OaD1SNs0OudFJ36jy7m5En3xdAWI9xboZg0miJ+Jx
iqksNzAT9Txsjo7XcMrmJsm90uPJZKfVH2xWfNcdvfSGlYEIROV4QWNGyr5ubfO6KGaVNWxrPFNS
oMTsCv2mju3mzupH5wMWes7uB49eKFzW4R0l7ZPdMGTZTumnCKrVxyUD5cM4QdubYyo6RGV1y1rM
umnG3mTRlhnd94zTPKzo3mi6u5E2fFTJhFQwvEX2rwSBT7Jj/QJ3Tsem7dQcMrWsG67DLmru+Fhz
eOeGzo1s7YpTK01xgk7PiqtS8XDOO5L6jrSa8MvsxOIqxcp/5WLTesFBb5+yOQN3Gqpxx9Taz2yR
ET1+q0PE5mkCUVdTvfGYOC1eNqUZcAuXTvpZdY36UatNeR91NWvuPIVNvx+ZybARzUq90LAzzkqi
FGgFhmmuXdt9ER0mNxrhX9XOAbDt+LPFS8ngiXM/m5YDqVDMwwNMh/qjCDP9Bi9l9ZQCZWc1gX8R
v1FWkTdh9zeZPajpPkrbLjs4M8GTuznTtF9Dkte3aTQUP9TCxtcY22P6gWQaKvILHcy+LdqSRYAr
RXrbuC3Cr0zC6cIAl+ifTbhGv5suA5uMp6m80VOXD/OYOi5WplIPP2Df6vj0suO+VeHKyLvaKRWM
sINlB1Kqzq8pwUwxMy/+jiYRuTesw+xAM0y+q6OixeG+87QeVkpWlzeVXVpUihpFPilRbL54edH+
JNliIS2HUeoyhyGXGZiqvnUNVEzgaTwuqXLJbdQh/c1IUH+B+SJ/m0A1vvGSnR1Hql59HHQM/h2U
LPBjphu5ew/sD5A9Q0ERis4czjVbOur3mR6EsaE/VsQZ3E+xauDALpIJqIAOXyhuCmQLg9o2rJdM
iuSHuFscIl40Ppezi3aewAosG+bfz2WEvbVvAOSlJxaY8ismVqjUSdbzZ9Uy40EY5pdojvcAASu8
swDIUx7x4jCYRmd8FlgUVX8oJg/+6zzLnW53mbyLSkcFVN+MSQOWcUA7F6pR5DsFihlA23Hz2APU
JfO5SM0TQNsyBolj5I+cVUbZVe6GcbJvOYAlDoXTsGQ/F6UB1NMzqWwAz2YApUZ9aBpOW/kgxOjn
i0kzdh7hTPDEmvxRumnrV10BZ6h1OhqkIX+DnRjK04jlf6WZJ3ppqp3QTrCyKBpUPKDOaW8SvLh5
CIv3kZJG9IUyPDtoT6kwaGqD+k00TnNN/TyFoJ3mL+qYEsvtWebIeagAhUzI3s9m6Np7DeIuAQxp
l9x4KH/uKchy+QyYLbM24hW39ein7OjDu1HQMfdYtdBke131lYyS8M5LMfkB0kWpK/s0cEMbRU8J
Wu6HpkTprTWlTbPrsYf0x9qm8LRPYzZIx4yiZb+vkCEIzhgn8egUnOvvkyabikObgIjeRbBpf6mN
y/+tjTC5JbXIeKEiAH2/TiqCScAzjN+FZ8mndCjbn2kf6g4lOgP+pY5C3xKGfKKqqbC5m4R9SNwM
yC9ml+G5Vo2a7GwKFsQRuC/sGWzQoBFItDzz7kRtsz6QeWPzkS8VDhQb5isUNKzHQ30R0OVV1J3S
OEU43GBmV0dIyruWifSecQDZfKQ4m4Hey5GzGxrk7YNehRwedOSLR37nDOqXKs8Sd5+3iMGpYNGz
6j41X1wq9IRW4MO+T2VqcSiB75eXSVTGTZ/g1DCmugk/Ibbju0sxuHjApq4cZO/Gd17u5R+8tgzz
E7kfJly0kUE/874pgC7BtIjZpvgarbD1YsiCTsBR6Ndcb+1fthGnt3EV6ZQhp4HpATx7eNcqJsR1
cM1wJ2eAihNnDCqDJxeLZDGtZpPYANLgnwDm0OVx4HOUXxHUA7GYk6NTY3YIb/vUMuZdqbsocXtP
KwJqVMOz4iZpABefAcuBwWOUoOMgQ0L9xmchvIsdO3+cLEc+ZZ4bgxiH/PiLzc5AWEHfMjaSFjcK
C4IZkLCnCFZmLcpqn3V0BPvLBLu8n6kjfsnJTWedJSq9uYI1FH/iUyTtg1tnYXoFdjcNYBBEKFEY
H8V+4IjjGykx9G9Or+7RobT+RJrWicgfZt1sir5wOkVzOpo+lQ8D6bcsOuJoBu8YzktCDRqmDi3y
70qNhH6EIst0b1cGXVimy/iGa97Je6iqaLSANZ8WXSM5L7iTSUrKBuZ7bsJFvWn4nBseZeHB0+vH
1pgGjqJCIirSZWYu+QCc4JGOt6oFm9IrRfUJdjr8n1lrxyOLer5Amc0/puIMzw6I952tujVtgAXk
Q+OEwvqW5XWesIWMbYqo1NWXChUviaQmwlrKmM1QXRS2u5/01M4f4nbsfdlKcaUqlQCgrqjX+LN5
F3zkKmznukuR26kb42SN/HmIZyCFzPBJ+JBbNnNkMhvMc1YomERUqRgvbClVH1Q+EJ1IiT/V9O8H
ueDxBpyKxza2+kCJNA7LRtbUe6IvaKQJREt74/QCEoVTQoOAYu6GyvVUqPm0E4IOp/eWYe77Ke19
XefMlWwByWJbpUrqxxzXoMDpZneXGhkzSUkUeMqJaY7Tpe3k0whsAwx/bXsPfUXmBe1gB6H0YGsa
AGcPQy0g+1gQDATnCZzYuyhMda2ynkx6t59Bx4xYlwnre84HhVWyNsuARJy7tEA0dctRKJ+s1sZv
UpoIwVk8pIE3pkbQpaOFQsmiq/Sc0O4J4iFAukTsDglwGp5NtbVZN9Z8pCzXQOpuTPkjCy14Nix7
6LwtKGfWphWwgf3g5HwwWR3qN2zju4dJAroZqhhRRNw0OLrSUftAjeqhW+hAbqlqWNT5NijKiBum
GpXrrhuaa0oT/BorNiAbUBpXCJ2TLAELp2eO75n+P3ZsjnpK1GOj3qQe7+5+DjUMNAr0UyA7o5Yo
dygPFgQ7zDogVnK2/iX+/6+81P9vfDb/L7FEsjX/5w2LbZU79yQK/rf+V978F/9/hM4ttsZ/y7GX
TLs3qXN30/ey+F6/MWPzH/zLjI2N7X80B5Oqp+JlQ66KAHf4O3IOmzaKUnuROaLM5Z8jNP5fM7b7
PxZVI6Lo8JWYRNYj8mz+FTrn/Y+N5xaIlKoS0WhZrv3fuLHf6sYVZPGLg5gneKvUnedyrA3mkqC2
c3EbsvC4NREjX1JyvlXE/3P5lei4TKuIjXxWBRR+xVWYjreTYWbBNAxEprFcip09lC4+dbIsL3hx
3op1/7nl8vdfGcxiHYZu1ThAm3Qph33OpgB4T8ZCILeFZMxLa7Y+tIkCmv/Vy/5wSXv/zx1XOnGd
gruw5SwCBGyhuR+YmW74oJUXY5rf6lD/ucFKTk1FFOMyfPnAbLq+u9IrTnL8oXajz3mk28MNy2Dz
hyX0hybv5W0xpe6HSukV9mKNol6w/byVdv/zDEsHetWsSm4q9NBOBrY5opIbVDNSj+mQd8+4qvL/
StT9z01WnqK4by1qoY4IjMjoH8vB1X6nuXRNeFnwty+oi891eYbU618ycpBuxzaWE5K4cMUPRidY
8cAr3Ngdlrf4qqWWM/zR4gSP4mBJCXS0h48WX9H/KmL4nyZauSAo07R9WysCZnhiPrNwnzliLF0Q
u6i6iI3Z1KW11bSgRl6s224oAq3vxRGOoDjZVFcv9KUzb+BvF+WrFkrZ1MHqSquAzQJHy33NeqEo
pFUf33967Uxn/VvI/+oGGnVfkiVFFaCbGocHmK6TSiaGjW7HstHx7GXVVaBmVNF/ypCWJ1caR9EV
oJWmkrdW0ZjJcQhbCmtt4tmw2FjWgUnJSk279IhnxvTaXDIlYhA4GqognGHt7zuhApbJSKYr0IKl
qfqVYJL5L63q0aXw5Y+v4Xt44kDNnE1EI0un3/gyljZ81VaWyfIIMB2Hx8qAvApZofNJIf3kx/vv
4ty7Xs0bMB5JxxlSGUQiKj9x6M+54VSjW9w22tb+jygBS6vhCwhywG7IS7WyeHZw+79se/zVZNEO
MCEw42CiUPP0WYnr9CcQteLCfHeucVZTRccSG+1PJpEHT8CNKrVh65LGjrNxGK8mi3yuHeBCbhW4
aqsCW9Mi+VlHdtdeaPwz42wdTM0Hdg5JWJXBVLec8w7OMJuU5QhH2ilhpPx+/x3Y9MR/bBj/nvLW
thtdVc0pd7BaRoMc7zmxbP5Chaa5Nw1dN78fG1IPL3wbziwe1pnxZNO0Ttiq5Cc4qJH2ePuy9tHR
xtGhJks40qHj9yqIqHUZDxemgjOdYFn9vR6AiO2kBiK/CrzcTr2T047Sgw8VxemFH3Wu/VYj3KjH
AdXnIIIoq8oIcYtuCOWITxhZf5Gzc2DHZLfTBRzGuZ+zGvA9Z/16OEoZdE3llsewaszwOJPq8vx+
bzh3/dUaYawoHwIBYcWa6S4C4KoRv0wSq9wLrXXu+qsRT8GjQguZ4C32KNGjTGX/aef5hZetLUPv
T515NeTZtJEkqaYi8PCT+MZA7M7POIJeflSVLNa/KoDEId078UAhrCCf9S63wmFSKLmqzoUpf3nx
f3qG1bSAEKg3NY1XpFS99yUsDP3XoM6ccRFQrHzc8posb7WCsBXFsWU9sQzHDkuw4MyZ5BA6zoU5
YbnMf/4ENkhvB02Zc1DuGIUMXETszd7kHNc7Av7EGxaJBK0S2aCSmFQAsUjnsyn76oS28fP93/bn
AUVW+NubY9HIJmmyvFCXU3okZniqkP/HrfKQYDJWHp24FeLT+zf7c38EZPH2ZpWiR6FT5myhGlw/
SWaT7MPZ+hxemMPPXX81O4DpVqAlt+QZ5pNyMIqY8/UWH+r7T//nCdXylru+Wl3A/Yu7afk8x/AG
ka55XY+9JOrL605WNpBZI3F+90SH5Bt/zmp6mKxCIjHvGb4qlbDOkc91pxUXLn7uxa/mBiMP00bK
ZV059KI7xWE0PlIwLGJ/VubxRhGpc3i/3c7179U0QXKgJQicINHGAhX1jKFCfdStIgYrUKrJF5QN
7nOrFKFzQqQTFnvc9ZxOv3/vcz1iNT0g6tIFatoqwN5gonTu3HSv9gYxvO9f/8/Tj7X2qHtVi8xD
ZQtTEfGY7VjhOsPRxXnHaWozmtaH929z5mcs9ZbXXS/KjQoBplYFRi84MYMyvudcubrwI85dfTUH
CLxalbcMy9EIw0fE+9qjgqPgatuzrwZ9aLckzJI2RBWzHq7xiT8qaN1O2y6+GvGEJ7lS0VsuvmBw
alBqJxyt2sarLw32asT3UuhFH9U0e2MYNw7HWwDW820rZoqub68eQ4rxCoW+maCq+Y5/aiJUSrOb
je2+GuCcIjc58s0qSItJPAgLdLj09IsrsXOdZjWq7VnRKrQ6PP00/DbAeeHVqdPjtte6GrZTmeUe
JE92QnUhKPHbcLaxNfibru4sE9Wr15rie6du4olgJICJHHgSEyv7edu1VyO1NZs2HDkyC2LH7I6A
4Wai2LD9brv6aqR2Y59jj+tEoIxWhBwM3V1f1fmPbVdfjdQWGXqeqLRLqSyuetgUu0QU8rDt6quh
6hBCWRsVS3fcd8ZHlG43EauqC9CgM73RWY1UIhZ75Aw0e4Q3LobCVVMSJS2quwRfOXeD1WAlgTVv
NM7yAs2tke7Cn7VZvm+bgNdEF2lUrkMahwgIhPhg1tUR0MbGVl8N07jEiujZwGI8goMRdbf0/ltk
lPWwsUuuhqprQbcdZC2AZaKzPVShggjcQhPxeVO3WQMLrHGytBrZZYDMfWIiFs2nblLjCxX2M691
zTmE1gjTNKdTojhs8rvBxkF1sAlzvrRAOHeD1YidUKXMRrygSjINYnyby2nYmZ1m2dumSns1aK3a
iWZtmRIKg1grASbg1krdYdtUuQZvxGWTxHnIeYABJxvGikg5gI3kxmdfGu3VRNxaVVanxI4vnTNF
h2LdaqWVXwC4nGv51YitqtFRB+w7gc7xpz+nbf4TIxMZyu/3y2VC/8OuzV59XoWpxqTIjbSMHuoM
3HqJkxZfSpwBVut9nHGhBZlsrQvDYJkl/3S71Tgumt5Adl/xXUmq1NlPI47CXTmSZ66gUr1EoD3X
ZqvBPCNh61Ny3oNRGd29WkUmXh3T2TZVWKvvbtvAFysyOhMDGhh6Jborrw0vUXTOPLu1vKhXnQlL
McIQEiqDyrVrn9y/+trBQ7JtKbgm7+mKsDpDY6KYzES7tcEefAhpfXGhN517+NUo1h3IRcbk5RjS
QQBEmkpGuVM2lx7+3OVX317O9O2G4MUy0KaBvED+Un5RMCB1x16Cd8T5N/bd9ShCR9ynRVR/LLXm
k2Kli2AVe3GpRTF2ADOZs8MEBpT42cXMsidic6nmNF76Vzb38cdWr8P0jio5habOLUn6nYmWwzDS
ZdjXGxwICTYGy04CTh/G7BnTWP6Mi1zi0WwMtzqQbMIphmV7pEJWlnJCp5GodwYo3NIfIeFjEhzb
CfdWambWT7KuDeOqcVr7d1+NjUuYOtlOO9Ou8QlPCRyRONazTr3wjv7Gef9hDJqr/gsLQ5mHRs0D
+HwC0YeByuiEHkJAMZmdXPpRaU7WXkX8WhGZDOTFT92wjg7Ao5GT6wPCzUXsYZb1hYXDcuc/PJG1
vO9XfR78kUGQdVGyt5rbp7bUk3sKVd/DAUQ1eXxkJ6ZNZhBIWKHMC+sK+/L7s9+5DrWaXKcphg6c
RCKw0yXAoR2ORGbmFz46S6f/069aTa2EEpOzmCUimJtWIigGr046Nbm0O2T1Vx1JiE/bfsVqUm1q
1UUlnpVB7uJQ0TRAKrOHsmxjI61m07FBBjGb5Gy3GDIOSumYBzX3jKtND7+GoOVaZgFFMfMgJqwA
vE/bcBDldO4lpuqZV2yuVi4Qz5PejLCNmdRjfNV0230bt5c+n+euvprwyOkgSxWuWpAClP4aRirS
La12rre1zWq+C00laYcGaBtm/uiU9lPtW6VnX5pO/9w/18jODkyBLTVo5FlE/I0/NVL/1ceToVy4
/plvvbkaXAoejdzQ5yYwxwwdeV4hz9yZSeZ6nK0W+cu2NlqNMs1KBgKlYn6FKKwbjJHTo5sn84Wr
22faaDW04twcqZbFLdkoETCGXqvnEHGsocNlT52SADjyDC/Mguf60mqckQFtdV2aK77qdtktBtZf
iTdn23YIxmrSn7UubWIxhj4OytFHd1ND7CY7/f2XcOZVG6tFS2Y1nMWVeh1gYMau7xVuZB2Rdy8S
8CLERfP+bVYg/f89d7SM9WAmFjz3ED0HDQaU/iqLukn31VzPvmKgIe/IgrKOb62v4Dzlukd6rGkk
nXU9WpZW3hNEXM8XHuXMy/qbVPn6k2WXRcfZjAggyhER6+CU/cwXXDEvfDzOXX/VrfHKObbqgUh2
x/xz3/N7hI1D7/12PHNxY+ntrx5eYZUG6qeJg0hK80mTAm+qt3FAGutJiwhbdiqSi5fuSIqkkRCd
2E7b2n1JS3396FbD63RqIwqymcG5N5jLv+YIW4tt7W4Yb6/vtgRassP1fLdWVeT5qsT6aorDtoZf
vVUN60UhW9PzMSuZX4ZR8/wRPtPn969+ZrIyVpPVWCD8J3mQ5ZqASx6NGA53IsVIexiEkP3JgOV7
Cax7rgutJitP2j1ZA6rryzKxDyP2nyDyjP70/i9ZxvMflk5rDaRmcAgOFS0KRmyjyV9Oj4v2WhNV
OfgK9h2yS1VvKK8dVdFe3r/jmbZbY+KbIspS6WGcTRRJHlJjmdbOqBJpoqjTkHQDlOij4/v3OtN2
fwdzvBp+/ejGMNpSxR/CFAV27A01SfWG2mgXpuNzN1h+5KsbAEQIMR7BIahLTGQ70yHl9lCM5N1u
vMFqjKNX0esKEozf22HyZQCs8FGtVW9j+yw/69XjS0sX6TgVCqIqwe6sn7RD6uqXzvvPNc5qlMz9
mAy6OQEAVKfuwZoG79QUnrOxZVbjIitkZsNigo+qEQpSsxa/I4TkkkbtzLOvRYBelBdkxBe6j1XP
GtmwYOk/moY0N0kZrbUM0JCIoZm2i2CYB+B6lRMOP1jxzGI/IuPaOHestYAu8XqNt5CRwilNAgcy
Mq4E4onfH11LH/zD3LGW8ZWAMmCZOBnAfazMYHraW0AZ+lMUzc3v929x7jWsun+FxdPomZQCc0iq
69axCRao2+j7tquvun+oDwuX3U4D3Hx9dyrzETwXS3SYgNtusPrGFXVnyWrkBmrjdC9gUcSnftas
cuPl9bfDN03wuBdKOPolnsx74FGwV0o0df8dDf/fi8C/F4evpgehh1Nnx01KTBkBV7DmyvkGuz/E
y/eb51wHWg3hfpwr287DZOmeJWYmU80PCuiSaU8O+CU6/JmbrHV6Th05oFZC3oEmYs7CzQ5MiJ5L
C+5VREnm8P5vOdNT10I9lKONquN6DIwOI4oYCIbWG23jCeRam5fZMO7EWKdB6U4YcKywAC+WSvvL
todffcb0HifNUHL5sda/y5iCRiTNbSdt6moI59HQgpgGPzE0cfWBHKs0APp1aYSde7urITyMszk3
NQVCaJsO8KRy6ghaxS365KWa3Fi9UlfjOI3MWVYVXCdbjdscJKMbRfjASHLb2HtWI1kZBydOLTeG
7No1R9mh8uxHfdtKXl19hysndmEz2nGgRVPrQ9WrAfBNGwvd62iCKusHREBGEnS9jQiZPEDrpoxT
isRb+iaIt7eTnKNael5DMcR8oTxNhUeqS+1eAp3/edTCjH978RFB8KgNURLoQlPAfbHd4fjQeHr/
0c8IHiEjvb18pDhaBOYtDpxZevkxqtxY7J2MHWwvK8/dJ3Fn/oBtVSRPGCKV71OhqeSJTy416uD9
Zzj3C1dDu80I/uhtFvhz1snv1tBm92WUOs/brr4a3JoBVzXj9H+hcegks8nmYE5YmrZdfflNr74/
NoY/COhuFNRp5N0Yg2X53pRdFDyfa5rVqBa5YqhOzitXzNS7sTD3Hto+FJuOE/8j9I/MdyuCSBQF
mhf+tkCL76iZxMdtLbMe0pxqmG3M1l92lNLVkK3/CKjhQrv/eVI1vdV3ueimNnFVNcS1v/CLbPBE
9zFx3VgMRNcYF+5ypvnXUrjaNHW0KA09E7JR5KcLKAXgSN5sWt2Zaw0crkM7NaJZ8R0olRwvEa1M
sPRh0wtwVyMbswx1I4B0/hw3GO0KE+rYFG4bVbgb3/R72TOVpi4XxziIT19U2Y2YTGtb33GXt/5q
VNX4hHstVTw/TmRya4yzeiUVwLXbGmY1ZgtO3WZRuZ7ftYVNnMBkw12G7b7t6qshmxS2BfkdZK/R
it+uIDvbhaK88dH1tw2jpz1WFKWh2UsvvhXFALtGlIn//qOfGVR/B228anZD1lrZhTP1rsrBUGVC
jGiBC+ARr0CrDxsbaDV0OWSbB6wH7OhtQw/6HgimALuxaS1HwtPbFupSTKReKjzfSVNIw60XwTjR
ywuHMGdayFl9jDUXAHMbhqHvJUuWKWASSDOIKHt9F5fasK36T2Lu2x8Rzbrex1iCoAKXDp712Ae3
tnFSc1ZDl8BOPucyWT5ZGWzLdoACHYLZer8PLYPoP3fcBMS8ffSkTHuQk5wtAAwZvtRgtoI5NtoP
266+GrrOjB+DAPLQH6DO73ASf26mVtv46KuRKyoLmPvMxUcl1oEvhi9mqvzY9uCrgbvkibFAWIiQ
M0kdhhHFt4pAIbHtQ+WsPrbeJFrY2Hrom2r5U53kVV5xmr/t0VfjtQUMYhtJ4sHAS7Pbpiarcacm
GtrkTddfq+GkEYFLlpPiy2y0XsLE9L7nWXZpA3+mP67VcKVpDt4Y254/I9e/zamUBXGnb/zG2quB
WrjTMI0jn0HAp/VVkZkKvEtCk99vmWVE/mEsrXVwegmIUYP94htjYRwmlCFMytB1TlVWDIc8zuxN
5+7mWhKnZ3GJ5KJePiuYbUNYs8OcJKf3f8W5N7Aas8lIcwNDVPy80ke/zZxPRXdxV3quiVZjVq/c
VEkRbtN51Par207gZfV+Mlo41Xg0bi05QgHb9kNWYzgFOdoPXRL6udSiPUGj/cFB/7LxHayGsO31
k4kJgl/i1Pq4YwVR/pSaG25b69urUQzRX/cmB/lOmRrqFXCr5CdFiWjbFm4tg5tK5jcTPpJvWjah
5arYh/24rURsrlVwDoG1mVdwlAVFUB6TTksOJG9P27rnWgVngI3OUzNWfHiwxiFtPEh5eWtsOl3l
17/9HIJ3lEaPsoz6pyEfQmisu1qIaFN527RWH9uChJvKlRwezVoU9iB7yhxy0qyVOLfIL0i3dc21
JCvCcB87IX1H6/Vwb8TRcDUS5XuhZy5z5R9mOWs1hCH3Cm/GtusnbTIXbBILvb1pQZo2IGFjcI1l
kyuEJhRZll5otzNTkrUaya2nWG2ZDIof630LUbIfArRew6f354lzP2g1ko02MWYTa7evkBj9W8yT
9VQ1tvZRZTGn7nuNkBo1z8cv79/t77OMP7XfamRLN2SCnfn2C1Xa0LxiAxQwIqEy/FCpsvig2QXF
qNprLO02hlsNtXuYde8Ep3v+nJOhQSRTMeeko2Wl2n+KiGVpD7kdk5CHjsIetn3m10rDupko8UWm
4hdtZH6r2wyFpOq04uX9ZjjzStfSMU+Dr6mJkVWKChN1IjgsIIllm13WXAvHzCpnQW6CmC7a/rdn
pn8NMqs2NsxqijBcMGtQI9jskvkXqEMdXemEQGy8+mqKkIXqNhEyXJ/Esof/y9mZNcmJK1H4FxEB
WlhegSqqV+9tt1+ItmdGYhGLkFj06++peRpz3e4IHscRQ1NCSyrz5PnC1vtQVt2xnDP8ZX7d3Cb4
Hi1bBIuvdgl+ijb8wsvxn2Ofc7cpLAB2KBo3iEhKC43k3G436zgcK7oji/Pri6M9tFoBdsVFN5h+
VqT+XIf6jZjttXm4W/xbo1ELRIs9fOH66hacqwUm0NQ/drvdo4v7OYrD0u9wzlY9+0ojL3mPBExY
HBr0vS6sNJtZ+ognRSeMTlWw6lRqd6yvke11YetmNEc1PCmGUP8NRth3IAaPDcteCoYNr526AQKU
AJesr13QhRci7MHjb6+QiiWoLehguqKr4upLJcvp61iV0bEIYS+RqssJxSwC4+02Ds0D8nU9ONQt
PR37pLslmkSig/S4jAtfd/yTM7p/BwOQ4eCE2a1SgqbxBYa8uOyb3kr42cn2wQx+d6wsBBX+r+tU
AYfUqBm7gAjDrdDrsD6GLevfGJt/Kea/OTn3GqlqRkV0ES10V6tRPyNoEdoHZ3v6XXrbNAANs70n
/nCCDkK9lHMyn8PWVd2JyHLz4GcKS4ECXT4/K/gC6VPIYFMPN3rwY6HT71QGbpM1uXOafwbPPGZv
vPUrGwzdHfc1LLjtsCoYdFOOvG7vJSB8htPaHQvl93KrdfWsaqoIRx2wamfUojnAkGCOHJqPe2lV
S0cB5+o5LgQIx6DRisfSyoO5p72WqoELr+NbUBbRlWjYD5A4Ke6G87FX353TzRzA/Bfou8Js4M2J
oAQwsuLHbMkY2Z3Ts4lq+HFzwBrWdXgMBxl/ktRtH4+9+34bqIMuKgeLdw82klYC6Dl4Xh4TYbC9
/jWKBa3Uiu33igF/8SthzmSQ5adj777bBCzrFy8EzL2AN9VTSUag28zW5scevjuuB6ARgVpAJFD7
PqhpNvy0lOyYMo79u+/8J58+hR6wZBsiOw9tAecIjjsPq7P8y6FX3+u/6CwJ8WtEdgk8GwuF7qJ0
GMq3dHfXefebvXGv/lrd7IGOYaGBLGfzlcLT7oU4692N2huPNUywvfbLq3oXTksSFytsd28GDp5m
z/kxCwgQ1n89PAAO3Lq+43FR2fA7C9rnSB1r8mT/Gtv958Mu+JcB0CMEvi6M7kRr2hvgN/xj1+1g
t1hjNBaMYYMgb1CLd3YrEVcAtE+P9fDALffXgVlgPm0iD2TyDh1vOUgm92iXeEtu+pqg4N9Os/+M
jQUREsaoDWJrX7cn4JNWLFi+gszYBS5cipZ6zGbak42FCXXbdidOeLTAYhQEqvTY0titaliu4E6s
QW5avMQ/oWjTAWxdHSyg/PvL//MLPRvqoPRcXCD7ol8Ws7mL7+bt2AViLwZTa7BWUYxpy7z2JkwG
mo8gRmWHBmYvAdtmjyjWIJcPWPSExnbyGc729cGHX/Mh/x0XYCJgzI38KFOgW9sIjcRrOJRvuGK9
EvfsfdhcH7pAlxNi/FGsKK4qcpJh9XRsXHanL/of0CZPTFTMi5qaDJz4toaSQE362Iz0d2taLPMG
23EbF4CewIN2kuqjVI35fOz1dyt68NBG6gjoKjzW8gKJiyzsRvWxG4q/O4CRiVtFA0/wYpF9dQbs
tT2BPvWWadNr33W3VoHrBsU0xHflWjdFOA1o4kE75BvJxdeevouWpw7ev3DixbhH8fs1AYmvC/1j
li50r/tSEMuAkzpGxVhO9VfIu+mHxQ7DoUCc7oVfmsKaYKjDEPpuV30ABad8Tig4FUemDN3rvohv
/WXwJU5HkJl7mGis83OoKsTNx56/O339ieJyxWhYxMtqxanCHVRkMBYVH489f7diaSmDiIHAUYD2
zJ9bFujPoCqLD8eevluuRpiRGVLhmoJT6ROJ2vi9nAd3aLnSZLdc+4glFQCrINaSfkzrZZpSMYP8
c+zdd8s1BOeCB6uMih4+1KdEbd69Gkr9/tjTd8sV2GXa1JJFxVVRn4/Co7nzmuDgnN8t17nD9jtd
z6eB01yFcHYi3N+OTcm9mgt0gLWtwXWGIAQIPGBLiQQcfAJW8NDQ7NVcs7CN84fr4VoPT9swPieK
/vjzo38fjdO9lqsprwSKxpWF0VX/FS7Dri6Sxm+DItHyWFQL95Nfz29Q5dvFq5ErWoA0B5ZDiZTV
8Ln880/4/U5M95ouZOY0hJJhVAifNrhqJZ0/AbtZl/Oh8IPGuzUbeSVoUGDVFyOwWOksVTElB69y
QNL8OjZspd1ityguDIvrJof3dkhhUx0DtnFseMivfwAQrLg1OkbYF83w2x980McTqw4O/m7VNhTy
kFhgxxngYprZuPlGFu8tW/jXvuxu0U7UgleyItrelgA4lQGKPVioHkoYAUX467iMjYErAIBShXGe
AqnIC3Ph9JtNxDEe8//XXLoXdMG6NWwVIN1FBXqauEzgsprbiYTrOy8emvI2DsBdgLv/+CS2GXju
eptqwIg85X9LBlSbAkuN+QJHzuCbWOBafilZPNzU0M/9XEtwmCBoB3Xtz1PklU1gr9JQS+054NZw
bCzt/IUDiQLEZzWCihu41fv25z/yysfcS89GZems3BoXXY8WwRyljE1mQpclPTbR9/IzALxwo10Q
q67dPH0hG+9emJmPqb3pXn4WA9SihCBYRqN8HPk6oYPGvRwbmt0GM22bFw5TFxfEcnfmURV9nWDQ
c+jeR6PdDhMHOK19aFkKiRY+mDJ2WxMBTzhAZXLs9Xc7DLIgpB1gmlI4+GA8c6iAvsUdnb8ce/pu
h2lrmIvDSw7X/tVVP+ZaNTdTGR8TKNFot8WU8EuBAF4i11U2woByCElwCjAAj49tkHsR2kYivSY9
TidPoW2/oprA3hmY60ODsxehiTFKmtJCz9k3AMejPj3ACePYo3eX7gSGBzbyO16U46BArR1vwW4I
j02ZvQCNym4Vc+nxAi3KCwoOwfh54m58Y8pct/Df7L3hbj21kwN9TC5RAYgtv1mAnvmbGD35GeX9
uUOfBtiUn6QNSnjkqGO5ahrulhn64uHp7UZexN7iQDVm8Zou67IcK1kBGvTrebU1LHSa1hy58AbR
R+xv/Nm2gfJPx773bp3BuR3KjBiD5iO/klEKAir1hmPVa7pXiY1sZCu5Sq2o34epXPqfOljfMpu6
ftfffO+9SKwFNG2bejycMbi4p6ttVpaqMWKHkjh0rxNzVgOUsaJroI7i4R0MA13KB7J8PzTwe51Y
jDIqm+M4LKYeEF4JfFAgJ3nszraXiSmH2+BSRwB0b1tQwF+xLQy8xQ4+/RpQ/CcxF25VO+iYhQW8
sAfAxOlfZZO85df12lfdreLK0LGnJmCFVe14Uq2A1o3Ox26be23YsPZsMzDDKfhmH0vqD+k0yLcU
Sf/WGX43IXdrtRsRcUugtYt5YG1/QdHT3JoQQI6UuGH8CD8nY1Iu2TCkFWm8Mo3DStv8WgEBBrwb
mjEFdbof0iha3QNADZ2XusEr3yng45a0meNaHspjUb5b9i0yBsobHRKUIWRrdQ1DWNwHjzVIUr47
Xjn0/9B+gQ8/LvqMY++pYdOxF9/LvtCXmsyOI7MKZDspEjnaQnX8rbTqvyXG33zCvewr9LtxYw4x
2UyBDzrFW6PEM0zcJpHFMA4dU0C2g/eV34wCHdVcyNu56nC7na6wsdRwYf1TGFhwwD3oqdd8jsbl
EyHGN6dmGfkCEKBYl5N22/rDx7089wjI0hZhXxp0nnqJOuXrQ6pEui9fAyKN9DwocMWSSJDeVQCz
wrSjmv395x3seo//zViR67//ZxsAfruTADCGhYN5ogccuYyjjDmX/BVGPfu8oabx9Oe/9MqesC9m
M1vDk1FqXsxNV59DkK6/JyYAM/fY43dbDswUI0Q7BLlFL7Q3HDb7yNMdbGSn+2p2Fw8TyJkEJ/iC
iZo1JugfY+vj9nno7fdaQg1YZwJlKIKqPgK1dV1l2hN+MO/Kdh+56jGBkhq89l7bnwEWdYqU1LG+
JMp2B0lzzekKF/IiFKVIlROfkiD+eWxYdh+1jQz1E40Myxzz6a6DsT6WpB8fi8D3/nPIFZMg0jqE
n5o074jx+D8rKDLPx959d5DwCvh5xyN80pmRH0uD984FhGJvtci8us3ttn+0oVqF/EOIgnPU3tNm
mZ+blujm1MlSJmkAOe1nSMDjR7W2G7tDEqMzXxXvYLy6ovf9U+tI91iH8aBz5C6W90oL6edua4B3
lmKLvQw1xwmFWt8uj0BOcpfN5dzXOQoHfZcbDdugN6b/v2XS321Du8GCurgKQb3i2ObqCGLkULh/
ZE8YS6HV2aIb4UQL3DHMwp5QGXL3kMH06FOrAnVME0v3Kkp0d4mKlWjVJr4HgjimscFeeGym7UWU
qygdRGIkKhqqPZcGrbJBFsjqIP+D7nWUPZ0TKHpRWZkMYwUw7supjnV0PjSV91LKpJkFGB8+L1wM
Cz8F++FbQCzrY5V5vOWvZ9AGG0AEXdcsh1+Ln8ugkeJE/cM/5lJB92rKSFht5mXlCJFYlOIER7ZG
yfHg4Oz2qAHa8moLTViUEkEv2JSie5ZD2RwqcdO939wWWRSfJ4OxV2K8oZKbLApNdyy82IspB2B3
/NVM2LzbDUVFlMxu+/Fg8yTdaylBKGsRCsUMN0cDeQf8RFMQXkT+51l5PWB+s2fsRY/xBG6J6TBt
2ORrlq2yg2MyQeezuG24Df/581+5fsbf/JX/kz5uxo3TgnquJeP8aZ2lpHCIDuRb9eJXEh578SNc
IrlrGxwTWkcvul9bOIf6vb9lDp2D2VZK/nfk9/2PhiODibZxhGfHftju+GjjmiKW3Hgx1NOPukxe
tDpowkj3IjfrBW0cDwsvoIIt38G0uStQ0vePrbi9yC1hTCFmRTjjbCDvYyaCi5W8OR0al73ITU5q
nbsuoEVsk/lxkbX+lMRl/fTnp78yaffyNsrCeutERSEqGdotk7Lq1xx9I+Z5hJH3eiwBuJe5wYzK
yqQX+A0ILNNyrD4xN/BjE2cvdGuZ4K4WMy3Kui9Poq62SzCwg2fNXuhWtuUa2KBjRRnWwVnNfo+G
Sv/gZr2XuQ1wqO69tmWFmSc1pqvz9GUOmqPl5L3QLUS22HgCzx8STz9s3IcaHKS5N8KkV/aivbEZ
3ISmQIqaFZ6eQwiS2N/TlUH655n52sN39328OZxlNA6apXL1XdBUVUp1H75Rsrumnn+zje4VbHMP
xn03IyXtT71yme6bKczgY7TBG4zEAztPxOpvcibmx59/zmuJnL2srSxBQXNBTCHZD5AFqLaJT+mG
DpB/rqmpB9vHqrneV0xrz8FahkMNH0wkCHNa+nRKHXJMwWniHZlT1/VN/9HGo7prytpvU0SL0XKL
bjqUw//8uq/sC3unNFlLd6Ud0mLpArOmIWQ3X3xIEn4MozjmFk73armpjVyi/AW7Aujk+RhMLPO6
bn3jOH5l/uwN00jNvN5xRwu3kPmiqVUfONozj+35e61cu8QRnIN8UsDrZMzhM29uu1FXx8KgvVHa
MlChx57h6XPrUtqS6oF6B4X2dK+VoxbKoTDqaAEvFXpDm4R8iF3yVr9N+MrK2p3jc416iYa3dtEN
iULupmuGr53TbZOiNcb2OfPD6Rjbiu5N0yY4p0xW0aAYXY+pDxS4+hHPdDs0hcheOxcKU9ZrGZEi
lvAVOzHJQaIbTDu9ZUP++zlK9vK5RvXY96+zaEmS+gKoQJlLSCsOvv6u7KasP0Zioj7qhXGcSRZG
OT7GMSUtSa7f/7+Zukp3yGcCF7/IyJy20ud5q8ZjFXiSXPel/zy9nVYxhSjCFxzHe4YSGCw5FTtU
xiZ7omjrtdHkgKwtaN90zzVwfWlU0v7Ln7fO1z4q/fXVt1g2TPV+UIS6nr8ga18/NKt6iwz1+/ic
JOTXp89djHxIPwWFGEbo1ddx6r5EgpXf4Y4xeqmZvNKm3iT8z74c57kQcDY9pLElyW5lV5TwrZ6X
AHLJBdUOOIBmKBqbm2PDtjvvF84UW2oTFMz0dTG2/Iy2t2NxFtnL6jYj4rhdh6BotF0+s6rm55lw
czr06ntRne4jkkQKr96KqPrL74NNobsbJg3HHr9bx46zbgUBBKcBUv5Ppp4s2lMJeTn29N06ljae
B0QgfgEacntWyBmgaNgcM5Ane0UdxfEeRGHsF1MFMWYKjO8ErqTjB3fQvaCu3WI4WgXWL5Y2KPNo
lQtcVpJjkg6yV9RFXIsJ6qWggAyg+jHIkKNuczTRROLdWgbGivdzXwaw1lvH2wXMpGIKav9Qpobs
ndIiXuMW2i34sN4QfdGatj9dU83yjVn5+3OexLv1GnmtGCqFba5SMK1MfS9p13T2oGxKdT3Vz8jQ
huuxBbYX2Ek2eQKOUTjJNrrdwA9jexTj/JZm6vf6OrLX17mqDsCP8vwC8fm63FNSR+9CxzbY6lM+
i6y0UTeefDShkHz8N1Y9tPL2MrZmVs08dJ1fVEDlPfrUiXtjpT4fe/puXbsommNfwHodXmriXT+B
PNBu23Jscu01bLZSAm5hFYzdI6tPI5c/AN5zb0ytV07QPVWUjyM8nx3WRcnm+ee0OfWZm/YtVsNr
T9+dz2MX04koQQqtmJ8CGNhnSdi9JaMCPuy6Av7/bkn2WFEPhXUF91ZSSPA4NdQAc7/xFL5PdWtT
qKyW8bQK8Fhu/A1Wuhlfm3m9aky8Nt8cCd0nCz9mSGthOPZX3Dpq0optSD7wJUpItulOzady7MIy
BYm2gsqPu7C6d0lvqxSa+ojniRlLP5sidDplyNbZJAvHOLIAx41VncWmIVsm1tpfiqmue5PV/dRv
BacztZdEIBo72YXbOOUA5FnYENuuP29UQayybc7Xt2hJnfWdbqfBZk2Nas57LQDivvAKGYGTtA7s
s4aEPEwrrybkzjoJN1spZidRsRwb+74CWOSrjyjPfB8swNR4MJ9lRuzirZmqnd/8pDNzazapuZpT
BX/B6mNSTX6V+lsQsqLB9XdJF4hdnqFmhY9TaMaWpqXfmO022hwmKHB1aE/5VHYBnMga46rxwiPP
L+/o4DmSKRRx3AMHT63ON99t5UvXDVfVBLb4laRrk8QJqEmNbl7gCd/8jQ8Xl6eEEh38CEhpykca
tyHONF6vTTp6xgtS5fsM9/NyGttba5AJzFYYOfsX2O/T8SaAZWiPV/R1nAWRUR3CnDB4AYyRbZkH
ymGU1cILPhLuseS9AnrqBkBIzS8bTNEF8IF0LZ8cYf78oAmpUZRFNrDit9SbbJlVvfBZDtxQ91c1
LHV3Et5QJ/AYqwLzODWQ/2b+lszNySCWeCeWBuyvwDi6XZxz8Zw2S1maE9zKtDsbMZJvQSPD8VYs
DFZrZBrV4zqU8glvWEHPBVfJ9nlg6/ZUSfPCEZS+NB78j/Jx2LCiho3oz11vt4/KtOxp2SZTn8jG
IFaxtFZ9OrS1ByvnAC5xaatCktso9D4ksJu9tAa3CSQ5klFnoyHbRwItCbmUlUHGZOLhwi+t7DqS
B5ojKwRHsmpKK7lVqCNvfThcwkDLB8Cg2+4zg11zckpGab5CK6mqfNvC2nyr6VBWZ7pE3XYe4yAm
H+tSzeS8DnVZnxvUMTFpJ3/pPsZE8OCGgmy1gp7Y6ilf49iHrp57a5Uz9E57qZrWqT4lMdXbpddm
bW9oyDElMXdFBR9qE5RJFmN/Rynda7YhbWWELOVYTyBNrSapx6xiQ8AgBGkXknu4+T9KZ6f449KN
9e0Yx0nz16ZnEp37SPn1HZMAjiAclBMKXzr8p0Yi8QcZQ/4uGKhaT5HD173EVtkHwbYQ39Ot9XjS
GxvmD7NjxD5zjqHJGg0JL9CI2m733Ua8Zxs1DoYQcJYP34HoXKm0h6VVn6pl6H28PZwtHqUBMTPn
C9b5OYlttzy02iR+jo9ZxqdgktFfZd+19nnDjbfMoXSLo3OQ6OE+SixykVBGeC9ogAjCTIq1RVar
qoYkJ0OQNCffk/M9aE8o/XoK/v93qtdN8u7K81U61QO9wjPFiO6JjenpE8cQypzFfuvB6RQq07vN
uq3N5nBdYTMVePSH1Vji6NEZr7tJH4TydHVzHM+LxMh/KF21sAsFEne6C9nwJBvvpKp5e/HFiO/S
wRh0yWMBckCdhry/um72S0TiE7MeA36xW0N1CwNm0eCTxegIsrDXWO9jGwSo/pRkdg8jeNg/4jW2
5q6CrHz+WlvS2YdaVfV603oBX6br6RBVQcr6TiMNHEsISn1XtipbIzOrLDRl+DXmSFqePF/pv/yy
WXLrIfOB73+VxphT15ZJvlbGFBEZwG038KcPXf/9KiFIa0vHTOrmH+lDIZgCswDVf8y/lfDYO9MV
PZ8d+rHyap5xhYyHJPOVrbKtmXWK2xj/gDSFl3cLZM1rEtofm+Ed/E6Wrxr4MpJGWMyPSxCPGRyo
ulygKpu1ckE4GHv8hCkjBYaCSVyzVSTuaunNS2Z16L0DpRTy6Cl2GNalR9d3OvlMwjkIEoIUEnZ7
0cGSCQBxcQRocYq0pTm4bV9wgsnbVfck8+GqKFIhkge3dkakQF4EOUe1dobLnPdpsfKFsKB8AU2I
fAjbEIT12RvS3sdxIxeCHd2XVcbUtH0cJzM9A9pk74aa+N/aQU7PNBrKTFeVy3wW9R+1VviBrZdc
aLB+69boowV1NFWRVhkLZZjDCYakmJTktoU2CjL8NYKJcF1/gXlD9C6Y+++eqpCy3RQIDvWyfFwV
GgDCxJtyWcKLZRxKFKdMcmlmpEJ5C8kBpeWHvm4/0LZZs1gwU3i9eRor951rn5xWdAEWHfwlU68x
021Ye5jhg6r+9kzJ06YTH+qQvWgTvgOI6i5JQnPWa/fOuTUxqZv96ifMcIg7cdskX+qECWSJ4CPj
5vnE1Rhf2gmg5XpAvYaOY5u5xam/sbLDIHON/tn3Dh5pfqxuEZzoUyv1vb/FOKyAqXhmAMZ+L+1w
Q8n6rlV6zYLWZ4/h0hYjcx8adBjc4KDw76NQuvPMiU59Gy8f7brNz7pptrT2TJxhjdmHkmKcJKKP
tKua8tyHuMn40kYZgg35tVTb9rFDmfs28jB9K3hE52PZt6kv4Pg9z3orzEC+OxFi0BaZ8qSd0p6q
89bDCYjCXLGgA90eAy+haG0qJ5FCjmcyQQLyHZZK9oe09Ac8s2gGscpU+EP0FVrH+jIFHoxWAKa/
SNBTUxoxdwm3YWjSiME1GgsNw2PIs6wSAEeAXMCkm6p3UVlvURonsXhuBA40E04mlUOnkxPmyCkW
vc6lkuTR+LJ+YeM0PrjQI/ms/DOLxPjICIJJY9pbjkAtC8JmOPlh7QPLpRAikZl9nVDkvuhOrmk7
qhvcjPl9uSyPlfQ+N5KwCxbPKRA8Om2LqVJVBi5duU+yZpS32pSfS9HMGQWmPWuCdUpbMApRpair
28X3sXNb+o119oXCwiYbIDts0yVYxxNqBuYFvZwq72OvEqldqukSNdhpvS32H2E2Fr2jgWQ4KNzy
1UHpns+yn8DGoUlqKqGHzG12qbONkOnvCrqLKvft1FfZ0kYyB2iiSw2sALG3dPy7YGssihUVsxbK
HEFZwa1nxkwHXnshOp6zTZZrSgPO0xVhQUbc/B13ScOgMQriMO3RjN5C+kJiDWrLesfriXW5amzn
smSO6oxobInBGohbCx7T+oh24SqFKDHMfUBCc3vVb8KSjKBZkN5WZSCLpS91JrvqOzyXmhSeJwI2
hlGQr5Gln0d4l2XVBsQQ/giJ3GWgJbGw1WfsnOhmvOPKPs5b8qVy7eOo1K0F7egSJpWpn9Brmtwj
HmT9hw7+GDjk4sV8A4J52TJ/pcpitQwQhs7Lh0E0W50H5YjDgdMhgSVvXAcnhZRadT+7KTl3RgcP
bd1xmYJNFMYZXVbWp8zrEtw0Eor4QmGvSSsDm2ONobgvQdT6JvQaZCMi/488ieuULr5337n4JKvo
DgHQ+OBRNcmUzdNykn78zYrptm8NoBYtgrQGsd87eM6z0+htxTAp9Q5WD8+GQrecDCpJp9lFY4q2
zzib/QaXl65iWcSjCVODT4iSfP82EdEYXBxTXpSOq9/f4nZCFKS0fPungtlMsZaqG/NGb+IETM6Y
eqTb6HluaIXgFT2dWRyL5lwxNmS2YY8jSmipJ2SbRmRszjoaoyeCoiBwVmCOjjDVStuS4f/CTTdt
tw5jpwbj38iqmvISJ6jNfN64iyaYpzClpBwdeKr7u6WVJlkViP5j6WpkSDjuYOkwJyrJyxVGAjea
R81716z2lNi1zNsOPnbjVvXPPVP2flhiC1hUI0BzcEPeBfN01m2NIAhdBOcASbsvHRmmC3aN7pRM
Q3dqcF6fPLlWH5sgCT4EiCkQKm5el3lRlNxUa6++gDUOoRrYuaCetkN1Y5nR73FHmx9YEOBcjF3c
GUBQO5qxZsYQz1XMPs3ajH8vBp6tY9OTC2lo66dlN0Q3FQLxexjI0qxaR//jpJamoE2ABhmLiR9A
iwmb8mEc02nlQRrAi1GnVTf0f/kBrrSJmz/zNeF5resBOZ2uvYV2s0bXaiee2hLWnuju66V/slHg
hWlYN/XPSSz9J5Qh1b1eZkTH0TTdkqjrMcWENGkSB95N4qjMl3r1bmlp6psu6KMTMrRx814vo61P
TReFEXbsaIUOCPZp5caEzOFNWz4tvO7jFMvSPCebBBCWxUH/AGlK9WUpjf+NU4Gxk7rtniidAlyk
Pe0h+A8DVElJ+zXsOp3PyTW6nlQbujTqTHjjiym8G2cxfOcChX7ccxA34VYZn8oE/lyTgge9B3e9
+2HruLmUk+1S0tXKPKwUDqkp7KW8zMRmbjJpPIfTqVYl7jthEKEGUOL+RNcE95dlmm/XrYsfkQ0I
Xq5InBTgyxGTWTQLsEJa3M5r0PNUd6F+wqETD1kYTpBYwidTRGmXoC9RLaYvVnSG3mCLiz/VMmq+
Bi1ZAHPwHsoJIvxUMwca/RpgByyHJcqbKcGOyca1O+MoXoasruyjB91kjiA8+Rtdt2N/wqyc6sdG
U/RNXfuZsmVEwgAi9QhHLkkeMU9+oKVzAUo+eT9sFvN2q9cTD23Sp/U2YIeTkas/AyZ45xQAnsL0
Xy1FEiFdZ9/v4BdWD/QUsIZ8CCI6zM9zy7v1DP4xQztbEwAP1LtsWSr//doq7MQhGSubN4vP0ae0
GPJ9SPT2bfHE3KRb3yceNrYSrMWlEriZlJ74LHm1IQ1CPejw50F455iGiUsnx6dHSSZp8yVmuA0i
H8L9NBIwJk5nJIDObPPAhYcEbXgqRzflUV0CCsMhObjbSIswhlD+V49AJBvasjtJ7CyPzUwafJ+J
grJWBiK6xKzcbks0GD7NqC6dJGXzHdfyCQqk+G6QSBg12BNStI81DuZySOTA62bMexh137BoaTBE
FREX1TeiwDlSP8xOmTwkW5dPTLBz7asQvVo+E2m5ePZklO4eRxSZMgTJzZMOyXDW+O8M6Zc6X4Dj
vR6GGlkGn6jvSJPO3yE41EU4KpHTaVGnDRtmRgcjbpBjw/VuQx4VqRcIgoft6iHH9YcaThB5JMPm
U1UOY5NCOi+HTPrD0wySQkrn2fUprFvDMzB97jw22JHnYBpyG4T0pODVezNbS1KDHeUdj61MoRzG
DJ/apU7hhkibPMAmm0+kDG5Kpvk/0I7yCwKl5KYZcHHEAz+wBq8EH3udIwLkp8BWT7i3krP+H3ln
tiQ3kp3pV5H1vZfgDjiWMbUuAERE7juZJG9gZGYSu2Nfn36+qC6N1JTaeqZux6qszFiZEYwA4O7n
/NspJ+/R9fx7z7Tpq9jNl8kp4F+qMta1OxAeVSUvTBsrLsmJqsawWhmSGhbEF1P2OXmEDYNmx7Gk
f52NdhEVHpPPGrWwCy5kl4LcmVvSX+pQecUcjRNix7XMN1zkU/lj1rKJBmYDXAs1qmMpnOToFjg+
ujFpv6ZDQUG9Mr0lF6mOd5lNB8Idh0dTD/qh5Qz+xJhBYr86e7noFEDFviQXXp/ld0Wf1XjUCW5a
q/lld6QVOijN2MOd6ipnsP1r2+UHQ/F5rsbKcM8H9yANHfsIl8DuX8a0TZpmK3+sWq+PGJ2cHdZM
vrtu6p5GwyOSq+6iWFUQKpsSTO7VfCBe9edO+Ox3n6biynWYnuaUZRW22jIH2IT+XvbeqSj1GvVe
/XXrxHzWXndHLZUdVY3OQzFty6Eq7DlORr6WVdjbCWReXpbB9rBRcp36IWPTtZtrz3HetnqZTk3u
31vewjdI24cp13eeQ6O46BnYyBVf00BbJycoQFWJCLybO7cGGAHiDss+PSVCYcLxJ/w4eFhfFmPf
SftcQOlCRqQ31wdUSl9ckVNS+uU3e/bHSI7ej7xo5lgxTPzOscqFVTIMYTHs05eKKLGDt+HAyksV
LVujowUH0mkzpozShlTbbPVJErX36pb6hHvK4cAg+t2qD8AAVF2NppcgEpCbMwoC/q30mGyrH9U9
vrOW1OozLirDpu7VayGs7spa/DxmfqAJqR82NCvF175LQZrWUh8G49y3c0lZWpgXubavQeM1VAxd
Ec2pqtAEpuY491V/MGXyrbJKRMWuc5hJmrxLFaMaxSwfe8bOPCaOOx2yeaaCy8oiNBVj2uzeP4p0
DWIG0vsXeVfJMJPF1yJp9dFzl9WOdJCIV5ebAFQ9Zy+EB19O3O4wEEiAeeTdo3QS9oO2qaNB5d2R
dPInH9p7KNI63LN5M5zhlX81MTPtwQrKIKqMxZakZxxQa9Z0lwPz46+7oNOHTKe0R01P0NoyQBsm
Ug2RLrvpphDl1IYu6T9fqHa+UbOWV4NdbHetPYnIFdt2jdspe5BdN3D+jTtfDqS46UOxaPsOkLW8
nVL7tV/86n60U289Y8Vm/dKhB4gWZRI+eGnfkfm2hDNKmBClx/xtLXL8L17RcalGrDzLAlg91MVi
X9VJwLk8I1YWQF6Z96BTZgycVvImcFGPU1GAgifzo53tQ3Nci3JQ72m+95FofFtdGb1MKioSsL0w
UdQ6oZvLoLmrl3zJbhwxqJDur465sz1LkDO3/HaeQpJdjrbHkGGCyo18nq2g+LElZvZeneBcXoRL
pf27xsjtciu8dKZM4QD8NtbVrK7A0WcvwpJ0XsCIPo+Caao75uXJc6hlG6uNHTnTjp7huM9uM3l9
zPnloMDTQt9k0uqL58TzKvNkExS5Htc0bZMHRgi3p0kU9Mj2UNJqTvXc2bf5rvurxEd0zULQD5Y1
WVMYQBVljytWRANSt9S3neP002lTcuzjoeub9MrK97F9NtbEOVuV29SfBgwYRViuak2+Dokj+wMQ
KPxKNXafELooOppzlRWuhWTSWkcl0Dxag9I4HPHl3RPyRERnCKezHD0PsPV9GJn7fr3mYtjjdGPu
cZiJfZp/ynLnEGaNuMvRz/P+0xAE6cWUVM1TaTd7c+17Q3GfciqxMFyddZej6POXqUlp/p1gc178
unafe7U0+ymdz9VFmntE+7IawUQ7t1uYi0u0vENHtwbOQ+2O8r44R88fezdpgN/HtdnI60Nnf+ll
TlHecnZ35YVqSTG+rFUuL3i+OL3MjBKpyOv5vgIveGvkWNxgS2xhtCqJcYEJ7b7PiNatZPAB/VIW
Tq5RBRMeqqKI60Yn5sJmtwAkRSt+wV+rnxc6GftyItfVPgnXbR6UHoiSaaZkw+h+Ti5mh0q6d5Jg
x5cCe9hTv9ZqjdOWOwTH3/fvo54sEdN2K/HA2HXvoi6lB0bUOPq5d1JT/FxMQ/4JpSNzdBIS0YYw
4dJXUeItNoNrVziIrqjThUqtTb7kU2Oy25IZwE4c9HnHMslEb66NKIuroOvKm4ocSOvAFJV2CpkC
lrgPnjvMUWWNrX3XCqcf4y0zQRu1Inu3IT3KyJZJ0R6Yyp49Bdq1cUt35XZBI6tkOGkF4DP1ARn6
FYdbCFdT/kylghXJgnaJwbX3JU6Wcv05bb33jAlSbccCMu5Ky6wSP2sJfnzIgqHHJJ0X+cnDiH1V
0uV2ZyGT/9kycI03Wz5uS9Taqxzfmi13VRr6RbH0d2LaG3Hp7q5lP5Z619lhMaTlHeu6VVfs1d58
1aZk0IWBXHoTbWRV6mh1be+Bm6FLuBaroxCpfJy4hGj4fVwX+om5M33JRpdJEAa5O8BramwuJreb
TVRSiyFM6pYkL65HJ3GtdwtM2T0225T659xNQlbfNKRHeQ150tmPQoAAxdmoqurBVDsU4crZc3KN
O27n75Ed9W48Yv4ci72z6EvbRC7TzD8jKd1eyYmvb/158Y9Tvc+fECQAYA8c3tebp4cmwsaXL6Ew
iWHUjzOrH4aS8amFK3tp56kOLqu8nWnvpeVZT73uh1ux6baOWbPZB/dg/7IUvvYutCsESY9mNZES
pXM/rcX2WK3w7FlNdxmKuqCVULVt55eiTMCawPazmgoVwCauZeF9DuQw3VP82w/QQkkZZnkxFWSB
zkH3ardr7kd9sJskcoFwz8VGOg8fUq6zONoyZ8xpMKrgMSum/eTRGTB4O8OvVFdLeecGGgJB7t3R
WvRms2uuPtB+JmUbWYWuxOUoPZlD23aDKoFY2lK8GndW3LuGOFRm805+cgObXE8PWy89UPt9cq23
XDf5twDA92ZMZk9EAeEXznVr1Iq6H9y6iFYgJCjFwlef6eOG/rBVhX4ZhTtcbnTA28lzi+Cz3Sy0
tWQntZdbutf1R0EsJ7HPpj+TvbACF9Zq7fRY215SCPs6fck7uw8TKazssLvnGOR2hpkP5yUZnonX
2r8H/DcJ91RPdmjj637fyswyp3HkqT3MlKlPLSgEvVqZ9+EmSnzem147eZWyh7EFbD6QWMs+XRyI
uq6sqCo2bNiIBpv8wsx6e16WNPhRFyXlu1HL+Ewdmj3LpOJCJNNqMCRCxL7VqEbysOQ4GODjLT84
kAJId6cdKJcqTZrLZMHTHzrV1jzQ0e/Xvd6966Wyyapj/EmpVVx1drJHTVvJD7xQOj2qpc1KJjZs
lYk0QvL3rDbjm2pa1Z3pdTNd7qCpH51JiuQgayDp4yDpYEGaa87eZigtjlpnlU+V6QCupdf2bQyf
3pSRCVy2i9oWHE07jH0CUp0Hc5iKJHgFmEvT67Rk/wCOakR6gZ6uQ/eZL5LGvkurn5NbdD/KZucI
gA1c3+cOyjLSVrs8qnxb/BsOT9gMOdawgXYuberYcbkUota3/dJk01Xfy8KJMlEzYmcYN7gjWbjF
pxaGTvFEo3w8EfEp90NjVcO7Bvl8E7Vn19cB+c9JvA0ZuLHIDXs4AGuanSybYOIoqCC1I9asdOLU
QIdRRu75p7py6u+jmVvraq+T0j8mld+8w9TPXrhPQRXZpa/ez+1HECHBr+eobZLl3hrHpIwGjTM0
gkhnr7eS8bNbo784dpU/1adkEhzLjk5aMpF3FxBYQHZTbXl4SePUWury0BMEZx9WAwB2oDqvv67Q
zCG7iwOrPdTt0dflwk5brOaOTVhcW4uA0fXn9Qe4cdBE0pl2gEkraZ8ZO8oT0w2W4JIus2udejng
p1608FLAuGrwX3KiB/Qlm6ytQ+mKETW2zItP3jJZn3shpurN61ByYEjY9wHYokxMvK8D5u+pbv3b
fUjnJZZdMt7pLJh/7GAHe7TlZpPHpl/oEM1ajRDEiyb/fGeYT4SHTIqbdbJW2l9wpONopu166Xnp
PdgVsD22tcK/MEXVmJuSj7+xKxasiKE429l8keQUNIYng758XRk5sQimV87UmYY+m5iij8IXNGHd
4Kx1KNZA6qPxA/M+JRo4wCLjxomdvZ5fII8X+2hl5Twfz9k6aSx2b0IhY5v2M1HG6X5KsKy+pbNl
prB0g14d5pHiLSKo0lSPlcwHeIkyB/kTBaAEj3VpwGSqDnEvt+J2KGV+0zo1MnerdJMtHCQ2s8th
b4cReqSjbt/nxe4Ofmaqz6wPy3qZ/U01XCe/9+OV9ltFWqkGQQltxqtvdhlcjItFiFTuU9GECba8
/mnddmekGi2X9qds6y048lf0X9jcmIydFRWcVVd3DrIML128A6n0TR2SEpB7KHh04RwlDPQUgV80
b4O9qPUw8CTMIVgu0zGsBSbr4KSj28SZcLmso7dXFO3evr2lMrX1bdXRtNF+tuN+hqbcdbrzgN2v
AwMLFq22KsdDlUJ4nKwtae8XvNmf/CQ7Z4GMo/O1pD0djgOqkDnuqlY38UQXYr2SVDcOj7LZFu86
6xYHWzIgraOPYkw3em/TOfUn6HHD/2ldv34XXtZYd7AA/nLcBD7UhooU/1QILsDBRKqS8V/zkjIC
xQnBqFfVxukSM6TNodH30XtEbspBc1dDhAv4kFyMkUYGmN5uhWDjtCvRPTuVcb42ap2+IQRdLoKy
yTy+3t6gJVCqni8XWTtVtG21dybmNl+9ZUU925zwIxXdTrXHFTrZeSn7PRyt3a8PZi+VH3NOnvmI
qntgLmb3kpsMylvYqrvrRc6Hdps8y8CE5+lzJ1LyCru1/7y5ys5jxpn0+6Wf1u2XNfWcJkqtNdsj
bjhbKYPY3ZUSvVZLRJQJojJrnlLKvYXhSI+e9Kz2PtfGny82dvDgIMa8kREnQHvrm8L3Qxdr5ztY
zJJEHiU5AEDRd8N5VpAzxGpa2/FmMkV+X+yeFuHSK5rfhe02Zosy+zXnPs+zplkcw8IFMEbOFzwt
qNPLaGo9K4/yCqdD2Kw78FVjU6teBaawAKa3ue6u1DDRDtJ6su36e7tWIRgScYVNy6NdS+HgT6yG
6taZt2o7peSlmi9jAZd3CXvIoeKhR9pCkFhpDr6fzNZ50sZcxbtTSXk3cy2I505UEYSW343zp2ki
c8CEeUBWFcdG4WYPjBJJ0eKl4/hC0pR8bH27fCj9bPnOpaIs1tgGpkt/2rKSSqF1vyMitJEpuHrc
8EUPrXuACw0YI7bZyUfVu5sVLWuW6QjQwPsmg3SDHi3NyrIrxX4zOHN3s+kC+sSd5vzQqFJ961W1
PVteXZjPsoe2uxiChLcEY/T6i8VihPhPfyoqjMYJt+0wWJNxr1PLyPXez63+56T77c0vmzlB4XTu
0wV7QXqcGqVW5HZWWcWjZ6s4serUHARhMz996cB7u4PTipCD1vqKdHDnM9aFy/jyKZnSiCGKzsVW
JMzncr3y5Nv6p1kXJsnMrrBaxjELDj17II8ktIl5sOMSrUf7kIyDX9wqlrd7qAKVvjKTpule/CkB
QTcMZdRxaTn2NRVYZz0hlaHKDZNNZz+XpG3uUg8TR7z3Keec2atXa3bsJsq2tRYH02fbs4d2YOZL
pHQnadoU9cFhFGYaK3vXXtS6+c6O0NlZw7g+bfpwMS6Qp+ScykIJP6qBpN0muRxHUX61IC3XcBq6
UgJfLRMRMWPRrYc+syB1FlbjdW5ZwXooRt++dbOueu1bRVFvDdD0yvKSHcHfBiu07HiRI03L8pwU
w2ZfFmLIEtidLkkuELrsVG2eVNDQKZzkG/6KBhw54HGOnH7X9lXZnL8FbX71VK/CfeyCEsxR29wf
KyniplA5DPsw+5dtgWiM1Kex4zKArh4YqD4snOG214NyrXZ5UYqpvKXkGpfjTFK3z4cM5Jud6Pyl
7ZsE/GIVPcCeNYgj505ujlXgVAgWWgxEB3hq/zWb0x6a3vM6SjFyPjsIUV19E601fa7aM6SE7Ls2
FybbTcYwlBZoshj8vD8Gcu77YzYJL49tuIQU3YpdcfCNbv+C/wBtaVYM/fm60+a/VH7WPW8Tw+wf
E22zrH2X4Vlh4eC6CzPkJCZ2gy7/oG4bmb1md1z+UWeU676b0WqDGKrtwB4Bqp/5ZQEiPAjnG5Wr
A42V5JrYO7+SnxPKrhz4UI42CGurquM+euudYeB6EQ2zGr4v6CFfk8mWNfiGPcYOgyadqJs7JkQ0
KinHuMwNNcq2NhPkFy0kO9Ei7U+eGAGN07Kdbs8jsosTvVI6MO4bvvkIM7c3V5nppzWG43EgH6vW
sS4ktWMR602cU+D3qvuZTZn3NLs0o0gRfFLQa7PztsLuufi7qrIg0knhXAqmA3TXQbm5UZDimTqM
XQMKt2C4ruPBT9WHKKv1eR+yAT1TL5s9nlCfflTOXDdR52qmHto6A0Cb9jVhQG0gpgER7D4Apcgq
v88QEp8vvVu9laIcviWtx0KyZo34ikiUa0RupjoMvrv+zId+mKm8WgJZhi1pbsukslUkpk7IOGCY
0ny0ldd0h3QWDYUaRYt7BOBah2M+B5Whyd+99rRYa7dCr9p9gF2/Md5d4g9JfpPlI7uSMrVeoQ2d
NoWjLuuSoaXL/tQQg5TfTb5pFUSSo9ajVRbByAl9LrVrPaVONBLw0XyuUY+u/8Qu+4805b9Yo5JJ
S75RcDZDtCsVNpr1H45vho8/p+X/xWuxiX1dVwuWYpR7fY5jmm/qtbH/ifPqd7f5/yBY/zVYFMc8
AzW33Dq5CQXrpUhZpacxQAoQMtos6+LadqhLaYG3HzTT7ZvsKqeP85qhpMeMFqs+cL4b73LVwv1z
ZrNf40hhEfPGQ3XLJoIsOs+qLZbFP5vT8Q+8K+4vjiqKf1X6GsSkM079paiX7scKZL6Hzti15OHI
DrjpT926X+NJ06zzShPY+0kua3q9iYp15/Tq+c+9u/57N6C07IWIv34/qQ0TprZn69KymvzP+TB+
DT8NTG6lisnVp61orYM1SnNkAJj8c6aeX1NOqz5oLL/iszcyqIl8dB1PMYWnyP6Jxf8frMlfU07F
ecRi7y3bCcL+h1XN4dSZxz932X9Z7vQZdsM81P3EUvxaBMGBSdLNn3xgflnrbTdNSGPPBGDpVszl
VPLA12j+VBKH+jXfdEVVoVur2E9M/yuum7Trj93u/LkRNerXdNNyb6ucAmM7dUOfv7ttX933dpP9
MRzhX9/W/5V+NA9/25KGf/83/vzWtFufo9v55Y///tLU/Ptv59f8n9/5+1f8++mjuftefwy//tLf
vYb3/ePvjb+P3//uD/DbIOSP00e/PX0MUzX+/v58wvNv/t/+8F8+fn+Xl639+Otf3igBxvO7sXmZ
v/zxo8v3v/7F5qH91//69n/87Pz5//qXMJvG7//t9z++D+Nf/xKo36RyXCewHCYuSX1+zJeP8098
/zdP+5ZyIUsthyAeNgeD/SD761+U/5utsDMy5sqSAfUTLxqa6fcfub+5GFv4x/XB/Sze7z8+19/d
mP+8Uf9ipvqhyc048D3+54nPTHf7xX6WJiaBadHqjJAvV40GisntAMI7F119wTjR/kp1lveOQBVw
DuG8XwKZMUIzzO1ajp9y4L7PwtKvmQPQSXvWjpxA4zqUR49ppAgptJc9jnihKuzh3nwWNwn56IPZ
tXFmVcHXlWE33xbsEU++CNhcQseRgRVJm+HsCO1b/3lfgPGQjQCT3dR9oa+GeU2f0taTLUUJto0Q
ANzF4WSNfpgiRfRiVPLtlZ5V+rnzVbKB/KNOojDMEgdtKqtJOu325PZ6yx/QHeZUPXZXwRH3XtAe
yHAoTDS46OfjqRrKHkWjb15KeIBHHAj7g2Oa5cpGmwxxVfVIzrsqtHfX3GboPL7NbrpdaccJbtSi
8guAhSWq2kWgNh0YNyBzt/mRTIM5MthjjjomFJ1KmTW3THJar+khsgOYBFEw4ACpp7PbzqsB0+WI
Gw6R+T6ddLeqC+RR4URQQMwE8s+946Zh58MFlOgRLzat8TZXbu5+rXLRXJRp6tys3opNo6NUHz39
3HULEwaSdIqcydoZPrr1Ue8HiKQdfWtce31LzgRDpbbtzimRq3nVuEHDCuel9T106bqjF0CwMJ9s
VwRx7c/d61hZ+qpDvIB2cRm9yzMC3YctJegleM7KTjHLe2JQ1ScLVubo7RM0XlPuj7sd0BK6YKAH
R1Dv4fQqhqeWSh8J0Ux2aTcEzYAQImNLFCVDhrC48PxY3XVXjBe1SNNIMOmC/sof42YunesMdP/V
A1+KZ8d6RUw8X2+ydG4X3D6vyTyZ2NrJxCdalzSEvu1QCCKaieaMsVcOF4CiOiOOoXZfiyZ3w2DJ
nAvPBYbgoQw8B02rN2chbfMCHoXIFfhYUw4Rm+QnC1Iuvgw1euO8j5mh/VvSjZJtaXKweP88a8Wh
2WnR1twiMRfXNhKSCjx76pHfbn09xHm3WOqCkQ8oqdMCZgcOJnmCSzftcdcy4fMmELxgFZ19P20r
5DLiWPiKsVIenkBdAEERFrVgDKzlbUqo/meQIA9RQFXP7cWUpvKm6rX1kgeu4Iw0/nJwR9ihEKDP
kU89ikdvDvEQqPEoukKOkaDVEryyS6/csnSRTWe6uVqAfY8m9c9aMumIR5UiF1CK3ELL/n3ZLZ11
C00wvqZB0d7mavAFX7KZukhLZn14TCs+2UTp1Beo/8xBLk5xK6YlQ2mymOtqtpwgbqAbYGG4ReTo
MpHhSNaiD0CwZSMkRCY+WdI2t8Bw/YiuznpydKPYlDqm82TGoRWzTbBcunrWl3bSyp/eFiSPTF6t
+3hrR/WCR3PEqIieRMaZ3HzvkGAdA2pKkv6e7D+JZQVtn4Z2blXJGM5pfaP+Zq6eD2QVDqOoHrIC
U+OEb34Oi3zB7rIOgzchrNLN/a6YIN+4eMNA387quSzFnrBMzWXr1q4Op2IhFrYtKs+CBSrWhX04
ld9G/2z87ILFXOEK3q8s20cFMuYrK7VAwvjAw7XdqM7rkEE0e1vEpQu8ECLQCOKO0wWmHjP5xTDn
2bUN1fswQpTdJm6HZKgyjS3DZJrVzTaXlkS5WhYH0/r+cgqG2rtMBCNMw4EU0judSO/Ggiyqo6qW
7uWAyCGuU90c0L3RXCpCXR5pnGHtA5Qwl1LMQBCF8fNrn1DTm9oX/WvHaLCN9YhkIcyT7akZ1Cdm
X+TPblCvX1vf7ciFWVLMl1qoizlZl791Zv8flyTSoqr9xzXJadq+m+//tYb5/QV/K0qEdn9DFi2l
pxyO7nNZ8h9ViXDlb7avwJnpiLULQEiyyR9lif+bdjQxO5okHxZ/cG5E/yhL5G+8gGBpS5Ihofkl
//+lLNG/R3L8Z6urQfdshSwE1kuyp/63KEjtKJ/xpWcL2DozVzQPbI+DuWzwBPSrmwShSYv9GzoG
59PeZrIKIZYKaB88kWwD6zg/L9T+WD+QdH07T0d/sBSTH8MuM+JlK3f7fdnbQMVDaq46SLqnpUo5
bUaBeyhsRLde2y3Jx2Fqz+lTkzjKI/tqLx+nadQ36N28Lg5w/n5GC9onaJepC0IQogWRnLOxLVSl
HPjAe2o9L6nFaaOSIv0CCDxi8MlzG61DIsejNaZ8I1QFwxeUDBwfjrGZMKtWi3BHZ0ofsZvNM/Wn
XX6k6CaRzhLTdxZsIYA8FMuoqVyG4XtvZSssR18Dy2oGIRL5Zox33alEp3Gt4Gg4EZAaoQvnLztI
1fgydheZfh1xZd7OYwoxlvgs7RAwc3sEnM8xgmbLcFVbvpjiup7Ffb/nDoS1N1LwKYwaCAi8CVtS
PQV6jo1drcn5vtT6st3PR1jqeu3dkiIfQ8m2el+lHpM0wh7VijgZGJbEuWg0uJ034ywc+QNYVT7n
Oho6VKJAHDq4aMGx2boX/XzGyp9wrKXTaRls7O9tNconUWeQAZ3ne7cOny+NqT/0FKW2t39i5hAH
tsuIwkvLrRMRFl6HPjNjzNcWCidTlKkLJx8OZxH8cPvVRt0NS/BDrhp6BJ9EO18oq9bPegSACX3o
nhc2RU5HoPjt2KYT2++aFT7OeH2Vm3I/UJ5BL+Lpb2/netGkLo0Lz/EqPPnTFzZ7fbJ5HO1TJwek
5+QUQ0kugSjCHd6li8YCPiL20Ea2UbMJ675AN/luD03zQXiz9XNtduve7be9O5HiZbeQVgkO1Hap
GOKGWDdYQ+UAbcY1VpUfmQucHPZqRxRf+cP8bV6TFiE4ls+IVhN1kyH7/gLxdu3Q3C+3u7WK/GAh
8RDR4lNUMceg779x5Pj4Oxgiqxo155TR5YhLCJ/VlcblFsQIZr0dWQfOtQO15nmePLKH/scmkuou
2YNqOuyZN1xOORk8oT9XtXPYtNJEpKtziJrlTmqP1aCvZWHX5ES2bfviWLWNdAzGKAsL5XYmWvPZ
WNGWljT3DflNj32w1cWl51jBFrmmsmXkM1b3Rws966KkyKUKg1k27t0q1DRB2DMWFPwIoZ2VTtX7
KP2hv+4DL7tBM07UtWOB5J2k2275YbR3y4lanJZ2uM1N+9OqTfZRqgpV2tDs30XDrUdX5LpfsVNb
3DvLab9WmYCfadJiFjFSJ0uEaHnqArcr8xfOCa3ri69mXURLqea7uSXTM0x3OX3Ta2F/X0qMCDH5
fsWIqduU92bfxXdv0liXV+kH7yMApgcasw4vQSb9kYxfSeewFf38XOBPf+QZs0kuRDFkRT3yWzSU
YnU75J2BaCGAGXjrJ1ZugFl5cMO+I7vgOHlZnR4warUT8q82kFcTwhDE1k6+MkJq8XzY9HWexiu3
CbgcTtfjNa3RuzEKTgmM0CBnvfvSoKa1CeRuETDq2CkoHo/JVBNaSnc3XWNNbMo73Q65B11DWkQ8
j6W33RZLljr3sk6tH4RCKLxLVcYQwYrZ2Crac7xIsXbHdT0XZE1x0eG5KW8aDegcb3gUHqZKbONj
sw/IZ5zB5EmcbLSUT47EEH4FA9VYV6LL1+Sqn2pNMseeuxINAsTeBhvr1SYXYdAjIzgM22R9wqDv
Uh/umxCRwZhh4YQXPN9ZZpvpTvnp1lNTW2P1UWL6zcKA/n45utzXNvLJA9iARaeWXWKrnFc/q/2H
gWdxCAPF6+N6VfIHFZT4UbPu0ZLBSuAEtikdY+nX48vCtdnjyukwsxXd4K1H4eTuGg9blt0hbViu
BpPsX3J0GkgF9qC43aUFup34WFlw4viiQ6jctG/pmO5vmkb2vkE+8q2ld7nOMle+JizoN9ku0NLL
GKx2yKZD8b6Uu/fuLcv0ydYpgQIst5owCZPQ/UxzwixNwCn0hD1zuYZQlY7/as8Mvbqm9vSGaMSt
sh66sR8Oyu+AwlXHljMtmPTDxAXN4gI49h4X2w6nPaNCghUn4vaGUnB6Vq5xtotlaPVnhMHVEhXr
tH1SbcWzN5cV6QxDl+KOt5fFoDkZKXKJguj/N3tnshy5lW3Zf6k5ZAAu2ika7+nsSQ9OYGSQRN9e
9F//lkvKeiFVlspyVoM3yLS0VITYuDvuPfvsvTYNcwiV/AIZqONrdVUM7sNaozzZaKN+TQkk89UZ
F7XDi2qx1cI7bxiRZ5IhueZPHNSEYRLZc2pP0vEXG1Mp5BYusxwXGV81I88DvgXXE3401QoVExOO
b6S1/qYP4DswhGjtyPGfw8DJStd8s2Kz/LZjN6r8ukBm2ygEK39UdT2/ECgyB6+JVOuDbFf/RHcE
unZpkHdi5pbYmhaMFj/tWnH3Y+/KTydd8ju3JdnrgwbQq6AzpVuGTWIW90tFimHectrShHkk9hi9
DNhzF1ALfTt4pA/cb3rZl+9Rjd1vpA+Vp1NpnFM0CzZVeSdvTRpIdk20oEKUc3+pnLZImOb6+imV
JuMKigjxtsHQ9H2aag0RJ2UkQVlFTncqsNGnXpdWog/JXpCTJUVCOC6yxUB8GFeln8DfIBCcCPWT
MMG6BHOTGDU6hU2SR2Cv2Kvz6OaeIOL45IjBAEqSxe5GXzIsNZOawclR4oY715w5T72MKstPXSJq
QA0q5RoKo0VRxRN5cdWqF2FsdXnqVRI/J4tjcz1rpqsRLRoGuU8topJ4lYAhDEZcjOcSGz8sArzG
z5woar7P3Fx7YXmKNYM0e7QheCvxNyjXPPKSgBoJhU0p9ob1ZsFmu+qs517QQbpduTldOjsp5kCQ
rXhaM7W5yyxiaf6oKiqLujgvTjzUk/feNcbPcsjjT26zywfZmPrNWfOVp1B/fekEu3C+S5uX2ucz
byMANY3kY25F/R31QsmznAsn8uOB65g32Yuq+pGS509TNkTEflzN+rEM2Ur9RWqSzBGwKw9s+jRC
EQQktb0kxVVzJsXaS1uO9V3sLnW5w8Q4f2o6fVSBIEV21CLm8KAziLX6XTwkeJ+j1t6Tahj/SHId
pnXNikDIzDqsFetSf0gFnlIWmHYMNUWSQ1n0UcXWSkQAJwJxPEJ0XA9W1cQqGWMoQuCoZ+3CHaHE
nV5zSQyc1pWvSW8poy8ZUDFwxB0lhqBES3LiKbyinRtJKElkrXSAmd3qPizVutAz69igA2k1eq2F
2zS+UlZR54EPSF4rZZm+HBv3FewErk7YmU2gS3mtpEdgkMn90Epm53ia7KeyyTBHcMbH57Qjfe5p
arNkGF5moEMK1mE2003inlecuSLM+JhVBFAuolJsscsUsWp+PTC1KxNBfR8/KinN1jKeszGjOWPq
IDRhrJTR7Sh0vgcirZRvjotGDncSk8A/MCQoCL/Pfv/R+HuT/uzgRH33f9fb/yLR3zZf1WPffX31
N+/N3//k9ev9bzX//w9lHr7DP43Bj0U9flXpXwbh3//KH4OwZv1mEt1XXaZdzGoMxP+agzXxm7BN
w+FENq6H0lU4/3MMNqzfuNeSKTT4L/cP4f7PMdgwf6MExmCuRl8E6Udr0X+gznNG/5VRZqusBkD3
6bbQXIsAgfE3GNrKdzBaA/HSpVHLFxENzgdCELG7VgBF89wYvwTX4XFxwrRCZAsKTeAXMFdD4G1I
q+mnHFtCmqbb1btkGdhWicrWzyrZPhmAN4/Ja1dc4rjdKOdGI621U3nvw3tqZAtZV+h4ZRct7Rjc
KI72SkH/lcwYpQddbLkpSuAmCeHr2MFUFDZG3SebqWwj4bVGE73rMK4Sb4RuCFNqNezGG1eWccHK
50kEqYXP3I9gKeNEKASj9BXFKoNcRPktNh8Fgc0UUtslVlRdpTzBt14xCgQatjXfhUxTHAQXwSON
mOS2p3Zy37rcIdZ9RedUPngMd93P+RxzFFOk+In1dh64cUntPavr9CaL+unUFmzsbdxPi9cjJOId
XCo0dzJkGrczjQVEyGIuRq1VdNXd2sMI60htTAndpavAVSGpKmSFrZHwkdvYWCcxz1103FIPZA84
Q9pBVWcgavl4wati4J923O6CjGb8sBEXXyBMTm85EbhbOORjH2izNZW+2YlE2TR1nVR+O2dnnFB+
OuL70GvsVy50CqSGvnGd2u9r58WN5bHmjsYAUPKISzeuQsNpo0AzuZTzXWcUR2w3frTEAcH5Hd9F
1Vp+a6R7CacsxMK1pPomLeZ3XLD3qnaqiQqOzvq6Jrm10+u1P69ZGrjc43STuLte2iHG649V0bGQ
sksBjuE3WnvLEsJvl+GGgX9rlevtPAxPauQekivkUH5lzXTXwg+w0i+D7sksVkn5VCdIcrjHnNuh
73GDc4lLo702KnjzDMoDEnlpuWB5VXZu2WB2RnvPx4+RlIuocEG1lYuPrhFO9qGeiVjGA71Flr4h
ZJl4GFy3fd6csHd2W53AcWaXJ0z/3pLaj2yP9hRacFOM0YOveaBHq1jrn5kq94J9A4mpeQb8XDCj
o5s+EakogsrQwnFS7cfcJIniN32Cf1RxTPxZ2qJcGD5YYrXDt553N2RC75DAmmNlSkKb+L6e5EJs
xM43mPYOBAO6MwO/Z8QMdiORMvfU6WngGMOdRQsGtzXcke6rq72ry3khOZa7AZc5f1JfEdJCVgKv
Rc7Y3fGa2iZS0x2JdeQEFVKHu4ap3j9apcTfA1MCE2Cm1ry13yxjhK7VPxIm3NAZ7HPQ8mYRYL1m
0AznwjI3jtv6qh3fSlfxeVgScJs3gOo2qWMdnUQFZ0BOV8mOccpls1I2bWaeHJkFrkyIX1U7U+RD
CAnHM5puV/f146A8J8VPfYDxB7slXi7UAq2e2/60M8zN6TGNis2VaOPOO8AcPxMLc2CckMbtuUWm
cvyRGNjgYpyvyePkak/wDOptYrgfiuK+8647jiXe0jpBBWv1MlDy+8nFB5Z27ZPdFiP+aQ5xyb3U
dpr7crY3ETVSpPIm4ZnVxer700gcwFksLgdztilhEu17qwnGat0iqsy4gtsAE/rO4lKcVJoPc9S3
ounLxGwKnWXQ9fu0MyeMjUvr13F+l0LSoWv7NJft7vqedoop2kYm7k7epeVGS838OBfD/DDzZaZ2
/GErNUGDbMTlbJ3Fmr/qdKXVkB99W1e2Mh/25uo8luvij3LaINN663qrpuk1nrehkoG2Gd7JoyzO
apF+uAn4Lm1l4qDomKx+W1TXeCO29BbpBh6JtVkjPsXyIkbtrS3nnY3x4LGa2q2xuIFRivvGTm/V
8mSm6inOaX8fi6e5ts+4ywyG1sXmWte03SPx+AddmfaG08OYu1MWuZK/fZis8dS1+aHq3xH/2RHI
oXukWeBmVL4d4T4vonvQp4NLVG3s7Oe+yYOGm15JuEnvt/PELTJFiDjG68lmIugA2Hoa7uY1a0/c
sk+FiZnQ4IM5yc3S3ifNTOhdOZnlGrrFudCpn+pO07WlkEEo9WVVMvTHNngHjG1Zb4eU3a3AJLgl
M56Pnc7A3TiBaBYeNXSg+YCPNoMefcvZ3GdOvksnOzpWldu9IyTkmLednd20txzTDEsKsC1CDM/G
BCwnaVHXEdXiPKxzMuty2s5ZtyXbeiL/uTWZPjln1/42RVOW0c+uUE9kSXzSBJt+LBHzOAHgayBZ
YLDSt2s+fLSpCb/LutPINWOe3RjTvDEbWGzmx6qDValubfzFSuyt8k4t9WBSjwbsSEvIgHX7zq1J
0rCIN5J3sfaC1eXEYnrI5W0OA2Bgpc08gY26kaduUT6MrPkuU+04LECGhLEithiEV9NN29P9o83d
xi737VSFQ2w9TUahvzpoyr5un5Sq8NO8uS2H6+MXkNfz0Jk/nJVO7Nb6CUs1YGn/sXbDZpIKbUVL
lF43555DABNtAb/0YuDwd1mrdvWFwCeha6ggC4AwZJk7V9sjOntSzfhw1RAZ0W05wRZB1g8yEA/f
99Tq3oHa8SrL29XRb/R+JhhceNrVWtlbKK24CmJXId8wubvYVkNlxKupphekDF6k/BRPrXZPrCxQ
lhdVhdzuz7ZrntcOxo/amhnW/I0JW4OzFPYkIYWtZJc9rsVuERcZxc6xW2d8/Xj+7e7b5ITLtTUP
5pYBCvKEuUy7+nqs5hg7nFutezVKoiBO8wxX/0jazVuR7O776M6J7Vfi4/vWdTdlxEA6fzhIVeyj
52MLHQdFgSE52bYiPWRu/JQNlJPo8+iXa7YBIATlIknYhVSUkGbqq+uKn2VX8xxbdl0nzzAtIEfy
8an7fb7g81iFuRHu8BlbcJ5MM72RznCo+/gua0y79XAFBKRtn6zYgV6TjGI/sbP2y5YYmzRPsYj2
wj7K1Nzy+PC1tVNuMn4+Sw363N0O2qjexR3HvkCO1cI1+6yjwuLstgI83r6RlTx35/fSsrwCAoSx
PBZZDFXEhG30JjKnDpzqR8O4NLrLA5tDXyxvggB3yghtreN9Ct0lI3RR5T9MVhTzqnvZnJ5bh9tg
gmbBcWBVvursLFP7HKx4p/OQz0d24jU3W3bZaZZx2pm+Q4GWLcXGxGltllpIkgCC13ynaFd9Pg1F
jtDpWJzNNVH5itXvj7V5xSW9tIgi5S2tsZxTjHWWsYmXxc+xLxTFQleMUp8n8odAtK5swFZYByeJ
ybCXhNfBcuyhGwYIzoGzHFPHvnQtyWxdjV5NoAxOApdQlbvOZIOra35hAcFZlzCOfg7sJIKyGtlL
fOLhoJuRmy6XSdJ4/vWAncWymfhGKCgIq2hEc7d4i/acd+r6zGwUrgLGjNPdE3Ls7tNsAZdI9Khd
Edcm+BBe34qbJtdfxvZLMeLtUt+O6hHYVojSFVyJfRMBpqL5cOY5tJITIJG5DheXMI00eYtp29Ji
/PiKzHGfl7fUMLM8qI8Sg/GF9WJ8v0xi/Rr6hgRJH8LtxYuxFiYiAcJLzBgB9s3yqjFFDyguotW4
6VZ3aTZ5Vav3L+nUtntTdXxXz1DJCBwlC8TdSruyHHrxWJUgkbi55e1ussmqzBhzqLPdAtB8t+XW
VADMZMAMF/Ky9qe8CsCK+mQOHFprU5F1S3oO5aLh+daDJoPi4q22/ADa4M+6+OyHcQLtgpaFbLZE
xmaJo4NhfxnO8tZ2B7Fw885VrxyPmZPcLJq5S9nA3FcgrtT1mCr6V4nBUtZKMHcQUiJuORVCn1R1
Pr98MCJiCzrRG1ttwxa40PUqo1sJNcTrZkj0zdRmT/BhNoVZ7pP5YyrmHRyWmyzptnbjbmVBTqL7
IoESmuwfrehnlEyAMKZNTDbmGlTJhgK+SXWM6Rmwrjv8pEJBfZBE+MsHvterwzjzcX68WBwiQ2Hf
625J4gjBQ6/Apere4Ng7A3bbOn4LwoGjvjx10roZY/Xk8BwkDYaHiUzLMHV3WkYqvAT/5ogMLKVg
JYpRYrGSdzz2XqtOAvKEluvwheAZd/gV2F8A5ImUR0IjXmObJ3s23yBRlrs4s3czq9J9TidMQED3
1rUHbjIAnrTsUtgPhTMGRYK5LDcDW7naJMyieydd6LE4vEMp88v8oGXdXRSpNugUW6jsBNkNV0UX
OHF1I8AqEIGNfc1aNvzB7zXWQBigcIugpHbDA0FwjuKXpeLZmIapKKgZJ3wYrwpSYhm2rSG3I4WV
tIDbGrzX6S1xeFTrVbdbufmVDMCx+g7Ll0+3KNSw0/GtKQPXGVE96XyAS0YLMt5uMGnMLUk6Hgqd
WY/B5aR3fLT6NN2l5iB3LsgGrzOLx5IcEMBHhc+lwyjqG7MWrGVXbJpONTZ2LnMQVFF30Ka1P+r2
AMEnrpUvxXW6MCUbmuftz1ZGW6HTcMpAtnUnkYSWk4CnaMHECiwixpWw7Dc5zw6nnU+K04Y26LXt
SEmWxSp9mMXRXNW9MbhBLp0bvNWv1bIAhYCCQbs2fHc2kUqs+Lor31lfb1FflaBZZj2cAC6hvCFg
wu8q133GMv6hFZnlAR6YwQPY9q4g848Mu10cou7sBjBq+TrXTqNSrX3a3DdyOyTkvcao9tx6by3D
95rur6/dsFkdkstEVsAAenrHTgKl0ppfEheB0e/Zlv5I23acvHSI+u9IR2/cLdPEvgazZxeRmDGd
0svydXACPWpUi4jrgCRN7pe/tExXqHyuLTAH6pIxqdCJNQQ5sPPAhZ8bnStgiR0PC22+6ReLD7Ii
VAnYgSyIX3IdvQB0nOMdomiE87+2yMH0bdvcjuXM/rxeC+0UVS3nS88HFyUYaoASztpi37lEAwbP
yAbINfoANS3T7BjnDksNpEZIHckWthkzjxCZds9diPF2WUcmytxdE/z2Kf8+EKdrmFsA1/5IDPyP
Fvm/rk2x/3dHDk/E+L37qxR5/Rt/KJFYfi1VGMLF66KarAtpv/jDJ6zrvwnT1gxX0w3NMDnA/luJ
NH7TQaMKFELecyiV2JT/pURqv2Evw3fM04DVvE3r5X+gRDo6quovZQn4hABcEDfje+QLGapx/ee/
FD4ZuBomYEYwAeM4Q7vO9QAiEMeR09VEOFt8Oj4QeVqgVyKMmpcT1seUKoZSC1JVZq+W01pIJo2Z
n1mF8glbqHivgnQttcjP9H69YCFMoeogYrO7Aa0nuYH1FC3ks0kOu9fnzt3D3msfVix9buCmsdHD
9GoAGiRswu8HhfoAT5t1LLFMDVx+Kr2I2ai4gBhajVcHa8r8kiVLxMNi5cvSU5xHXodPVd3bZmEv
Xh596XQZeuxnyC3ZSPibbqpex7LcqLYJBqS8Jcp8UVZsH5NzQ8XiKc9mjxxcMI35Bnupb7ZKqMdz
GOllyDi6iyoAI0iY/Lk0yDMxhsVsqvvWiVdUV1P0d7Orig9TfyFxQfGOmujcl7ugclOfx3OIFr2T
avPe9gSslCmonOzYtO6zms/3i8MeT8n6cNX4m4NN8CxuIIYx5sAbI9qfcqFoSbsT5mpxZ8Iuc1Qe
y2LhrzDPRYnC4OR6PPwvsU2JBK0XveM2Gr5PnCXOuptTA6uMtfh6qylfbMQ5AufyJY0BBuRcErE0
x/jEPashYDsV1b5xWtLr5R6Kh+fkTwZ0kxSuRhGwZpGruumLYm+CuTfAx/LrvXTWC4gtPFc/YkcQ
RqwP6gpZgztJ3ls3CqxeBU7L6nJWKGKKL04bdRtTSi4OmKsI39Es8DyysdPTZBtXjO3pgAyODho4
w7BpcsQyqxo28AgYD/IwNZsDjpkCTVY/1ku2LxfjzojIiMDycwzSvcPgA9P0MP8+WGpxtCcNWiY8
Muj4/OZAIJUK8mbtBCyMT0IepKmFDY1Va/aiFgXn3hjOMDTSQX9m9XWUvbGN3UI89MqbVds3dZMT
vWx/ds50a7KVo+ybSosmTG15JzHzYit7ACvxzVHpg3h4McidG1IWTAOw5ChlQPoDFR4HEihIppdA
r6z9lcsSLrrYF/M5RXBjOfHg9CiSg0kL+wOwSD+XVXya7OLOBd37nExXkP2CThcVOysfdygmGqnV
JqTQ/GDBdvjRtTeDCpZGzhEyRt69KPwxnVw/t9vhtmTmJkF8Yk3yhK9YDVQHMBaucH212JPHAdUF
6g4LNjaIAgQEcGOwqJoFybK46l7p0Wwjf2LzFkYgD70RL4dV2HszqXYAD244UjFDzI6nps55Ylyn
q4GgorZTm+KQOJReTj2kp2beU1yPA4C7mBWxs6dDg+lccofPz9GS0Eak7GbL/J4zGTjwv0ixe7pC
ucsER7fozro1tbe50rt3ggGylsNpLA+zBowJJ3NAQPUxt1Z0WQRDKCn4tVHzcOCqO0VJvLgrvqyu
BSgcXdn6AMkWCDXoqyShfyxqZ3gdzonMWIogs64AVNhTwxLtkqswhNoCIcIDdreZ8mZbxcKrhomG
EOOW1P4VXhLoNS8S8QQtha06SItccZs/Zpr1CCw3SCP92cwrxopuW0T86E58sLVyl5mAE4lxeGxO
0qPoKrhQ8RnQ2w1hn5M6zOGMcZ+ZCYSZu0+gDUnD2OkukiY6FWvI8abkRtYMFB4kxffcFIGiMOo7
/U5DK+DG42u0dQJewz3EEpoCgctSTEfgp7e6bA9W1YE2IMaqqUeHZUONx68ysn1swXtHStp1skeL
W1rHo1chqLju5mIcPKG2DKM1UlYHQy5x+JFcrlWW1d2o9FyD4jvYinajau2BzGnp2/kXIazmtRGd
xZMb/I6E5SPFKVKzN4xcQZkm+5JJHpj9oxr3N4kR+5aNywu8E/fKAzM2b6eqJQphbgqDhtmlu1cL
8b069YbNbRlwrM27xRK39Mvj6nZCx5xf7bzfuGXNhjqZTvZg7YXaB1hppF9Pts8rgM7oOpAp7UNv
D/e10Z6uj6M5SgJQhvp+Nr5g9rAbjhyA9J8zfZtqlQZ2emfihtgsK1p3Jr0OraXpMk9Zle85uunL
+WCs9g6y6ykTC0u1utsPJi+7mM+TmmxGvcxv52h50yX30pXEtZTp3RXhGOODD+v1IW0uZQuVx07m
nVE/Oh0lfm56ZCy9aXuFHHJUsthztXJxDuAWZh6IwOhyn8max56NkRHUTh3Vn/1s9ZcE6+Sr3tmw
9acuisllTsKlBQFTBZZ0ydFCCUH32bmie5lxAL6qDXRdAFSmeTePDEQITY79VielfO2W0vwARUuK
m8DZAkMjk9XJFBlXWHiKfBpLJLfbKKr6l2bq2LYVsOpA3SU6GrJLvAQmto2PEOOY/HA7mylxkGYR
2JWmngRcA+bZqGM/lLSxC+CJlrjRp9ZkOuFkzKYQ11/+JbF64XBs5u4kJwPrSSEHfgkIZTxdioZP
+KmGSvSFFXr6aQtct2f2w5byVi9cxPEI9OOWyTXj4kzNwbBNHIOKRJvwPiJxG8M3os4FLwn/ibrj
DHHg0oNLS683JHT8NjJR6ebrDifF/TwH9kT4+1SUQ5aCeq6Ac9W9nTs3GtlqKI4Qk++LoaOVAswc
0DTdUjC44LKcWDX2+aLsBPkYDZ3cSa0trmgUC42HLT3ivatG51X2tRWUnaoYNF5lSRQo1hXlSSBC
XjE342J5fZcDdqch5vphzxtl8JMVJAXuilRVwowmiPKJ1y5F+6sBsNjjqteHnOQAg7sLsek0gqRK
oZyVNlMY4ut0vqI2Rt5lDTIcyOxebu2RjfJtUxqddWFP0cN24lK7esCChzGUI4H5K0esr+/A4WEh
hp+bqjcNdl2eIr2FvgMjv7q0mKF6bCiYzgLeAXBk5tiWs0/GgVaZNa2HMoDi6l6F45o7TjEQYAtM
16VKztANc90BKJuzcHSHKPO1esTbhb0sUwM+P+q0mVZ3xUUlrPJ2ctQ13vHiIzzawjGm/ar1uHTm
QSgHBdzFcNu4g3iOWEa0Xg7Fq9o0TWVx1k78q+CKYFAM6QXlE2Ndixj2fZRyEVgqrOXbFpRa8qMo
TRRGWAgJC6FlHqyA/SKwULuOqjves2tzALS2qBszMupD73SughBWLxUzuuybo8C79WosSzOFGHQE
9V+r3r26XTEChJ9GkOK4cg8l5GZgriodG3Cl+C1vFpZHlbdioj82TW1c9/MWn0upkj7x+65szb3i
qohFCm5Bil+sGfcNYA7jratwZ4eUvatQbdSlc2HmzyU+r9E6DkyttTcpuXWa+GBmgRpRqOIxVDC2
K9qQ5wHGAGNmJ9JRH4GnhtUwu9WEo5xrL/9PiV4T4GDs541wJhz5U9I5sI9WSjA86Qr5tuAkj2kq
iKaJG0aGyAdHKMclZGSaEdLixRVntNKEIh5YI9cLgwW/BtKBTYaKle9nKdvxYxAzhot2AJfJCRqZ
p9Qdmi+8hzSPjBbvFupLxmgIoIqiWemPrcu/HJgbMHU1S1Q2woJXKSmKcjcUhCkCzA/LacVd9GoY
JeElVhHBqsmsDmQ26R8m1U3sniO4r0EzaelhzFnko33LIrQgIBbbktVVunUME4EMaFG6GZFEf5j2
CzwVIhKlMXzCMx1N4F/pcM9WDzVNjwtuVQ7g3p/EFVJs8Gu/3C6L0peUg0z6S8bDOQLnaXM6K8UQ
R3g7KuvRbgzxU7CsTX04mPjIK3VqfjoVPmla7bpabKHBkBYAcSO4jmgOTQvtzLKvnMv+gt2ZLB0X
JZ63Lp4z3ESO+DajSXzi+7f7gGiFeNPBnGVhT2J2CHg0j+hIeTLx1FM1EFAFoZDveGomqnUaNMSN
a7IvRYauseo2bg+1wjFbFnlAB+2HGrqYhkKby5+zrAYLmNbVL0OF9oiBs6Ym6mpo40gClNuHQqeG
zKcxAEhKUTyIrm1LvyuKq1OsdWtKmOwVqUjaLgdvu2QAZfRyqotAgszmSCZwQpuUWMjZVXWMecLJ
wVs1V3u0NUZA5ydRs4WMgFXhQMiStxYl9ZPihprPQkZXkWcuTofeGid0NwkksmwDm2Z+oHenumd+
Ht7xquXg8Pkgp+Ew952GW7SDapUkZPxqEKvXAjtdxMGc6/BYTKiLlNmU48JpKOR69dfVLRy/SksA
/ixuddvUFhsiaYEOJMPVpfiVXZPijv/xmPXL7+lvXGH/oOt0Q/WV/pq0Evz5P/1lmol443IkqL+n
rPCD/anqaJrxG4qBY1k8MXTt1/S3+ZtqGNy8yVdpNsqLRdDrX6rOb6oqVBcTJ9Eo85oo/09Unb8B
ReCdCGJWuhBXi5vDKXVFM/wi6qwNmE5Dm8r9ms4seONnpcuvm6SKTZq7vEwGAqebnfJx36hlvsf3
lFJG2JwXN3v75Vf2ZzD91yD6X0kff34npNp1S2Bzcw1+5F+/k0EmOSj2FNkgn/ZEXNly6kb6w0SK
+MMKiTPx30fe/+0Pze8Qtezqp1MNXpJfv1QrM6Em5YDQwUYtMSrSVvppjiyxE12ibZqITTidT8VZ
0WIm8LReQqsrsg3e1XSnDdIN//lH/2ut7e8/us1PzutKnB8cwPWf//Ii2K5SL/AG6QGoJzeMTfcC
bzINu8bYJxbVHZRBJEGvWs///GWvP+Z/J+z+zy9Llu/XL6tYudCWdin2EyAiLpMmU2Yu2dc6zv0/
f6V/89r++gPafyNmDNqSFHmnFfskmT5A5W2jDLPTQNKgSP+fP9U1BfnLz8W7mHyxo1q//zJ5edW/
/VxR53aqhAC3V4qIHInN8c9VnoQYg3hDYo9c+7Z0te8u2pPACOP8gCNd5zByLjqE0m0JOcsENuo0
WjjAm4XMDS9qWxAAo8uiokYQMp5nUG/ZcLTgvaoxWSj1g2bq2t1QcUgAsvoAk3Lbwnr16ky7RLz4
vII1kgJOxmR8zjEGbvCWP2fKNdswMpGXSTdianQmz02jHzwgxnuLS4/psiXOQAQHs+6cSYyzFhFR
/dIR0kGlHKsfulTO+L3rwyKSJxVY+sbMxldlZN+DuY09kv6oAc+mdydObmDG37izsZUlekIE+AMH
4oRWyPJrAONLKHsHQYbuj5mekS7mg0hjyrNFGIeJrmSGpIbs0RXNEZB3fgsDN+xE72xgMeAHxWJg
dDNqj1ltZNp/kfdHdp0XMvzFtr8GN9hr+oOS4AOx2RGiyU0qN3dI352YQydtnmGvXrRKclkxNPZh
21r+5OymGENJox10gXo/1E0Do1U2u1m6O1nr7ETTy7jgosn1rzwDkduZVr3lwowKXC/w4IyBTTee
emMYdk2VOqg34jnW5i1vlA8FCZRNHbUzQ/Hm1FQLxcgSU99uV7lCNxiwr5QE7gnIxJighvii9uxj
RsnnBeEJR5KkedJwjMcOoiTdd+1ZxqgXDjiocMx7emlkdKebzKqLwR+orRdb433hLkMZqmnpvPQD
NSXkHd70WgWjSxwesuayhUfBM2eFaPa7Z2fBdMgGS9cPs2NatJU6L4p+hVhZ7mueTc/mqs3gMOBz
MI2hNgnpV+MQOi6J68aed6sAZ2sZ93GGctaqM9bPPWnIn4w7LOjRu8Fi4yVUqIJMbPaKPVGnQEn6
A4YrbiBteiQTiiIeqcHqTA+0btzPCYUMg7RvS+ncOy34N6Mg8jb2Op+aMlz79GGFlLewqgvUudjB
+X2xYvWJbokDT2dfjJgR2yGcM2iq3VFqj7pb7eP5M070U6HPfjMXW1pJmoEQJWJbX32oaNbm2O2d
qLvR0XGW4o0qNR+Ho0fOYhdrjzEP9HoyQgoXPRYUOOnQbezLrF2fAHWot9GhhCy7kEdkTeqwQ3fN
5nXm8eqo8C/5+MX1HYYP6qJU0zqUkrqsOdCVG8ekHQhSqJGfh6I6NVRDWck5Hrax8xDTBCy6NVTX
QO3BgsxvZPzxMSBdDKcBebEZwfCiYrdvprO8475qhk8ccj7RKB9XqZ199ooaFtpdrD2vCTPVTFCG
t61+R7qE/zn7ZPd2Fp1Z8WeGutYl3/NVlEw3Tf8J3TOg12gtlWOvjxunOczlQ4XjK3K1ELF/pOxw
QjDAymFY/bnqzFAoNi4DpCWALwmV5tjZQ8W9JMMbCRa6WUhu0NyQO376yq/XldgTjcqjotNLp3NT
kxUuGHlwZyWgkmuafpNivy6PClVGOo4zYOURixW3NQ6p6gZK0Rwy/OhQO7HYlZsaOv+AfCzan1ef
3iLs/yLvTJbjRtJs/Sr3BZAGBxxw+OYuYh7J4CRK3MBISsI8z3j6+4WybpnEqsps9a6tzXKTyZSC
gdH9/Od8h8toayD702i38bLw1ur7JQiBtTvoVUvS+XosMwTiaHA3dTsuLQKhWYa5WRIv4TbVVQ7M
fGNn1r1TUS0UPJSqgCburdzyCqpjXmyHG6a5G3x9yyYNFjmWaEjV3bwmPreWeCjAvh8mTIAisiin
ww9rTUfPeo3qYxdRbEhAsNPmqQ3FrjKp5vJBxefybIXpF8SrBTj+tWOeJvzFjonu7taLTEVLA2hD
Tj1awl6vNnYhCdDKuMAuZwR4f4W2DWZCn7a1tuYOMx9KpPM6Dw8u3T08U845nk1X3sbWi2D8mzFL
a7jwi+Q+jpCe6tchvw3wxc/Bu1N4G41lRWKejguKwqh0wcy2ArxOvvymTbutlZkOFZcOznxYpfBn
+LUrJ9VbFricsNjRK7tOdyI294PbVJtCRC95HRBGoiwBCLvdbMq0oXMi8D6bhLuXWSsmqmSmDZZH
8Co0m3Q8NOZJiM2YXQF+wfeKhjQS4POBZOrDKAN9JPYOBjtNskPZQ4LpHyff+25b/aUW+IvdLcYi
lG2jPhYkZ8cWw+mQhaveSL/5qBiLuKaHzkFrjtOvRV+LHTT+O4sWCDbZJ9FU6bo1g+1fL2Ao1PiX
RQW2b6ltV9GyxxT0w6IiEg0BcEcbu7Yy8HdMFX3UO1Dn+UOfJf06Cedj0rW4jsA5JUtWKJiliRuY
R810YStw5B6nsRrYddLsSiSuW2TVvk+bDRlw3pUAj3X8OoEggbuLlPXVnyvpMq7AomF0n7Je2Y+V
4T6DpgzX152pKL8Si6ScAVWZZ18aP44tmOMqN8Ybny0eUHrrjOKuJyP6jlipLm43Z68cHVVhUrsl
QbKO2mJZQJBdZI3OmTBRYEKF5glqNBHK5wCvABkzipH0jWHYyx4ZdZCk0WJRrctZP8854pQV8Dol
CrPoh0+gKJdF3+1dcmxv2BOITKf9gxBje5QQFS5exse0k3AvIfalM04fmld7j2fIXCKAh/X0FpL6
e46mYkOv9rlt2hvLVgkGBc9YocB+HhyfiQypdCTvAQTNyPBk1muGpahGFOUx2cTDMRdvwCNA06fd
xVflE6YVuXYQldNlrEy23rRQhUuYVDzhLQYWGnw1Xi5KSdGT1g7lTsu80/4RxbNid62ZfJQ6Qd8o
CEsQXDc35NVfYsikxPcrSlSGwXCWxjDwKrGaQ87M7K5oxXNh0RzV1eahlqVxNuqZ69ULbhTpO4A9
+quqAyar12R4XpU0MlhsweKJZQlh5AKvDRo8Cy95rcml3LJmopbhv17yCOHZpBkjFEVPU5xd3zZp
jzCGE56C5fdYlzc8B0/j7Dyhdx1yU1LvGyXrKctebGV+qsP2c2CUEjoFeRe87qQcWm7rxLKqbWBW
pDhZtJ5pq01JoEPVAQBXv/iWAwlHMxhb9SPYWM7kbNyleujeW8AMD7mt8a9aBN/hgS1K+TkAILLA
+HJJWnEanZThVtq/Uh7JUKkp4yPjBdzGvX87B+1SZixD6IQkUuxszY7uOAoc0edFwErEgnBptPmq
bbDB4scye7v/7MVplb8grANLmMeiYkAwJfoA2FMoFFmrTyDU0zrbS4DV69ByQOpPmnDhHS3MLQV5
wfCeNC5vNEtlw7fUghTc5eHDXArC0zXkDFLKKc2hr7F5iJOtqML3hFISvSYT/Ni1Xfmam+2rM5a3
EOORP0u9d50k2MUV0g/BSkxrspN7p3nJB54P0BbsaYGgVtzUomOGNIpD21vqgkWI2sRKzCtAA9my
w2NmpMekWhcITMQfp30JifyQ+6du8nZjylbBkGdhOJ8lQ0ZI0RE4AAYXmAz6oVp58sUCIXFmg8Sq
qZvWBqivdSqZdVZnWeeESnmhzfhwCSMMzYx3iduIG3vP0AiK1KEBXEF6BbcbdQn0t2ibXi3zpJ3v
It7gYEA66+Wb3W0JOOZLXT334g3HBomlDZxI7Av51sL1mSPKOdWjTAa4/IIRHVgj5NOifCggPidp
uNfRpZohZQT2sZmri1VnZ0hDQ/lc9Uf3apdlFSGtV2+4mHgIcPChA8KoaqLXBKRFRm2H072TtKQC
NWm3c2U8VtywedecAo+GkWvKJ7Deojk/YNzDUXId/vFmpLfTLXFU4B6tQpuMOXqoGZOlKiKMlU0i
N6bOiHiaax0R1xjYI6Wfu+Fb1hztlt6DqMYlyZzS4MnVm90xoAU2yd01IZIDBvod/hW9va6pWEav
SPctSmNfUfu3aLNYEa7Jjm2UEln4lAm18iO5kXSpXWlLBqIdIaN47V47H+d5m06PikdEF9/SunCE
sIYf+hFR9832vnXjKc7jicm6TIlkRCVWjvimHjFMsAwbK7V2tZEyizQutF6u5nL2zmPDCxVgKDyr
7FupapsH5jAsnMG+qXNxlHX431AEQbvxz8cg6c850v/7Xwum/g+iRUoUjv+sFy5fs7fi668+sOuf
+IdiaKo/XEu5+LzI7jBA+qcPTJgYwajD0q5tX+nuV5LkPxKpaImMGfmZdChxvtq9/qkYCvMP4q0m
wQS8JNpVSv2OYmj9CmtV1BJK6XkkBGxTmTYaJAuln8Qqi+uTZGPf7pI6Dva+cnPMVw328mx2jlXZ
D5d8cIK9osx211JddVS09aJrU1M7+jEb+W5ILxDaLRbLTvNuVKmxqxQL0QQQEVbLFPN+pWvnrmdN
twpGyi8V1dsd2cX9Twf93yiOFsfkJ6Hox1dRV11WexZvce1cf/7TV+mY8mVRFTYkNvvoq41ReTOJ
ogA1RAEx+AlqMkAv0GUzOUebb/2ZxjR3baauunPsOdqOkyluEF2KGy+zdzKoq11pNeUXyC1iHfmQ
9Wry6rsfz1xw+PWXoTGHd4/ZEo5zt9iDTxvvzK6I/obI/FHgvJ4jhdjEaeISAuL1warX1UVFup8W
glrFGTWcY0ZuMBnXJcXCu2mcaDayzHpLaR+hiaEJN4znUMEC4R5ckAXbLoZdsvrro/2vB5ssNdeL
BLog0cKvGuFPBzs1CcqNoWh26voJtdbxKvDL5jzowdrMLg2OUNrD7W9/qAPCTNvUNZPt/igFtlbX
tczhwURyor9EbUn8J5pZkS4F46FLMuXdjnJIWr9//3NpW3MdRGZBSvzDbsGPRyfIZz63gri4YGQN
KtEonuKx5uowi+YlMtK/0ViBs30QPhkZCHYX2pS2QhRkvvDrIXbLVFJXlDKDz8dDQUiHJFkQmAcG
Xu1XNif2u6p98WXA+kvXj+lvw94qH+taYglCE8QI0Jps58Qg4WvhNXrCTGDhgqP7b0HsV9fbklke
+ztjjrwnaqziJWWd40Pk0WDK6/i9ccMR5iTgTRbS1O/Obr1jXEukE/NM89xpymIH4q1jTTFIRLrg
0ZfevLbjdnhJJ1Vsce+rV1p0cGSysEkyGRDtbWC5tirH7yez3jlZUAofzbYiDNKWnoMkpggAG3OJ
7dGgkSHM5uu/24AlFnbh4a0IqLpGC3PGbcHzDCihk75y18k1aep2VTFPa8l4hrgl0qkfXgwraZyV
Z8qa3XGmqnsc2/mrCI2xXHAAR8n0F80SsMQY3eoeNa1mSneru6B9NErbpsUzD4+GHlB4Y6YXkEXo
BgL5s4bWow548tOjGc7dtMyYhYzLqHWtr4WqzA2T3nqHpaiP16V1ZbT69XNi1p9l5VrYBNHgctwA
ZXZXeVP47KMtPUKM8Y5FbRfUNIFfI3/FnWuH2KFyhMu7voPgxsZlgs1jchQaQR/6UCUU/k1t/q2x
0vIs6cfYToOyMe5y/lXWUE0q8/a2iXIMWBmV1qzBi7hNlrODpXdMhHMIwtj/yq5FPvrUgx11Rhla
M47kosIa3lXqJqdYyWBYA5aDHBSK5BEgFgq8btx+aUGao1M1t19EG1lsKxFcVGSttROQI6iNS++a
7a6lBvEcjcGWblPnkjtti4msnw6WrEAbFM0BKOwbbrITNQxfIZmGGx2kt7bNg3eOVbLujYYyx6Ev
7mkPzzaB074D7ZJ8a+WtOmt4oE6hCjYlYq3iFVCTZU1y0Fw6eIj50YUW4Wo31l5/zolh0DlHBnOp
Z3x3nOaQ5COog8WEh8FH5pPNpsbScSdjSyLTd+OFzoyG1FrXPtJXqby14mTQfgoKC9wXkf4Nke6r
PK0nfx90bov0OnvLqiktFK8kDpaOVcmdM87Gg5pN+22MkR/gjqIRNsZwW2MlP1PK1K1UyWYYo+m0
teu4cLfaEPElp/5hY1EzdusONVnTMP/q90ZIl0XoY07Kx9uJXelLjjty0ydzj5bFbK8uzavcOE3f
VEPyou2Sl0hDuJP4Tfx2L5vCXDJUe67M6rapjE8WRcirUffdFbcVPmYUjhzivGofdD2hZIX5e8Wm
bGdmvJB2dapYMpeTDr/1aVDddh1JpoVjY3dGrEJwE6oud3ZHcN7PqbwAPgfIJzpgiakXXZkQLMsv
sVD2XsDRgw6QzeODW3owGCpS8n7TY5CZZmdjWXH6uep1BBGOe7NZlC49pNhYRa7x83hUHFlBa6x6
cCvpqgbmQz8976Y1T71imU15uKMKfbwPfbLhVudhhYKNRe6qS1edZCMWR57GGST1oe6YG54E0djn
kS48fJTRWz/W5qUnG+LuyFqY/K2tc2iH8MgkFi+dqDyiHlFg0kmf6ptexO1dE6VQiT0/uM07JinY
0g9j7jzl2MhxpRony6jlppHGdDuYFS5Alb+1/Wdp+N6yE/KYTGBxFp4sou9BYjySb7e3rA3crRc7
8xruCfU5vGxXAemRckDTmavCebTL0V/LLreWVj7feKrgDHhpuLF6kW0JSs3vU1Fkt67d5YBpaUbs
fT/BdZF1Kdl2Qgx5/MiFS4aexd8OL2HAHl5U7U3izQFVrUFtbEuCVIeI2AP0EFZh2UIUFfsyplTY
FrUb31NOMT6ZpV+cTHjQO2nQRp8KABdeqI4819yFifrKZjQX9TWnyGykZixW21m45lQWzxUkrTsf
aO3avmrJc044D06jru9lbcIDT5xuH/bc9J2/9uKxPJDLaU6il1ROzqCw5sKfto0lyLfOz9nUPeq2
ZxI85YeWKmDySVlXMsLIIqqJxLy3A6YysUP5ekweGeLg0HI6jBoUcTF84V1irNxqMvYa3QFyeT6d
jRztxa6tS8nG2m/iT1EX3mWtQR+EV2fhjZfkwTYTlrMLuxyegBb3cWNWMJ3alEQ77y1QCs1zDnaT
sj+DszSWA0sWx+ibNd2P4h3uGJlWO2ruPdPI7lmwPqGROysjSvxtQNPmnTXrZCMU9cx9W3sUXVZM
ZOq+3MP706e4r7ItCHLSU4ABUcDghPp8OQVE64DJ5FOQ5XuMW6hTX3SMtxAddlPa1fdo8JwVpLUg
B4eJYF22R/q+vnd+dJdkxrmrGFnhXpfgNzyCxLbRvWWQsslWwX2ePJFc5uvjaOrehtKnAU2jSnbN
Qep2WFLV+AblBLJ0Xw1724jcQ+hWzpHH7XDEmdytq25XOd99csKXwq36x4y36SpuGUoMIvARAdCE
5pyOz8oaEIMa+44CNPczhGUS3TFOvDZ0zGVQtrAukmomXewteoP/lIw90aiJDOY0BcY290S+wzOG
9GboS+kZnwtq591wfvXSPj5Wknd4zy68SdEWtKe8uyjtqk1ATy/VbFZLEVIhEBpUOLy0GK/WpU+J
8GyrpyipH9uiXVll/QoFkxXJPH/F3foABSW48wI4GMpyzlVVNOveIT5aCHQ+r6jOWV2TzUVgX1Yi
5S9IZjQrgqi7OVA7PdOELXtGO4GDGzwsAbJnMUMnwD7QGM2R2kTtMQ8b3E+2SL5wcJeFit1PqUkk
+7pGqiGZs/5KraXCA8WjdWjP0o9eA1ZXS9ovnWUQmfeJ6zxZ2WiSnEibW9cxyI+Y43PrQl+h0Py2
EUO6HGq33kZu+b0PxEaXtVzSgHAw/PJomhBASFQYLossiGacp30DRKEBJY9h9bNp5ne1HAfUZhRf
pbCDBVOQbexBf2kRYEA7ehyDgNY22hCjcnqb3GITutASlcmac2ifvX46QxLGNp3JLeqeOvlpQOQe
Eu4q0tNFtcT8Nd7zZOkW+iVu9EOjm+rzmPqrslBfaqN8xoesdmHdaNKu5ZYpMNZjR3wS4MCXNsJv
3UfyqTBHupD7dt7MOhy4hQD2UKqJeNvAGS+sqd9rEJvH1HfddeEF4ye/QuQrkaSEEz+SRVrMDDO4
sJVapNcJyVDqr6R6qXM363WBkEXhk3k0qGigZSm3ttTh7fH7z+cYZ8UqSUvm7Kj/waFGKdu5UwLx
seyPPXbiO4eKcb9u4204RQ8EaTrIgErel5x8eKxGtSVmtXez4RL5byphWssdsEmKxF8FIlTQ9v1g
RVXfhBqec4nN0XRn1CWcZFx7DDw7IigBbkx2zJrsSN7Z7d4y8ysl75xicl4awj50XkSvX/kOJMJ+
DHwWRAPp30sCE3xZNsUlxGfNiwVrLzSvigOzCiR3YTVpoDFztM77OtoRCY9ecAdy/9b1qqxnGMt5
LfxtNX0fdXisw08te4bACbfkVdtm2Xg0KPZufzOHnbcsy5plYbnJByBo+YXc6xnJJNowJ64PmPXS
ZRG28aIfR/dUuKcRasd2wH3/YIGG4MIU3U1Sa7jnY7AwZWmj+hohLbZX9zkm3WBT6HR4lXEj+a1a
OJOuMm5ClzmlMYk9Ntl1w3plkQ+5fmBFMaA2uqtOUKYMToSZ0FAmxZcc9/62pO5iYU0ZeeG5KIi+
Wm6zSBlvA0u90qAp+KxG8Qn1ASaFubGGNls7jYkcamPcj9LPos6OkR7cXQTIkMMAMNtMO7z43V7h
LcifhBfuAv8NP/FKVrO55M0rV6aYbspgpLAXtgmZa7yH4IH3tM+bmbGNKbvjiVZe7AkNWLvloZ6P
bt88jXWxHVz2g0aPF98/4jc59I7LO1KFj6TTvE15DX5XxUricNn6pgxJz81kb8Fb0btbofRSQG5s
aJrFAEN5Bj4o0ODLOK6J7udVRuj12uIZ9jdNTJiJxx6mkT4cIX+ge+vdpNP3whxWQ++wR7IfBl19
ogOIBNshTvOYESQFae29BSCtG1+hZnHvWjgMrDGY1554aNKR1dp0LAWF3ddCHMFExmfN6QTmJ56d
9XIQh4SyY3AuO1CEezazK0c+VQpkB8Zflr7exY+e+qQuuZPl3u3qe7vkyZPVmKX7rYgfucmsVZU9
z7QF7aPJfg1keOPKQwGRf+2VL+5oip1nfyFK5gBMo0pdXkazIHHl1F+brmlIIeYuIXN/j53ZA7aa
rLwhLh8wRz/w+GNUTK2f3CvII8na1E7KW9yb2Gy03dWMqgjoe1bCg0GjWc1MXrowKb9HGdN38ktn
pRs2PjV2cqXGp7TJrmCLYmUqrNrjoGkq8PB7GFaFcdwK2X9TgndytK/uDB5taOEuXXdThRsAEFx5
GqYg/OrRzsscRRj70G+DE+b7lT+72QHuJPSFxsXOESJJrxQs1DUJaUCZUEiX2J1x6SjzzjTlcEtQ
2rsNqoRmBEajzgBWww84FfacD9tY2f6q7Z6auXF3fmaxWamNBDE7VV9oYoCxAxuvRMcX/ec0tY2d
8A39kI2fKyU1BZrh8Fi5rBT8TqBBybq9K+2+ZF0cQmeP3YTqizbFWzDClVCJtPfA9M3jAFESXoJ/
a4cDi0QhLHVfh4DPs6I5MVCSd9z6AE6tRC/I08VLqjLb/UAryhmaBt21Knwhujc/ZHqI99MczXeZ
d7UahbD1Xx2faDyXESxltl7DtHZqw3qPECAct0Uza6OtMTGI9kOqBBfSGTTAyjIf9plf5Q+m2bkH
y5iYMrrJxCuDqXmjhmDH7RPgBWjOGYZ9LFeivqiZZKdIMAsJi55upJz4JoikPlq+leyEO+4HvxIn
6Sh6Q9RMBM7gl5SUn0Rwx91r+CEa+9fWFA49IpLdjRs7bJCrHFoN++9N0lQv2MsorKen7ujbU3CC
LOxeU5jdt8lr9LtV9tQgMitmzccMm35xkcsT6diEQBGN6YsaQ/TFDET8NEorcpeWmFgKWIXwPkcF
nqQr1CG5xDZ172xdSCQBSCeSIkZMG3WY3oAvyC6R5WavOs8x6FBhSPDIkJcoMVNa5VnsOZnCI5Hk
gPM2es4i3sb+0DARMh7KPBmOqgGzldS453b+VPbmpqgcWKsFz+YV/lD2TF1m7Tvf91ZpFr2pulUr
rsf+JratZ2XX6pVAP7NWO5HfTJMKQlxv8GfRqMkYdUaf71l1AFpFAx1476UOzxuT9vMUYamJ5gGb
RAvCy04Ka2lyOF6szLD0EhgdzUsz24SsHB6oV/zsXBM+rZMvQzunG9wjHLScRcKUsyjHZ3qqg7Pt
AbQyOusxDCHZFsxZn327PaTokmsO/6fAJoOaMYtWvtQkPfvumJlzDGmB3TvrdWffTZWf7rMeEJyS
Q7x1iCrsXGu+g0lOXEtn4m6Om0+dpTUAs3m6q4WOmcEayT0k9mrTw8kFJGjrbaVDdSaifUyAiTFW
HPL9dTtOv+Ysb7lIp3XoRsYIsH8OLjpM9I3g/WxOCuQEvVNvnEXSWSp5YQceUjTOzBjgj1DJjVFD
p6SXN75RFStUlE5oDGIIK2sVMPWr+ik5h0SPdjbkwUvdp8a9QbPQM++B6mHILZKpQYRIPTV2EGz7
waJb0zXjDH+GEYdfMew23kI0lJWWWie37N2TJZsc+W0k3fMga2LBgRQtqAiDaScjfHjRlUdmtDZP
puH598Pgq5NIEmrPHcdho+wzR+Mp21JTbLkbyqfO2TwLSmtH1mu5pxAleduk1bZp4mkfy3n8Okun
XbNvSFjyxEP2Evms9Ps8EAcDYuOnpA/apx+KPpnX9qmaB2M/hLp+boMQOon8kfEquhtnNLuQOCh5
FDQB52hI09gQeeu/+GMSHSWxmQ37pXPrZeWXbm7FjVv2ZBxTAozLdM6cZ49YwkoOhnHxRwNbY9CX
X1zle2c21DTTiFq3J0E7Zb3mRNMoWmbt/F7LBD3et8jKNPPoHQcqHy8VPJeF7qJ8XYkS7af1xbmK
gvwYesJFb4rlCwU06bkP4xxnpS2vhj0op1kS+xuBIQmz6lB+SabAu/NBk+yocLBO85g3JKn8tr/R
MwXUi7nOkGZnywd00c5F+6TbJNum9NU04DTMAQ8GZgZcdaH+ZhhsIVh8paw8Q7zvnRzeQfuQZXIB
D3OPqfswmBibGG55oT9I0lppvI3MiWEjFrZzRH+1b6pJ1JB2YBxfCxXi9eyE6rug8nUdi3LIVxVU
xgsGr+QM+wTawWwlbyTBGdc3mQfGRFj7oXGtN1GZAbUZwllP0po3o5OLG4fQ2N2kx/ILzGNxY8Y4
fE2/7W6m1pMrasjbp7aL/FNTOLeEotInG7DdKTPbSS19iPz0VTmpd5eGVrSHkp5vHUXnwgIhr4Co
A4NI+nm2iaDF0ws2lQjBbPWfutghmWxWM+ZYEv7BeYBruqxxJzxkDa/bbds1FH/kWLdYd6QzwDu7
2+mGxuI+HtR7e6XZwCxoyy/l5F9dl23c0meiyM6bfa7ufEWCCJk/L7/QoeURjLe9V4ztFplotgwg
QXOcq07WuxvJdOQmp9zvSY4o5KugoZLYwG+778KpWBqE+9ahFNPOdVFHeK9fkeNYbBZuEJt/9ln+
Ft/kf+XUmznjf556P9TR/zm95snrz0EZyR/5c+ztCZjKygYyhi9F/lkt9Cf+ROk/HMv2sJxI16Tm
h4nzP6be+g/4iR5DNkQVkzoJydDxHzkZ5w9tmTabN8uh94A1029NvT9EJa4VSfxW16wOKRmc4h+G
3mXuuxbvwXEt6t650y51eq0rKmJiVNNufjoq/2Ys/SEs8ednMcAn8SEZTOsPg9JoTJM8Qp9fKzwy
eGaM/MxsK9v5fYmVKrbEnx6N/xiH+XffjUmlJxijkz+RH2aVauRWyKEorJuiocl8gK+aZUnGppDO
hL/+ah+CLj++mlIuUiY+Si2tD19NRooCcuz8a6l9fRFGU78xW+we1WAJzDip75/r2CswxcV1o9a/
/+H0byrBR1sMxT+cQ0ptNFw+Y1wnTp7vbAU5GtiwmeOtjYqz6YjmYloxIODUj9//+qM/eCZ+fG8S
TSYzeWGZfPFfB7NWINCJlAURxoizMwvRZGeXXfQ3E3bx6/xXXT+GbQZeD8fl2kFO//VjVDrBQi3o
30iveY6CFePJG4oYLaGyHhDevHXSemAK3ZRCCbdhT4g5d8KL3CPC/fY3FhaDb6klvgpPfEj8+K1s
4zEjZFAZuDjQrOkSCovib4qDr5fmTwmmH1/YNrn3BV8c98uHTwksRmmxxylFdZw/oW2BDJWNLSjJ
cpBYF/PQ5OGmZQwNQ8L2gkfGG634m8P+wdjw45eQ/Ao8bxgNUsv661HH9oF7hNqwte7YgHrokZ/s
qZuO1hDECOQ9Cytl6fvfP75S8SgiRcL1/DEy5qHfG+WcTmsTr8E60ME3Mem/dT3/m8PLqYP7RDrw
Xz9Et6VKvNTp10PJhogEPe/9EtXvt78K81aX5/41g8Mj/tfjV3eyZAt9vVRsBLwuCxg7+m56+P1P
4d1BtlBzD0Ir+PVTLHfw3V5UgE8SVM2GddyytjL9N8/uf3MtoBrxePMUlhOKe3/9lFqxIpbCZ+rd
ePZaiAAOXN5FxRMAEXPljK2xdRXMqr/+bte/9cNtYFtKOYAHeMCYH31MdsKyNqobjuAwZRtJt+My
6HnakNi0/+YJ/tFadL3auRKk8LjfOFfXZOovNh6EWazSM2OayMAjqvPIfvU8GAEr0L5UfQiCbfl2
FH2CRJH2QIALNcXfRFM2t7D0/epK3wzGvVcIIEi/fRww6ePOv5Ypu+LjTTHHkx0FFlU0NXr3gQ03
9Epq2A7YC8K/OdE/HmC/HnNOpORdpqWJP8j8cKbb3uybYkSZ8Vz6aexyy5vlMTL6gzCDkzN04cKJ
1Torw2Ni+NXv3jIuH43Xz+LZSoD3R3fiT16qvvPFxAicebVyAipV/IyRAoL5Xx/O69v4l6/oCgef
FteTbUvHuzoUfz7VtDrVqo1gu86GHS+LEooY6QawmIAMtrZnrP/642jJ+JcP5L2lOZqWi/GFO/XX
DwwoQbRbIy7WALlCykahokOfZzVx7ZRp/WuXUGh9BSKBVICdLcVynCoMdiZWVqJZEHDsRdBwNW4s
FvnBwTKZbZNZcjsIKgJDDZPd4r1p516sArrmgcAgDbOBsLACor3HzBRbx8eYQ9HZ1SkWNbjPgW1Q
pBANZe+elNP0X1GF4xFRJXLv5jH0ATtQDaWvMUaY0+h0yarLoPnCOYNljePG7gSAZo/C07o2Ro0P
2fHiFQ18Vwhrb8XhhS7nYjpSIel67H9d3yaRN/GtacMN3wWGCfZP0zwa7LImjD6ytyMotbp7wNEQ
PySeP4LcJmZB8aWhdPaQ93GE6ycVVkY+L5dUQFZez2Oh9KqCQXwgUDTbxqUSo3OG9NarI9hoc5GU
pM2uw0Cvc6tXuGAgNkyKxc1lqfigIqz8cOk7Kn71WyIHlGhE07cmyK4gVxDD33wcrCSqeNACx0Lc
Dve+rqJT3Gmk/ozGW2dtUHa1ug610UUTL0G9STqiLjdWNwfFsSJiVJzQGnFHQZuaNNS1oDLs9KYI
ammuut6h+KnVvdUvmQmWXCQdL4uVckq2ewN3e7LvDb8x95Zv5C+u3UJSIptHhK3Ma/2GaUiEewQB
cKUFMt+mtiGGHWhKtUiajOq5bbFSs3pQfrw2Ey6O+15XfXxQrWXceaBLxAr6ESsne8whynoN+/Wr
IYExVCJaM1mMGLD6TVtXaDaM+fRr6eou3dYjJQJANiA/QBBpIwPERyUVv/7Utcu8Ff5Z5v3kH0l5
mnpZzalxqDjINEBCVI43WrZ+cbTpwghWFo+aDo+OLy+0e9v1AUXeKRf0s8vHKSUKcfAwkUzMkpO6
PRZKdrcZVpyrDkCuZzViiCQwOkIj9tIgNNd5MFq3Ue9HpxFMG1Xb2BC+896fnnnAhfkW/EzD/jun
aQTCLkgqbJW2uwkTvwq2WDBiMGNhEb239CsxNM6n9pXxiiMA57OUXvgQZ7+n3PUa7lvJoIJKq+v+
vSLzRh0WwqIKERIZXlXuw2hfo0aV58UT6DNO7bqWrRov8zgzwSUNUAii8HYniQKUJYSy0gFqihLd
gN4xvcZwCIdAUQdWWFjdopVm6u0LjxQ9mczKHQjZpJVx005p2b2roAozyrQ02BztduVTCWR1/BwG
eXM39oS3GO+BGydnRDHfgm612d8YDlc6N1/IqMOnqpzr14XlaHedAwfNYshxwr3gP9uNDTyGxQwh
rcqU48OPh+VvSQz/Ndf8/7w6JxZVf6EilK9R/rOCQEnw/5cQ5B/X9Q8rcM+0FWZf+5/OeUN41BOb
GtPmdTEr+N/+KSJI+w90B3ZnmGav0T7Jj/4hIlg48U1pXgue3Os6mAqo30CoAlz9+YXKOp21nQ29
lR0gUgfu+V/fbwNifBBePZzo5dQH5YExzDtl0Di/7MrM3c5B0phgCxEKF6r/cZO7/dytAsoR6nXb
+aht7Kr4L7T66hqxPguaNR72K64ZNVFSF0uTJChElZUrnVF68TfbDsF3//gl8GpdpQIlfmAWrA9f
4v+Rdl7LkXPZlX4VxdyjAwceF6OIyUR6erLobhBVRRLeezz9fGCbn0RXMtXUjUJqdYFIAMftvda3
8kGuAlJ43hpdWO01f5T0j8omd93pCSsEyQxFkko5IWcrSWDkiWq721qdor26thJ7Ty5RkurGKBPy
TDJrHKIHzyxGbK1KisszGsjPEK2qNj8bjpb0fgpBC66k4Wwsddb5ftnGemMAdwJldZtD0QOuGKvZ
lWRyyt4g0wK+2fSaTiRf68ZAWsdChvdoFNOwHRNSOOwY6OoqNJLWQUEIrDQQeXFFW2sS+NA2E45c
hDB2YHUTATyGLhCIws0JrjEGAmg9ukPlprb09E2lqKwCFVXC4iIQKMzprhriUPeDTW2ypO9u0Okn
0qGOibRpMdESctcEY7MKKlOJUZhIsrLiImcuLltlFdPqu+nkPHFZX/LhSVKgFzl91TbS7Vh4WYTw
jLb7fug7dp5xFAZ3AUG1tPnioNv4qQerM5s0ZQ4d0NR3qrov+mf+NQ5GFKxtd+fbHMWv7QJv+bp0
sQcvZT+Tb8KkEPp5G5D8vEa12kVOO9pkiAD/Lp7o7SnES7QkjsLTb8uXIvFd89ZPSarGIq/n49Zq
ZHp4KMM6EhcCEKi+NRADkvcYf68aVRTR2iqkCKtRIcjTHBEqBUuKs+D/u6mx1aSmeeHJaqHemGPR
Bo4bBvyKOlTyp6wpfHsXda5y3QlLx7LqASXI63H0VsTJ+/2azRKqosJr++KCoMkcwmBXaQNecruY
VIGtXOzIN84y+JLJuDeVgm1Fwsrw2FTssZ22nfAgqt74D35quuhvtJw0JZhVabWTvKpnzQ7TpHjq
giR8y3Kfun6Wsot6IXesR0PEIrZs2kxC2Kuk2k8Enrwkanudi3KqTujUI0NH+1E1YYFDWAGiLme6
5//I9ahD5BY2yOwVmUwBauMgBJDt5aDPXLdRLkdq5Mbe6wUXI3G0GsSiHFLGfYFFGoZHwQ/j6ZIM
7R6ySQe7LLTOEmsgd/1VaheyoGvUtdItDkBL21mSYLDVwhpR7yQJF20GQZ1RlH1/1StyNGALfR+K
dY2widTlsOUSuZ5W/XOfubq29dHYwkDPfLVnM1lDFE1etEiN2ePVdtOD6MeVmBHVk+u+bd/3Pouq
RtBbzx8epx6FVUW1cokBvHXXf/9cR6gM+iOaPl56IsGMJkh5+ujyTg+8TcM5BIlbhZbvzI+gnyBR
iyNc7hXdAM1riRlGw8RH33r6o1JambFLaUuiKxkQted6WF3zTMgDBRSsPUk1Ya6gnutLQ3Sg+eLQ
1371UqehLgdsGUaxvKV+GB58j1m3rRT6nZRGUXoCr3Q8S2m3yCHfSBcrybBTDG9tSEl0YbJZDifJ
V4CdJivZv7ZurUK4lPVulZJi+tC3omHqj/ABcFR96nPLvMhITf1ht1Y0LQde9tzFsn2IB/Lhl8Sm
+oTWRo1C0oSbOGWWxfcE1du7Qu+yc3Q72JYT1KhXalfnDaB8S4V/QbkMqq/p/4AxfWv5PQqejLx5
dv1wOeprS+maxrG5Ammgnkl4FTsouqkNZQqxRMLXsu8idQcSqBKM4OC9QMH5XxROLszhJspKCQ35
0OpXhoBMKaycd4Cu867piQqriPnYD2YfYle2gDLmdac7no6+acj9qOcZWsPlmDYF0ToZkkwdN4Id
1z8iEuUvBmV4k8OufADOxklh1KmWLg3mWWkHBNN96KPwthlLb1cXTXnGr4+dFjzkU2+jByY0nvAH
kL/LPG6yDfYRBCl1DgPDDMJ0P2oM6KD18Y1KvUVeBVpcSEdg8gmAFwhMVzS2YdPqsf/WZENyy4xN
zlTuThmLYV4VG9n2Iv4DEzYF2iI7WnVFAWnHqzj6AY5FfumzJijLsEhCsoI1D8icXzW/LT9GgkLP
EWQ/Rwn3J4Z1dYujRHluyOCZtBRm8YtYU/ARZE8Mt0VXGBs54NiDzFCxI4LV65pIE4wFyAAN42KM
42gn0xTcMJM0Z0kXmUuIOZx3NavYxqk5PrcDaGOvQZSwLgg/4BDFTvUXS2OIyaGogy3ZupiiiGd3
PCIOOQxCslD2AdsXEhWSEE5j2/DGwC9E7YuUwasl5ufNlcfy3IszD5aRCXWVMv6TJUfms2QBGndw
df+q0bYRMDcEwH9lF723Z3Lahvau86ci2zyEIXmQBzluixv6yq5jgXgOnNJGkTfIdfVmhVVxxQxP
BDNHZv2CVkL9W4javG18bAZlRxsZ/+ponnGwHXOnjBVgoa5Ci1QZkFmUQ3EdSkZww4RJdkrgjQ+R
6PRDbYH2yqzcPSemefxNTrh44MwZrZWqqq91tEDLfKgnlRw8p8TIvfYJIGfK/AEJsLpIFH+8G5Oc
Sgjgl2k7ViGA3EbUMeynjE0laCfCUfxVGAlYGiIgOZZ4MeSnfuYaTxGgzItMGd+VJzoxTJImFBjJ
JNC/WXWnaSCJ8ureKg3WfqYDi/CsAJ0lUX4jKTZBraxTP4Etr9Qa8yLoTxs7vZGq5roLwr5fsxpE
D5FR0wpFtt4eNJKPTCeXbWTJFCP9ZWGijFtmRVbL10NmVdu6TvTXJPSy/egzuePDUHvogILkw41P
G8WnsDQECfZvjlsNogpRY/qyBfFFnC8nYWJsZkxzHrWNR6Xgppe9rIc6aShghrauQsKyI1WtT5kq
5TMGCzCtMyLNbc7QqfSqmOTcrjvLI6zdiwe7XeqcZJ3W7ut114MTXvocxjFsDPmU5UxlA295A8Nk
opc0Z7me0UKJ3LIi3bmAfHvTmWA6nKy1TW9FNRITQWKIWDxj9RLPjWoO/VUDmxuDh6blNKPZCrEG
yK2MIBOp1aoc27yBk5H3wZlwe072xGIr9d4jKrjnTRCXdmaHdvVInyG/ZkW22r0WdFMSJ7sOWDpx
wMo1kCbw0gy1Hm/kjFbUJuq1JlubvcryEUPk26pINbxN2NbwknzbzJftaCGI7DodvDeGEXatWK4M
cT15u0nmstv2Su/MBIwsqO5No0Y2mUuNba0UNniV06TAyIfp3MFkEhiHwc0RsQfkF25V1wtvlKZn
XdVyTX9jc3RhJBA8eIZKYe6xOPUumSkjOVk2Ua5ghrxAStaS24foMTKs/5WVIyYgpjIiHQZ3/CFL
er5/SbbIZraJjwvIQbSLJzP3oFlrY1dcRKyhUOf77Fpz/QT1YCPbPihPmU0H0voeXDFRJyBzJG1Q
l1Y0MNjBX+orzjNs1ke2AT/L1KvJ/RpZlseqjM5hJhivHhaG9SDBL3Z1dluAowzpIoqT/NkWHtEm
KHj59ygYgDfZWt5BK6rbkAoNRk+wbFk+KNQjAhhZfgXuZZumGa2vrg3USUbQpdEapVOBHNqkjgxI
RJfOCJu1CmdsdEnsOfjUoDfUJri327BCBG+n1mOHCt8JdA38ZucH1n0x0QW5aeaeZW3Y+S5sfXWv
5OR/TtARhm9ppNymr2bKvZWH6RnR0jz/Qa31aGk2oXlmtNP5zpMb7YcKXOOJekq74SQF1JyGMIMh
zvoXpRYF1K0sGvjFvqvt0J+ou1RRq24nE74ZLfWmkZ/dyptyud4PAT6dQeVsiKJ7onQsd1XaYzGu
27HLrG1tdQiaNZIBpcnoA4y1E+6bqnfBQQ7kfsf6b+2EatVndkVEOxSjGKshtZFRdRqk6aBd6IAB
hyaV8MEX5XjfALYAEgV45tZsS7Na+XaiHmI9Cl4UEHa0H/veuiK+FXlmGmtiKU+ThS5KVSHDEklZ
qXglNU4IVhLDnxpoF5BUPx0IfcyEIK34LmzFynaVjwEnN01/5+f+CxrJfCFDtNwx6MhuiC2vpUgn
J7zkWjJgMLnRWiLD+1oL9PC11BLtjcqidJPYcE5wZdu3HnqUlcn66iimlEhLHUMGurMyhaPD8H11
ux4eWc6R5bFuvJQynT9CPkqDDn0WXCXzSQDKbR2jwlEpTecv9KcG/3dmFcNlq9j+UvGzem3hxNMW
dpyVCxKIpWhJwHG7bRUtRfkU9BsWS5KEOFNasQnM2FU9KV8Ycn8ls/PYhEi5AtP0fghJMQ5KqTFZ
wPvcjqR4snsbLjWpUB71vMtHcEMY0ERWjSoxv165MQYlvVIktUQ0abK12UBebnb9AJLIH0T7o4+F
uTE9NvCFjEow0dvLisIfIqpKtXFcmi8Et0sj1H1fZogimjxYaRBu63ZkjIAciYhMD7BeBFmv7Fh9
Xn2CY16AYbfoUIW6sphUyYzLJONMDs1SdWzTCNA96RiglnVc+zfMkvE5qthkakCSTRDnfJ2s9TZ6
1omTQJRdaDxmge0tGyr1jpoLtrb0S5YJB79lEbblFdjkdOWrHXiqMX7Va/4VqEBpVxpqDEJKUrat
a2DobRINwZmUvFJVVqckjuLSjqdgNd3LgOSHJdbjjR+l9YWWVdV1ihNuY0KK2YPl8eIVOC12lqig
sS4TdgaArC6IjyF6Wl3HEsHEjVvF/hJxQ7gHH9heK1X6c/Tyfs/2ApbCYJRnMXZIFKKWdqkkVXzf
Jn5brHpq86zNLPQPHTXbja+7IKGEAuSrxIPYrdUYnLHC97lzCcBUt33a2b80AEI3KbxuXr5Kzl+O
DLY+4MZxpQVRjbK9qpWwfcOtycFFsKthnrQhlJR5EGF4MIZfmG3iyyrP82avG3p7VZkSg8hHuUYK
yxiWL3KPcHQhR/XIZrZWH3CXQEEsG5FuIuTjv3AKWsScsetg9A5eJhGawgGFz3hkT15q2B87hI23
mpVglmOjHi59GTmhmntZx4oo66tcTQE3VY3WrgtXedKKQhzSECw1GjeCN4suNNa9JD3LvWxulNZM
lyIM+4PvSh4Wc6tBOSblpLkMrK1lWAP7i4S7Kwafs4Go0wE8gip+9LUZxEvmBT1aGTX33BsCXI2F
93lZ9zaoAKwfVx6EoWdM/UbM6bzK7obevSsrr75ELwo6pysJWSNRjUSjuzJtE31BVowMit4IMdVo
9CQuaegQ91i29j1GDEJ9DESGQ4XIed17nWZwWpGJVevD+Ib9IDC6TkXmZgq9/IVgpfxJHlFJxaxo
f/cduTtOo8LNAyOwaROiZNl5SmRp2J22J1gBJ3zSShcsgMWvRkjRla972MNcNPdLY+wUAHJJkiEh
B4HaxXG3yzgkXSdtuzbN2BodoDPxrxFcAvTPMrJ3gPEOkYqTAF64v4XQzUTRjP7WJLb0EbgbiZqp
0VivZSeDNNRNDm1ObZJtuGwNqSTEVzbGa3Nsm8dCH4Zt1ihVfTWU0YD6uH5mOU5uQwvFk4Xj7Coh
sqXh1yKnbBjolhE1r1pndPp+DOtR3nvY/bsVQcXS81jqxaOV1Bc5UnriIgXWSNUMHpGLyjdlGZKe
OxJThSg5eLIjiKGS11AvJBoic+HMgw1LEATWxIhSxsBjRMfPI02pM5KzthmjHcfJdEMmvfFM2IFw
SJj3z0PeUp21RkiErNuiTB71dEeth/yPShlQG2rSTYXtZceeR2coqDfCbJo9RT8P0KJUrkvkpOeu
Vg9nGXooH+5fDbWI0BIATqMlMAibehNcyKUtnlxSB7ZdlZUuAEEpO9hZ21Oby9Nn01fZw8XDm0j6
bo2BJLhXYhUbtuQGTm3r4R47VHkeeaNxAbPlxyix+0/b9MWESnenVxUjqMJqdQnAa6F1pAzVWuoH
5PeRr1FpOu2n1KqfLDARAUcDdOdXIfuI/jnVMa8huW4g/NduEzYO5yGDclcXeGJE2KvxGyn1pcUV
yV4UU82YlQcLWVHdmYnBDhCTeoezcqoEuRrIpY2vthQuC9Vjl2rXE/UviCX5xwC31Slan3Bjz2+1
g5TK/Bc42BtXg9Yld6y4Zbs20oC9VNZNutos9igPAI5pE0fkZZEf6jojcwX8U2gSJxMRzKj3os/P
2Jmg7S7qkmmm10wOXbxTi+KTD83vRLf+TxVzHYs1G0qZboUxiUY+dOuLTHM7RbVf0fwNewv2qL5F
3Y6YZsgm8FnWuBkF/XK4MCMpf/zQHPmDmPDfWg6YpFC7ASIRhmyikP78ty3MWQVxxz+trErPAxto
lzeIkJwFsP6BwECbqXFzI7kRwt2QMIxTMol/+/u4XYmYVzR1WriMSaD58bf7pg42w5jSqGXh+6tE
Tk0KiHYQDL9dmpLtXW5pQmbmt3kFvSTLv8IwnFAKJtXNVVc21GfY8xfo8PWgj3ZuIw3xock8V9no
vpJIDtr3AtbCKCxjIYZQlU7BdD6rEiZ1lcl9g1WyUFtMJPfPP0HyDUExm+anIlzsgH7pUweX0lSR
4TZTnVvVkRAxW6WIno6fWjRjvFhMrRqp7+61KkqSzUjjH7jze9dGguMYX339mmfSifebtATCP3Y9
fGPc5+ebVFGc0bMuYlLYyrDdEMxgZIek9bgvFu7r2u+CVzuq6dUQV8lDfu8i2ZnNQU4pPMWgE0ub
fNGbZMNQPtRH+8QgmLpyH9QkQHgm7g+bcYSmAO1ta3rMH0YBhW0/dwusUjWRGC002WnQVUoV9huR
U6O6YN7Qq7URUK93zKwcDEDAABIu7NTvyegohprMn6oHMukA/pv+ca/ypbjYIIcDeB+i4aDLgIo8
ITKcEhlnd67w1pEgT1piTZFnOhjceGAafCJ9FS3m61WjIbae4Vfk7UoaGNg/k4L37XSSr0XnnoLa
c8F0CYzNw47sH5DXePo2jnMMIqXiBzGYF85kTqdXGoRiiNiLPJy6QVQCfH3Z1YNyrwOaKhd2GSMa
sKoQJB06ypY4q4SjBnvpwtpIVpZkk4ZNeuPEFN6gE6LWGhT0TIh3tqSfqOqs7hq6k3Fn9ypeQBVx
Q3ZidLxLdv8SCU2vdRJBIQ6yEfSaxlx7NtKYSEyaOouW1+RfSIAx/GVTE2+6DNgzgQHUM009r8qa
A1UZBCB1R9uAua7LKf+7xqHtkup/FWxscpooZApdy2FEmVF4kI3B0tYJCiVpQWcXih00FVo3VuLx
T0GPZEQMk/Frd45VNqGF1iKJxh1Vl/CRAr883H09yj5PZqaCPpFqpKFNH4PMtDT7hP1ODIMWIWlI
LBLv2UF7+LV6jFAYuvZGUFIPkDPsdLVWK6tBIhLyxCCaw9cUqqqaofMZqrahI26flpoPg2j0e30g
F4t6sk/c09ogUIpN5GhRU/h7S4fHbGo729X8x0BCCryI/XKaWYWn/NZ9PU+XKDMCzVEozhJYF1Or
XCfwzp7TkPHI6dN1d3j7SA0mFAlqTIOvHEwA4ukFaVMSdEcMltJK1yhUbr5+uu/yrr8+JVOhw67C
LBNCN8DbGary+cdBnfBk16hfOJkU51Ra0A4qTczdUyGwzzlFwtkJhKnuQfrDz5ZTyommCXRnJWOj
U1fo/XCLZLJhXw5URp12CMNbpe8JmEskod/azRAeQHwyp8gu7JIl3ZsUmKjcCShDFgqRUVA2twY1
jJw8hflDLU+vVgnQghvN5TC0/PoXzwXb0y9GqmAAzOHX68gWPv/iWMrMWM/il1qd+moqXQ/OEBn4
A2LhZbKxAOAArOYby85jkDDBBowRzAQ40vmKJHa/PyHBmzX3p1eAhFkHLUZ73wCtO9suJBoSfbag
00TKcr7Lmly6DUMbwqbXCLSbvWoQtVm0JHuS0eUGq04fLPfMRgYaUG0i/2rR0agGT+zp9lvqWwTu
hIlsXJgqYRNrGD7JWxnotCr1vEjOSS8o4lu5s3rOV1ODk4kmf1LySr/TG+r1iwFEBKfd6T+VWh03
tiK32OkGj1R6x5OsCMoD/Cl3kdU4eJFkcnzTScXE0JknbBYxgSKh6mhje0t3BMa3SbIetmzRplTr
YjblODflToM6wCxSP9opqP1F/N6BVBKgNdvUbIqtiiB2bdH25yCJPtBFbcmJljanm/XQy2J87amZ
2NouHcKp1Y4G8AyFkfiBU42KsJ5x9sFBjDx40Sb2eSznhlimiojtlVonbF/1OCbGNefpSotBNLSb
3r+0/0gu9L9xJE1/6DfV0TLgMFf99zvMk7AV52f989P/sUrroB6um9dyuHmtmrj+p1xm+m/+T/+f
//X6fpW7IX/9v//nd9ak9XQ1L8g+6X7ep9/jOqFtlnr/dZj+x+3/u/moF3r/d/8gbULNnDwvBqIg
iw6Pwozzd8uREOrfWNOExtZV54tX2BP8w3OkKH+jpSMDIpeZohgp/KN/yoWUvwnOmChzbcUwp3/3
n8iFPm87JOSxTAsyf/7zpCCDWOk42MgHT6+W0bi3p3lQcr6eeo5dfDbA26FKSP3s8K/zvRlNdZ8T
PNfayomJZFoJ/5rK/7r36c9+WJ9aE0NhhIjpYMMDoIHpysHi6xv/fJj668qztdeSOeKDT5MPBbwG
oiFgdFREXGaboT9XdAkAz+vXf+jYT5ht91PEKvTc+EOldS7KM1M7Jd4+9uj5bj4+G4oeoxIomnxo
YGT3isZLxcBtjf+R0eGvBzQT5tPBaKWumB5Q7xj5DzP/+fXzmAbDH9/pbJGSwgCdY56Lg6AqxZS4
t5n62kRad2a21aP2sokoUPbEqZJVTwPvyiQO16KTikLzrLf1S0+4K5SvB6uoz2E+gkOAMgq1o+/y
7df3+PmM8a/fPrewZblutWYGbL/Xw8eB0J889J0xerO1ZE8s9omNypEvQ5ttvkTcCkS4PGGRPlPD
II32xKg58mXMD8leKhEhUzHiTfme3szC6NfJqVPMkXGjzQY8W3CUxzI3nTQqBdWVOaLVFr9N/1Iu
la2bnfgJ5pGvZO6Q9OpMoRo4ygddfYUCcChioi+qYEUqMIl3LtZqydqrmQk9PN5nsr72RPMjidLV
ENlLz6JHPMis6AQBuS6gpnwtmeNlQd4J0nSH8uWaPOJVoKXnoctu30KK4Xbltkcr3QJPaXNprYBx
HDVpU3o2wTKx45f3/fCQN/WaXfPBzc9T9jWszEu99S8GfH+g1BYW7a8MAUHUkKDbR9yJvlD1fZYp
67iIVsKrsWGWGyYeB4DEjtTQZRV1F1Lz3MJ/McoXZFuLFm0XG2Kipl76EWU/0aGjCUFcuwlHtMlq
ef31Z37sO5nNgWkX6j6CFfkwpLdF+ayFZ4Ky+tfXftdv/mHqnpc5kHmhJosZQwYn3WSECF9jjU8Q
To9VuO2HHQlPxJVSzOZ8h58mTwmRGSyyMPxDDkleB25vxdKdWnpbq272kU0Li7XMkTB0DYS4fn2f
n89ifw312SyaVl7R5CXfcwujpVMeI9pw5fAsQD1m5eM4WosIW9LXf0uf5s4/PZPZnMqwRLMm1fKB
XunDEIp1ZeGbLLHMq3S8pN0Qv4rQZGjpl7VRJ8jQMZYY5kEN6HCjc2xrD4W//ODFKAZ9tD4eH3wp
9ENuoG5R0eLEnHVd1Oq2tmyRW2XKhDza29R2Te2JUyioJ4lQE3K68zfBRcq2g7ACGgfCWkQ0ZUoZ
X+lH+swWh8/bTtxjsnSJUTDcOyt6zSYNBCy9r5/HsQlwthK4ktV0DfXLg9KYi1CGeueeuPLsgPuv
16pOr/vDxiET+BY4pPFaobn5cLgm5w6eQL/kdwrSyqWlKFn3U/xAz0AdTGTCFOUcBbNO6WO+GR96
wnYGAVxBFvA5r1ODrqAwVumUFPSt3z/Jyz/eJHwrtTCJRTywB956GquZ9PvrKx9ZwNTZns8mwsbN
qSgehA9QSUUdBM7xJSlorYkT+4Mjk4c6Wwhy3KjgwFhkaokV+77tfqrS69d3f+S7eC+gfXh5UZ60
UTXwXZCrPHV39RML7rGnMpvvcnCv8JO5rsE04jbNQiBTKsj+qn2g6rdf3/yx56LOXmqcVq2o+COd
e5UZF2Hx2wgvv770secym6syozPGzBvkg186qQoN3zlx3SPzkjqblwq7wJHY9jK0Mp/sqHJDr3Jl
DLFDLQzfobUzg6eyyhdK+SMId5Vwib3Q7jpEtIh0loFUOdSzlyTq0ReNtm0brG10mwHJu7oCo8RV
kYQUGykByBSJBTDpXdBcVUF/3ZoXiu4vquRnRcqaNOxqfZnX+S7wAP+tc+9B88ITe7pjD2822Uit
2SeDa7IpKqW1WqzJtv7elec2QyMfKgqRyXRIuQkHouHjE/PDke9Vmc0PuU/wkiaMEc0UTrwuWqNn
gV903aOLMmP51Nv/86IE2OLTLFQgfJcUN2Kq9DeSsiu1EwPh2N3PJghsJCEjjg1AhOJ39MiMfxiH
t8GjjZ6cimA98lKnY/XHGVQDmK0HoTseYu93Iw7AypYnhsSRhzL9wQ9TUE4oWKeArwcAuSIAvMhP
vNIjs8P7bunDdQmqF4DBFCiHVU4iYEd6vH8peSfm5GOPYzZBoB0tK5XQ90NS07Rt12pmn3gex+57
NkN4kexmcmSPh8y9rUh90cjDQfN94qkc+1RmYxP4hKeVQ8lmH2eqGd318pWvBeT1KaAbX75+o0d+
wbuZ6sOTB4+YNCYg7YNebmvthxlVaFSMEz/gyIMXs5EaQKvCeMlIJVEQ4Se5pV/f9LHrzsamP7YJ
jCyu2/yMMQOc2h4du+xsaOa1JQWFrY8H1AD+sHJH53u3OxuOGLw9ohi43XqSnwLBNE6sfMde3vRD
Prw8SclzvZku7HmXrXyN1sBXL753z7P1GsMsTI2OZ5HmdCocP7v53nWVz7es2FUInIVbtjnXjFuI
6d+77nwkJqPt1fl0v/6GrPpm9b3LzoYg/KSqLAouGwXnmEXacfOt684TU6KCTWJZcd3Eu+7V56J7
/d51ZyOujkCIEHjOzG/+7CHvheX3nq88G3KASRFJ4wc4WL0DAsGPvvkgZmMOZzRYs1YbD5pxq4y3
9akD7HRffzhTzsERftANqVnzIML82ojq66YCntx50NitXZ+a33wqswHo1b4bhBl/xYfHOEj7DGDx
917kbPzlCErascrlw+iv6mHX999bC+XZ+Et8MhmDSOWDjqE8L8NTIetH5k55Nv4aKQ+bQuO6A4cG
2qTe93aRc1WAOgq4BBHzRZeQlrJ2v3doIM7n8zwEx1k0Y2H3h6Rz9HQ7SCe+iD8XTnA2fb6u5adI
jzOew2j/7Mo3rSHzBbm26lYkNdxpXrEO6qvvfCLCng3JSADkRu89ck6mlNTcifTX1xf+87KC7/Hz
b0DCnJt1zpiUiT5HqLFBBpDm+vrrq//5S/k3eE+UuHYse+z1eoUgjIlD+/y9C88GY4g0I09NHn1b
rgxz6zbfvOHZUKxTo0jd3mJzalqLEYbDd294NhYHVcHcV3NhLb9SQV03h+89iNlYLNWGBESf90c+
UoyUnLTXE1/3sS9jthwiJ0aVPs0etoZ3noNtQ3A2SPqv7/t9X/jvkzaIgc8fnmwC80IeNh5E+FwN
/pVvx0u/WQ9EqwthElv0I5ssNVG19KR0MRBg44mbWGzgkakScbqDvJ0smCfuZvpRf7qb2VAOAEqh
2+duqhZ8ZwIimqTwXuybGisBI6MOgyVMUhAW35rzxRye1WKgypskHg5u7F8VeXZZnpj0j7w2azag
+7bUkXfyS8xmE+K3ytxLwvNO3PWxi0//+YdNaF3RukKOy+5WhQwcY5KWb6FXn3gLs9S1f5Ys0SB8
vnxsGmpZASvGd0EtBSVwQ5YUMmi8KXhuAkeyQc8o0l4ZmgNIxEWihw5GNqfTkFfkxLcoyhSwfZGl
khOHxiIy5X1NNvnXH8mRycxSP9/daIiKPAeGMMJbSkIYO04d/o5deTY59KNZxGxWmHUAh2e71Dwx
mx17XbPJQSOHp2pIDjoEYo/YnqT6YSHj9Pr6ebyXR/40aGYzBESHIUXez3pd4RYO43U0gITRlxHG
PVMZN32ovtnhg9wSJ93+Ss07DYVpx2tKDcjIL3GnHVptPeQPRIng5I8ctGabXDGccNTxMKs77JtY
iL6+2+n7/8PNmrP5ppRDUki6hDgCcpaj4Lrq8kUiEAtDOfr6Lxx5i+ZsDqHd0xRYDYdDpmWLMH4b
6u/N8eZs8Y/hQfiBnA4Hmd4eB5PvHa2RUc8+aJFFMICp2nX0SSQys7HMfGurL+bi2YDoFNGHPO0h
O+DAS9sTb/HYM57+8w8TkCr0scQQwwRkGnQWO3hL3yukIXr7fOkiThBmFkDDDJqehKM9fO+rmI1t
MqukyoD8dEBkq1yBgf/eZWdDW6LnC69OG0hNcPSLb192NqTtEEEzZPX+QEZs0P7K4+r31/d7ZCqa
x3fmeu7V+JkosZbbUHrqrWDlqvG3Dg406z6/uibMYfV0PbkMuI6SRfm9TebcZdAObI1JpBwOQEgo
4BbfvNvZsOsJ7eD1cVmSPm7C/nuzzzxEuJOlAB4tH0TqXxE28hzDujhxaf3I7siYjTqMff8YdS5Z
fqJ9slmageoXmbs2xp004livvGsZEgKC8wXq5AW2/5VvvVZuuqyzfBW5t5KUrzPsNiDRB7EcaHAo
d1H5YBA6OuAjg7+/GADpBiNZpvBX0/A3BjCCQYat5W71BgfX3rC2oDrc0CIisjFA8ubouTXiUdSF
bKxIS12MowyFBpk3wQWS/6OUH7/+eo9MO8Zsbqh1MyGzskNcbS4rrJil8/V1ZwzQf+14pvjpj/OZ
iW2jGDy5P3joagzz1vMRQAt5nXSPrnQtBy9x/ColACwe9PbZY/vz9d899ntms4ffY5hMC07aICch
N2vDCQ37sevOpg9iruSUdAYqDj9bYpG/uZros7XbtPvIw53OZd/0bA8M8OuncGRLoM+mDVY8McTT
W3XDB4PNXDzeGMZvt/tecx8LyeeXqyajZ1iY4OgY3KvGItBOlIKnf/+Hrcw899nQ8tRQyrGntZ0S
EQTdAvGEFt7o6VObnNqMH3mVc7Y3CBmVHThFQEIHsKnCQPv6oR9ZCPTp731YwQtTrtpSm95lsoFd
uggJp9S8U82lY3c9G6jRgLXZiLjrDAFHtuvy3dd3rU4X+NMznw1UN87RlNUwqDP3THjqtTLssZgS
0Xon+z98xFijRvxjqxO3FV4FoNclcSFsaR0Q6gR+Zav75RaewT6lcal60arIGwdXxbUAryhJnFJy
+FevTb4tgzt8XU4qqmVHA2j0SicG8/P1zxDvNdE//Y7ZyNda0VqKyqk+qQwH6uyqyTXHoufcFS+h
C8WH+hIETNrDCRYya5XoxQIkK+l1uzbG7N+Yu57dflVetHmHJC11LK1ZY78ivH4blsZKkUfEPB4q
Nc1RkW7lSnpmpGe9DkovY8KO4pWNQ1h7gQeF5ubRRA+viXatK8llFv2S63sTA1jVg2jBfmhIxlpN
S5LqgsWg/c6DMwyfKFpAshBv5z/E4drSinPRjk7fow/TdynUhHa8bmNuss4WmR3CHhULy/qhkmFR
9j9jgj1b+SkmoxU3N614mTNluZQGDa9WtbT+P2fn1dw2FmzdX4Qq5PCKQDCTyrJeUHIQcs749XfR
XygPr2lV6cGesUcDQYcn9OnevZcp2GH+tGhnAzBQkBq+Bmu6MAN3zLxFfAIj5eSh6qWidtTNZ1PZ
pyVIn9lyrdnyjNG/AGSjRDyboGvp0/MaWbLL/AMYAh1hb3hPnFsE7Erdfm3PVa4W1KKC+ai1S5VF
caiQDeVnc+UyJf4yVX4vhT9WKkVlHBJGYu2qeizNvfmz3Dc0D8dOvKwqaR3SOlh+srxubArXfSox
xm0oCrlJBtkWK2a8iX29/rQyeWO/vNZ2DJLQl5bJDyIKkq2DBSXMmD8yZV9lj1kJRHITKHddFkIG
/dGGD2U1brP2QaCNRxvtOjJouW4c/LrwPzksUrk2s/pB7Pt1JJF6MDClqrDHM++bsHyOGgyQM0dv
9VUuS46Molqw8KxOfTRoI/K63pOLGnHa6GIOFQGuNe5A1XaGL1Sf6Q5v7IHK1SHcqcYUzILIhMA8
NxCogt/9e/e48eBrlQdemXEDKI69w3Li+dwMj/9+7o1P/3fY+cdEW2gHjetLYsVs90mzxWNHmD7p
OLxECH+Zw9cyZuThtMfDtN4N4NLC9GdNe/ClpamIkhVoLHfW6+1ofoaNuBFQXMuZA3q65zGYp10a
nLX2ESsVFcRkN3zyw9x6/FU8YUpxtQx4L+wC/CsaIfaq+a3F9VEfk0/iwhsr5Vra3PaDmPaXiEUs
dpjS25a5CdotU1dPP/kZbsyha1GzXECgzzoOaK5qSr/KRu/fc+jWcy9//8cckrI4U1LshHeptpqi
Vd59sgveeu4lHvjjuThG9NilkfHU080E2Vj75BJ467O8iieKqmqkognnHQlVvDsK5NO506rnnjza
Jx/mrbl/ddQDPx1U81JuHevnrH5ThWODXagiAgInBSZC2KuKzwKLW8N0teeUOEoIRUKKauoKWgxN
H6HZ13adax1rD/2yUKN23pkzhORd8lm18cZcv5aegglT5uhSFYzBP0rjvCmxQal7idHJtqKguv+e
mL/PsL9sQddCVL3ELyuT2d0MZV8I9Kkoe8uonUU8w0hz5gxnRes7zBgcXThc1wouGmJ70sBcjFBB
MfGwu3kVNBL2SzUd0bHfxBa48uWxqp8KtfMXvBDN4leaH2jes4W4WdWNY+rm6t/vfyvLe61ynfSp
UMyGlVV0rxlOdfU04GvAHTsfvCL6nuSY1OmYrVJkqKu7Kjhl+p1hfm+qxqk56hIIqSJUVTmtdwt5
NcHCHTZZdSHs3+hOSp9zekmNz3bgG0fJtW52mgQTLh4FRzV1x84dfCX5WhL2WolI62Qi9JdDKoSw
hFl80vSfrNMba+dafRh09MVF9WWCmD8KXJfHb//+5DAD+Pvpdw2HWjox6hfMr3cNxRIZ7G/Y3Kfj
Wy6dmoI82Ry+hVQEsurtDnelXnMNdZtVz1L4BiKajgQMyUh2GIvowwh1wvljnJmbyWs21rhjhsjU
vklw3zO8mmo/AVivCjiIGQOOipo3GCogOKx/Lh6f0/wrEPZZs4uSvZjfS9VBy3dVcRCXQ4aP5Pyr
a9aVupKEb3r6EC9nAae3VdY9tiLqc+CcB1MK740GvzCzkV5SNeV+t230b/N4CtPE1cy3rtlDbw+H
lyKrYweIq7dU9BkvH0Z3r3aN3UWHRR9tzI/oQ0fxrjm1YrgYm+MZ10KtFJHCPRrzY1yd5fGxHu8X
PF378CwWD0uxr4ONiCtegU3tvqpPc/2QqDtd2S6x6UZL6EIhT4AcW+MplTHmaJ7w9KuUny0WFzoe
d3Pgx8kFbfAz60ZPVI2TWbcvM01Pkf4SjYPTCne8utr//Pcnf+tzv6yOPw6tIVTGuhQJ1GgsSbpj
LHxxDVy+3x/PVXO4hViUcaLINKMcls+24t+L6C975LUmtKYZJAqjiQeLuCfnGb5flhsFd2EuQO99
yiRXSV+Tl2/BSlv2gvFN0H4EoGwXc2OZL3r8S5vy+6rJ7jRhrQ3pOjIepAQnWW6nZUiD3deEUbi1
//fnh2uBa5qECiOoclszdmL4yVK9ZJz+9vNfHdX1EitJQmfMbsmwuYrdqPaH6UmZtgMe8OzvX5sW
V4c0fh5p38Bq2eU19XNX/gx7d2O6XetKTb0oVKO6KAXSfWK42eD++31v5Z2vNaVphrnxb4EN6CW7
AU5qGe/RsJI5UgoBJox0P4U/FONHPW+rmKoNtqVjuc2LedU0a2OiX7btHUO5WBkHYJS+YwhESiMz
J7urRbqaXLU4Cu1RAYkhYT4R2WKQebH8IVvJush/4We46YviWDU0sIMqh64dmMsqjPHTrJ7a5pQF
IAQORnjSlKOmwc/QvvZJ/XZ++WOhWTqW+XnAnb6u71MJRs4Xi1zSJRz948HJgAWrGjKDJdnTf/Tx
J0HCrRlwteEo2E8I0O0vN2wMe/RXTKi+Fn//dun544VnM6uEXggolvwQQumIm84notcbkcLvjPwf
Dy76KRTHdkbxARa84KaMqcswfWZUdeXR8/8T+9LVVhEVEZalmspVED/0JjJ2Kla6TibKZKU6mLW/
TAqYQQHPQAO/k6eY3XTYt8Z1cuwq7MFD4Q1e7C9MQL+2d0tXW8yCdB2+NQOZ4weivESK+vPfq/TW
Z3+1q4QjTleaNC4o18Fbu/JnodyN517LZnGFjyul4bk94SxuZ7++9LriVdI/FihXJSn6GFl/acTt
F0XJ+Or8d2WVSq7XQsnr5ro9mav+09rHZRz/cjaIV0t2EBNsw0Hh7DpscrB6hKvzZOaKXRX71Bjs
cPgoZi4WnZvUgqNGdyQynUSlc3S6L8wfUaLR1jvT7yufSvz7l+y1moeHkTZK3EZcTpkgp6NP8rFw
t8WuXLcXcNHrIh+X8hzWfpate8lfBm7r3WlsX5VQ3Hztg7jaMxI5A05RMWDqm1Jt68+Yr7emzeXv
/1jX7TwlS7wwXEJ6CgdfbD9ZPzeui9ekmWhQEqmTFOr46gmLFgyQS/IjUUJZx4wIL39+bVSu9o1w
xHaMZjy2JblwBwNHQePxa0++2gCwqdWgul3W07Tu8Qv9YpXrWrUrlNiKlybPlcR9/zp+1u/w9/EW
r0W7k6L04WIMqNubR53e3qKkRvrUh17ZPnxlQCAZ/XemYBVd6WLYkxvs8M1pScH2n4Rzfz9b8PH6
75M1uOSWJvPuuvKtBmcuK3ucZb8UG4jXil1FK1Rc/Hn4onn9vGrFT55766Wv1qNcqWFXx8SgWvJN
tz4yyimNEXlfG+urVRkHpTaNMpOkphs7AJzxyUtf/v//vTnCp/rvSBsicbNRonroVuq0Lir/a697
tQona85Eved1jeA9lPZq+KVaDRTt/77uIjSNVcPl23ExVESv/7+mRDfB07eG4eoMNpeJTJCYsulJ
QF3wPvpETHrjudci3dmgsVMxEjLOfnAenr40uNeozbjXGnHReeiwb7zPDD9uvenVkhst1Voy9f+8
KWmff7/pb+HpX6bXtZg2aAvuANI07UbtYvNoojDJ9e+jhGuw2m6zvHWKYNfp0irJFCfFhAb6FVFd
SBXxXGGGZLd66ZfcMJI7AbFaURzq4jmvXjM1XI/FxeIeMlE4/kAs59WYRBgZ1gsB9lZduziZIm9b
LA+0+MmMzwkdJ81GG46KTArlVMqD31eaYzQvcD82uUJ6OvmGQsQpxEXZpJGG/FXPMICnNQaKhGEL
YbUJ0nwzlO02gkOiTXN1aLvjKBdbs/O74H6aSKjA6Fm3mezLLfb+WNsjdYV1SeLSrYL4jK39Lha8
WR/XMieK3QLMUfNlY5XjBssyH4KTb9K3jGP2oxXrml1FoX5xRP3SdUDUr4KhMlxiIxhLSkWpG2Dv
pX6yj9zY/K7VUzX0u2QyuA3E3b6VX/FKxHnia6IE8Vo+BZEkrgqF1VlpP3v5Yc4f/z09b7301ebX
VqmYdNlCd8W8GkzJU/tXEA/uvx9+Y0FdK5PavBlnTQ45ZuhjTNxY/aTwceulr7ZA7KGBvEiMdDT4
ROJ2nq8uUdS/X/r3PfYvC/Z/ka/jrIH4wOFYg3ZdFLBchcVO+9xEpQ2Qw2n6yW6lENdP2e3ND0F/
rdC9pm3gwz27A9H3yYvcGL1rxVJiwoNNoDTsRPNVKJ/zL8Ys15KlWATzFqJ22MnVc2uecKf+98Dd
eF/z8mn9ETXjjzflycj2qazCp/n71x56+WZ/PLQUAQdgTIzkehOs5k/mz2Wl/+UTvlbhA0Sy6n6I
5p2xWK5KTnvpUMgIOtq/T3b9y5Hxt+8g//e1NbDIAKNozVACfVVggyRqkwu7yo7bx2x+/drYXC2D
GFmpOiUMeLapD1+rUUCn+e+bY8WvA+UiGsLo4anmV/i1UPlaPC/gn4kTt0C1Uu28XLmvaK749zjc
2A6uRfN1PzaTSAfyrms2MCYpISHLTz5rUbgxra+V8+j75Enqee+iRZTzINKF9rXXvjqHZGOZo3Bi
d0yMt1pY7swMNrGc5Z+Myq33vlqOeVC3I+SPeVcvp3Y+Vp9peqy/T23jakUKcznBTqeWGpiBU6FS
oyjkpHTR5DgpYxXuNnLsNZ/1f99Qt4rXkvqwLxfc0qkKK5G/wKjqyreJTJsmTv6Ytb6aDw5Wkh62
8iRlqcr05zRw//0B3RrBq0Ws6OU4tnii79J7Sjaf7Ay/a55/2RqMq1XbgAXDupbNpzDDXQTaPC3t
3tROkCydAHh6PTewxMFsEDvNeemJGO/D2qtUVCdF4c8m5GPpG09wRpge5nMunpZym4b0Kw/Pidlv
QrpSAhSEgTR8H4f3tH1I27W4bHpMayfDdBrrp2B8Zi15ZXX+/5KUonG1XyS5MheK1iw7RSLXs4VW
YJcVaBgs0MS+2KHCUdPNnJ7oXsjbC3f9Lpbv//353Nhkr/sBkkij5TnhtplHhz6MQUhtWvkls3Yj
kJF/f4sbU+C6K2DWTL1jHiAJeV7u09XXHnr5ef440yBgtFmmmNMuS/ksDW+YP1vzsnyj/028Fgyr
I5qbrCyIbiG8QACRy+/6uA/FV7P9MaIuzKFRDqe0spzCeB8ikKnJFg0JnqANVEvDHoZ1FO7NasKr
7GU0Xkx9O0qvzFhbzAUfBqTb4qULZs+xxLPU7g1lAxop6s/Y71/QIr3S+EvZ+wICv1Jf4++6bjFD
66Ktxa9Mx2I+2IJ53EnNjws6Lq5SR1ckOwA32Km/8FreyMaj0JjHskNFqcKfHSFSmtBKKl+OcYEo
Y3co5/tlkt202nbBeQRuM5m6i4G7KwoQDoV1YHC10iv6v027V4pDadVuOLZAfUOHVnkXZ/acxES+
VKDHC2cIx/uoElea8FxUvypDoqDNnyx/tIDBm5knBw9FuA0yeReM8WpSzsuyR9jsFLWLXattCIey
3A6wsqJRcbrhYxb2eMo7pbRWk3AFyorRHO0S4/U6+CWO7+MEk81A8yklHxVDpMMQDHv4g+LRytfi
mHhNXa5TCc/muZnsSsTbcxY309L6s4ilofBrzKfzzK5bFx+1uE27dq2YbyBobBx7SeGuNGppifyS
Vztr/BWLmxYSCXgwPNFJNGLBLBwnc/DbRHtug/sUDX/T5PdaTvMvC9iilB2OK/wQ3DHVXa3/GMvK
LeB3aYnsi9rZSno7Vo51ttgC25I9zitIb6ssFF3NaByYIbYQNE5ndbz3jzQ5qJXkyybYRrofIH24
Zry4qvFA1oyMEcwA0w9muDwgfyzqdLK8a5rUHtJfRh0fVbAHGt2co3IEN4/zvuagxbSx+M8m6Nyj
OzZQuvGlNmBScZCiBmlFt7Y81UvUB00+t9ZjOD0OyX7IzsO8mvhjd/l3TbjYSTp1jbPkU5Ue+b3g
9+HR8ntvqVdUThvLc9LITS728mNH7txv5caWuWcPw3FAhxJRv9OPebMD6dXNNaoaNuLiw5S/tekP
pX0zTX8Ivs3BN6n/yPhvhgQxLrJjI3eyTDhkiZdkh2B5C+R1oqETzp1wOE/ZqcqOcrYhnHYEBlSy
AnqXUWO6wXjI80ODx7d4b8WirdPJUgtH0AVg9ipPnE/kcVahUK9rE1xs/gojmfOFTimii+YtTzZF
3xyCbMaocFqJcrG6eHRPNL1EgrUG97PO1ROCYNBLRw08lw5uqfPGnJbq/N3UHgs4nEabuXPTP04X
/i85CVzyDsRJXied8pAXbrfNIjh5+rKUG62bVkMIG0R29bC2Y20LiMkGmewIqWVP7DrLYu0qSvPC
N4M2P4gwLcAGaWC0R1zG+9YiK4K2ZJkc88IaMH0lSO2Y5RRl/cGKz5p6MsQzQDJncNGiUw6T8A+P
u3ejuZPkaR+q8v2UIUBRVLzBnxNSqgsip4KyLld0s3hIIa9ajeDiHAGZ1CsESsMIcCGw5NXPZkrP
gJO2SVbagZL4inJ/4admaWOXAv4g1EamVkFkPtoyfKk8h3U2PlrWbFet6hn1N71JaWpFel7BZw2n
p4w8Sl82biI9YMlra+poN9ZT3yJ/YtmZoepa0eQY5jFlBKz8PdbQ3NSGk1T5mvK+I2DyAWFTULS9
jsi/bJ5UfN+VNl7DPNBoOTcGl1YDNFap2yjPlv4QyM993BxlXCdBoKBAhkymVCtU9V7VvoUDKZei
fW3E6buEmM+whANm7JONI//FNtMp9dwOmn6dgGoPlW7TcFkaUtoPRCjgqN+zqbZF9BF9prmVebFt
Sldq+wiU3bb6YDXN4GGX2DUKeG3zpoV4VkEiD1edQHZY94vpYRnoSE28ot9l7euonvr6WZfp3b8T
iheyp0IFj7zw+YoJarsivBXR3cjkqaHML+jzzTqHNu+lqXKSmDFy/xCWlONlENADYBjPLE/JSI7q
OYkfVNZJVHRU6beBbO2oizkFyCE9haJdbdmnLdrNBCUiOScivZa8SrwfJNm/GMgPypNi3C8tOkuQ
oSNNZ/VLGdDmaaV8p80YHsqi9NRaJaMWeYY8PcbKW9FsL2hcJQLKCHBHo7MMgRbms8L41lY/NXmj
tMR71abU7qrwh7S0toXAaRrXSb3usu9St014pTLcopPa6AM4bJoXNICZyeM4+wLw3Tl4RjwklZJr
qbJdVSsR5HUd/5jor7PGO611w/bBql8bc5VPJ2HY9nK86bp78jycntk8/lhUyR6axJMFwc8WZtE3
vXiHrGADjCQ/Z2wHdtekwksh2cgJDdWHogADYJTEXc06LGc7L1fZfCz7xK4LNi4g99JZSku/wAi2
bpdVYFzoA6EXa2f6ADdZeFxIXmftehR+6dgXotcRS1a/RM6zccgQcinSMOcL6e0ritmp4DlftpoF
5Dfw9see8729y9PVHJ5UxZ3SfUSHpRH7ouJzDiMbAwJSQaxyReldFNeTvNPUp6U/SeqzlJ3BK1EZ
u6sFtFv0LveqHcinwTRXEuUnLDASTsIxeulCtynWVJHwc7iPhyeBY68xMVHvKqyPl4a8Ld+Drg/Y
h6cwREadCLumew8HgYWpgjBtNvAx3ARNWSl6g0UsNsBn66Edt8AIc0c1CQmW+iQ3ATCd4JjBiCwI
WPI0dXEWdsJuw858NKpdz+5UAruIQ4hlVusLo+bIxkiUhaNqMXgyXfF99WAJ4SodDsnY+lYhYI7X
21a8ooXsHJG3iloys1R84+hDnA+pvMvLX7hECtI5i7Zd/xCArtfqb90SeGF7Bltjj9Ohip+XGDfc
pXFNxevIWKvxtzZ/SeRVCuPb6Fc9rTVmyg4WcrL3ycrApqUcQQkmH02ypkcJlGPMJDLcluvLwg4w
vVjWY2asl+5Ya6Vbx5qf9bvSyo9SNR7ho+0FPIEAnOxr7MQ6pPZCzNGiTwaXol80LftT2d5Xde1U
QeDGS+ZHQ/UD7u566j2DHzqwGqcMajjcI6a4d8SFbAXmCqGNnr3LeQlULnZBTrpA5FeS/IjwB9Z7
6izmftC+y9ImB07RF8oZ4ro9sIbaLt11DIHO5SIWfD0BXKj6hVitivTHwtGWE7gshPMK3NScSawQ
XEMDWY2pBpr9u0CQrWME3DfHOXwviaNFzCmMaL0wykUNolVbTr0meoWqXhaAFfXrEMJKR4+Tov00
mnaVGqYXCjSEBcWmm0WQbZZTM2+SqlwDVJ6KytWzjhjAkQ5Sp9iBJntNF6+kWPcu3NYGVEhGH6Fw
scHYpv0h1fuHRP/Q1XOg36f5mdiza1u/KS/g9Z0VoiyRaqdM1vjDOHoP8WDp2d9pRMkPmaS5ahIB
c9YOapkCeyYsLOV1Xs12u+R+mXGw1XCuazrBNCD2SenIbM+dyqj1Mh1Vqj9oP0cYTlDniMGN6kUx
jsr0VM2vhAvrQRzf4EDw7ZVdKMHfA4lcVSPSrR9z5Yuh5iVkYQHpTYNhSzKRfM9kJCKv6uEc55nT
ynfF2LqmVrEwOkcglur1CX32yF0AvpXxEuXKaumL/VBo9hxNODvVd4BCaeiSzqC6/WHs7bZOd7IC
occ0vDDZxbUbkIawMstpIUfWOf5gukoyuLQtcCJqYzptbDiGuKkbAsWUB+QMStO6WrpaDBh9yEPn
/lRXxapK20MMHzM3ozUKckfA+MLkoQbSDOj2DO1Cfc9cK1W6H/D6VhjmRVgAEyMdU7VvGRtqg7OO
RFC0yB8dPX56YNhWmW+ADWtT5tQ0D00WwT0eNLKWeUo+3afL6IOmts1ywH+ltweC+CmNzqY0HZYO
3w0FTHVX/NSN8iTHu6Z8b5XA002Zw2t09bldGy0C/egI0QVHfGI3wcZ/GqKnx7WWFrfSx9XYDj4G
mIdB99zr1lqsixXO5TvF2vJzZNJLpEV+NK8sQC3K5AU4Dg2KP+fmr2TAJccqvNSY3Ch0q0uz9L4f
u1U5rzrjZCi8OA19xYhGve+PdWV4+ngvy7Pfkf4pRdPGhG81xfJdU+X7ukML2aBeNbkzVq6sR9TF
njpuh6H+HEalU6OLJ3JMwsAzw9KLF4NO1XEzmPUH6DguNh1bm9G3h6p6wLjF1uW7voy/52p0ntlp
aIAsaj9eYgflQp5jiTztC2kguMMJXGLXjtup2OR4ynRKebTMnUaL2AWdOOoF7VolwmRzHVT3bXMY
Q53d8TW2vuPJV9kVHp5AFTnSuPzEHep9dnHsgJVeOkIQq1AIh45UTytJLN20UQ4j9gKGBOy4l/1q
eSpolAw5eLXxAQdFrzJxKQ/Kx1GbHkWsu/ssdaj30NPot5KfqXzDRbDTad7DDveG0ViBiUAj4PRj
4NVRb+vJowQ53pAtZ565SnCHHJPFGVmCU1B4/fJstIQEuerkur62EokD3RL8Av1jzlaZdtjuN9MZ
1iGUV6lzay14XprUybXouKiWK4sbMU3PVv1h1qqt0rvZKpO70Jm8IDOfJhWUFhkGsz2q8+OinIox
2C0AveSK9ajtrOBu4T4eRZ0fWFyAw9qVO9UBMeMXkQF5YthXpfqhYkiPQX9dnjtlZRTHUNpiB23D
9JTj5yG6G6zItro9+xZC9iY+1AkZjbpHBL2CeubqwMuEKHGCQHbSMjtT4SJ+qGwqvL4+W3dKEq2D
2dp0aXhQ8xFKsfwzJULVh2g/Gs/zUFOoImKwcrIvix03ysrKY6egK7YAcKnqgq9Y0VZEhdUO0NCx
giMug85AXKcomO/koV1xl6C+u9IDYRfoR4WbRmtQRx4fexi+TsqN31gUP1QOg07v7cXGvgQ4poMU
tEpbg3aestvJqnSKhegwUi0eRVelC0wg0slD2pNkV5BhDMz622R+WFm0qy9s4/h7V8RPFGROJETw
bZC2RcQJBx75aKrNY9sFPko7bgtnsyxPULyT6f5yJ3VyguG4U5xkPGQFtWVDPujj7JhqR3gGcbTa
hXpzhEJoz8s7joiOUSi2XAjeYr4lpBNHVhEpI6S4WUR1fFiA0q+K4q3M6Fi/JHGi+655T8jUwIgj
MsvcOvwAfEFKK3Ra1lqLR/2svE9oImUKvrr1IzCiB3NgBs8+RKs19DHbqpV9lCpupcOyuXTRNF6U
a35ueQ1vZowfpaHbQmustepIstGR+OhxEfdDcx0B4tKzwbGEeAWU2VYHlbs9awIiQGfSnj1dNp6N
ErZrjIq07uVCEVS0j4WNs6PbMwnCYy4M65CgNQM/0Esp4uPEkePsY6paB1U63IG7S0ZE4hwb1e4h
kddmfaTeRgMMrmbFr7h+t9pgF4udL9WcO9J8rqPcM7IPYfG1XFvJwSYzFR+KOiz4xheZtYlC/Dlp
a43ogbuxBLo4mhf2PFGBDG5yry3dJA/XeTacC+utkPpjSSJK0xS7H4jVQ/G48Godna0tFIbYeM2X
rWi8DKhzQuFXOZ/JaMzmg+am3hj/bGQTJFmHo9Zxbq1VSkxVjCkN3m+y9p4H25Eke7Meu8Jv1VVL
G7KQHlIiuaF9TYpNSf5C7T1NPARxZ3coYsfoe4GHchLpdsViamJ1tSwfEwHLwu1ywodbafepBJSY
3HCCn5JGpxOpNRTb4ykfhZcGT8s+LY4J+3SdwU3Is01U08xiLbaUoESr7grojilsw5J76QLokZs2
su99OJh7UL/rnBAu10Pbmt7yrt+JwamKY5rwT2VoukLdg/x9V1sVw6wYQnFKUxYpTVFn9IdNp6Yn
QauJjD9yc3Cgj3tDTfRXtm46DO4QxiB9AjKVT8ESrC3TNylv6QB9YiPb5c1zVQTOhWOulNquN+mm
AWkfdJd7pHaoo3lrtQ4tAU5jIEvXc0fIUJW0uTMjUbdSdV9NbOJWY+tR65UAqAVDou9hdHKigqlW
SdahQYW1Ug9MwFqi5YUmZSKnpoQwVjwb4cWVPjmFs+EBvXdC3XK1OnDzauRLezdKaieSx/1oMlHy
dB/Ox0nO7hOgsM1U0GTPJpYIK1WK/aEMyAPQ1l+M65StqjHeDD21a6QvKtNFFglDhJinsW/oLx0t
WZIg3dWq9axh6EJ24okGXQeb90O9WE9pMW7UVjp06nCYg8lvUdGKJLVlYZNnOO6Te7x8eaIKROOF
Z0yJnQ3ChuNQngHJySbhWDgcuvn7dG92Cqji7ps8okKRuYX2wbgK5YBsbqnRCiw8QDAu7AYpmkRy
BPLtWWxMot9m4YDHjsEY4vU4Nz9Eq/JzeXFrkW69XN3mkuB1pSb4Y/62BOpOQ2kwa1BLUk+O05Dm
J/r+xdCdy29Tix66no9yILnFsC/x55i+KcZkp8GjFr6GjbWF37fD1u5btLBzW6PfLLOjJSwQ/cUc
IN1IH/XwUoPmUCPDWwT4OV3gRWnl5fJ4aptssg09uudSgjDAHQou6tZr1JnbMSrepxHVrl4e5lrb
SGmDmYQopLC6Ad0XlKC4CI1sRGmCBH5kfs3eqAqOUe8FadwrDWM8P4Tz3hROU8JHtm6jPHLE8Ckx
PJCcr73VQSgwsamQS91VtQaOyyI6dXOnYd/WC0lIEKU5S3C8r+Plo1L9qqmgqAhk31ruGVbTrcDV
25H1JDb3RlLeCXXtWam8LdqZ1HW9anH0CRWEUNODRbja1ta2qWTuZswwc7DwCqpsPX4b24ecxEVg
yVuxM0hq1qXdNRox01K6gnpM0k1oqvgSqUyAplzL8p26HCNk+OY4uiV8Bk/J4PyGw70W0sEyFO/m
pakx7VeRJVP/6leXP8OJWSmUqWr+2VEfuPz50iYalIu3EAyOkmlXdKh1cXG592CUxIPzXiJEzLCT
VC9S7I2IU4tS7zsChnaJ7gy5twUtcmBpfkxBibEQLjRtbjp6RzuLfqaTEUT63kx3Y04SpiGUnpTm
oS0Nfxobe6TgHEziKuzJP1mnMFZcEb1LL9ZON/cPUFzeK4vWg6Zw+vwtoNo6fWjNoxH8AJ1OKG6s
Oq3ya5VMMDYfQ/XTqB5rY5tbA2du6zXjYYqKVdvHntKfdFNYGXx5tfziduzBjtz2be+3luri80r7
hGUTAOy6HoTUoW4SsNhvxbyJtF0u53Ze7C39uRZbrxolO1xEVyBrkIieKdKmKclOrBt05b+3zP2K
FK9EeU22iMNLEsYzbRQSgi8p8mFYv8aD/FyNWsZyHH1SX/e5uRWqdWqE3thtIC2/i4SdzdThMUXv
Y7gJxnVQ1+tewNOzEFdRTJaq71eBpK1EFsLMYPfRzykt3uM2Z4VlrqCPHLU/zXlyysl8jhUcJi0j
fTATyZFSdPQC0rMlkQ94wazCFCT7/1B3Hs1xo2uW/isddz2o/uCBiL53kYn0hkwmjcgNgk7w3uPX
zwNV3QlVtij2MGIWs6koiSISCfOZ9z3nOcq27XZMGxse8BUh6JtSZhyI2u8Go1RW5etRvvVILTE4
/4KrPwQNJUbXdAjkfa7rFpFccLI9Y6a2zNF6CkiLLPPNOKbrtLUSxxSa048nMoLkuU25r++HRaoG
e4AtJ+Ji9l0V7S1jXPuBsnElsRapxa5O2/tBepLRcNV1tXLZE7QJycdRu9ZaQkfoWMjxwVPvouEh
C1/t8DXsnj2mABmsSbSv1eeso9ReX3n6sTNOLXu2FEywRyWSgokkxYtofA2rB3t4iJrvPU6rdDhq
7ZoaPgpBYS2poKq+vjAiHAqHqXNdyh7uy2t6iXKZcoRrTzlZVGVssZHqbd+dovLg5UctPsj+IZAP
YnjtlQnlfeYxdFryShtJOsEDTRmaRpJbYxdPctQN33w8nZV5bPWreJoBbws/uhkMNqRFsoiLds7F
eMuy11Jf5irKxooZt1/0rr3ogzkjkQW8xT8brHd1ivCpD97Tcwo1n4+oUmADbk2NDRg2WXWrxsdp
eznY15F0VTZUj9KD5Ko3o1rudaY0T6MLuIZITtdtVek4hln9j9d6t3GT7/BJUVrsG/EqS95aVXmh
ukMYLirpvg/uyn6uyFtKBSnAqKibEDXVTtFXuWo7STZs2f7H1nS/d42pEg19rOorXYNaQqOXPppH
9XLXRdu0sdTHcFRWGIt2cfak9PZebW60qgfDnApANPZzkzVXOiGDjt0+6+K+9uUlO62lZweEHZJ0
VRM++sKYfxo9e61J6mEi48TNyfIfkgZNe3MnBfcJraL6bOVOmFtbzd9aLM3XmvkmdWf9MQ03Ulkt
qkFbVeIoJ1e4+GlrzKuV1aI09RaeC6unUm/JlJ3HjMeEJPPcHtW4PQXR0az8BWz0Vay4j4Z/8hkR
hA7bhzUiDQM2fhYJyuaq3LCdSQxt3ljnRoo3ksr+R/BBOaFMt4gkF6KhKimdc+8t8ZJXu8gWY2vv
hertDGXcKzld56pSCQFH1gt7NWYdbgfWQmf4DoolyfJEPLGDr9VzxJZUS8NlV5OeU1vNovSRLPmq
o7R3RAKCCK5oN+9E/aqU3RLJ1Eyh9BFTyNAT4ZC2fu7zN5xXRUUtI+cnaXjXdNnZas6ykBZfkihc
4sE036vKpkMjGFeOlNK6/wQ79oGeQr8QJRFwnzH/cVyrWhb2ITe/Joq/JIKJIBCZPnDckB5msxZf
1UpeyGNT0suU3EL8RS5xAYDgMw7wB94+oV9oi7ykUPs6kZiUVGMTBk+t1C5k4ocbdvikkK76qJh7
sbJM7HfL7c+xX81y6q+eXToebvf0xYiiT3RoH92TC0ESBn89DqfvWOi0ppzoi7f6QhjURp1hRRm3
RCTHgVYWve8vPZuXPB5rNOw2SBLMQrLThIvgM63PB6rQS/JOoJZW5CpYm5lsUj1ZqdaRbfvMjcdP
dD8faXO0C+FPILxaagOpA2BKua6YN2O98nLW2PTFW3ljhmLWS8QPquqGHeMu0PWFpjy4Q8wy9Cq1
6a20jMNURmQ3O4qyvaqTT0waH57ahRgxbqNR+B5i44SqN0mx2NTXYAe8PN9HzRs96E3RrNP6DqGP
Zhxy6OkGAAupMCE4RLOYPQQ7IQIB925yq+hfc+6KS9IPtyOjmGBDqE0cas6EpH7tEZpehdfnmyD1
qn/+Q/5fhZU0VSUQuda0Zgflvfkakl1oF+NFl5WZWY4cWFtJ9Yz4nq+d78VoYXaRrEm2Aa1RmQuV
bajzteNevPpmqUVFF5Sc7qA4HsJDnTLI1w598foThqek5LhPyJediJdB/7WR/hLl45MkkHrtMOzk
1/Ehe/v9yaofSAn/G8gnUCRTH0yGYw1hFjKPVp9AtJRP+jGgcR1fBYnKEtA92dLUs4YJUtJf7OJ9
rj3SgpCkvRZuA1YTeUgilqKRSWvhqyPHanxLW4iyXX+cuvOBsFet/E24z21xYytiZUi3vteihdrK
owF5mJcpkW9+/7UmF+IvpKY/vu1Pj7mphL6sUPHfxd15AFPSlS0xDFX3qObFc5DzFX23/9oj+kPu
+tNnDZGeGHHBo2SGV2O5NK3733+HD2anSxqPmmpNKmsBo723z8Jpr/D7434w2l8iDw2tycFscm1a
KWMgJoBRciksWYR/f8aG/SER/9X1vxgN2lCootB5B0LFn4/pKc32QrvN2qc6tqkyujSQN626r7K9
GT+l1RXTepY+FJKExi2aUcWkdB3Ps+I1aZ9s6eyaD4HySLK6MVCwJUyDEPRq6lpKEHY8SjtZvMyK
d5U+KSHYhpIznd8F0b0eOMiYZxYtm9BeyXCXzMKf1+ZBaVZmdy2oI4qXIDzp8qs9PlJ9nrf+ldxf
j8YUw3adlPZRKnd9eAwyZAdZQZPxKae+YxTltZeqSCJR8Hg3kAytciReNzv3mnDy5L51twXSbHvr
NZ8Yvj+Sg/8gZP30mBn4weqwAUc0YTnYDCJ8olUDVnPoKfQb6B7tue7JhG1kTs5OWKP4bnv+l8hz
4pICWfV2JnV4vHZ9cfDcdfeZivqjh/xisFQyT/Ml9AO75rt1m38yp380qF2yFodAyqy2QKmftg86
yaKoQCmPzQFuaR6m34pyXFMue0925MGYCTESLk1HwjOdvNr40Ybdflev9HigaMjFpqth6srBy8Zv
IqiubC1FbWCcrNR3gAquZIrLfWBsvHGdeOrcT4L9QD05UvcJsSyB+pmp+4NrdQnRqrW4S8dIZk2w
BT7QfQ1AIy4JWm1FN7v0OWxwpBsXfAZL+cCbconPmnIGoiThiXF12nJveCbWRvnFufAytzOouqYs
wM7tghH8wiIJP1mofnTS06X/6SWTpQSzdc5xfS+Z2y2VDsQk3ddiE4VyMSoKkjoS0cArl1/pjn5t
t3GJVaokJa3iHpuI+c29NV5+P0d89KhdLI8iw6ukFpnOhCWpQqf64o5LuXjdja7K3G66AuO38fgZ
5OODCe2SoJQ0lm1rbsJazi5WpY0UHQ2SKZBJWLXzpetxyVLSQgaULlb7XfbUOOn71w56sSkKATGL
wOJhK78V5oIqztcOO12mn57hpAxMW2SsE1Ex0uayP8EyfHSVLwoYiu6VUqcobOHUZm0iAE68fG5W
6kqNP2PvfvQRF29fpIDVtFDigpSnKfHeGqeQjHo7+gRa9MFS9xJa1IjQVyW5Zvwcun3vtTM77nYW
5cxBucbH87Vl+iW7KIy1zugjoLlKgsJ8bdfe8mv39eKdVAqtbYZKxk5/791KX3ywL19ILaNhK2gR
6LK7oaiPnf33Z/vBSHoJIDJcD+rmtFsJonWEyIn1Veani98f/IPh6RJDpNikCScYHadqbdduBvVr
V+MSQ5QPoU5lnEtcVcth0ot/skX44Mm7pBBBLygU0GEDaXCIgmuY9RGauVMxhAtXGz/5kA/enssg
T8WILK8O+RDKopOug/6ChupLrb420YiLt1PViQrxKnAORlEFM0OTnQy54ddu6MXM6OmWHDUWN1R3
AcEBffhk1fzRg6L8fSy0QIknw8A5K7rTvUrh6ven+yPk6Rf7G3HxLmp1p9uR3fU7gR1sAAcYoknr
vX0ImFXq30avRfGIpajCqzEUjtQL3FsbA82lUGYG7aw4Q811ZSgWAmBsHoW/CnOVpmey6sY7LR2m
Tv/Ot5Q5YskJDKrm/p2daAtrMFbZSFVWXclG61Awm2vQM9z0ZXJHSJFAqvA0sskiyGFvwOrrx3in
iRqp5rlC2h0Y9M8BySbmMy36hcwuy6PUZ9By8eN0Ncb9RqnLRQ3az0odaTT2sTds7JAfN+86zdT6
bpS9pY8pqU2uK1D+rnZjKSgTEgUr6h3sOtQFn6xCdHO6nr+6zhfDEy5hWWZt2gHtrrHZ3rv9nY7e
SEJAmVnnbOD6uE9dKK0UW90Mdr2so3I7VAY9jK1ZD/Tlu3ViHlIXaDn6VA1oeW/TKs9nrfU2VSWi
bFua+IiUbDXRR3p1ESED8MQWqeDK0/Dq8NNhvCqit1B5xvqAw+E2pXGYauuR3nPfLHsNHcvoQTZ0
uiJxAnTeQfeaYfmCXjTXqmoWIxY2+x4L0FqTw2VEd2NElBTTqNffCIw2up3aPLaxvUqsbqX7FElQ
aA8vmfISElLSd5sQXYZ8VcdLyUZ3Q8+2kOdlvumV75Tp553R3EVVepVL9W6IaCq1dCrxJ1dqNi+R
lLloTCIV/Gt3P1QopdvrAcm8l3AlwqNJTw5vGhopAGgBxH2puan8Ag2Yto59bd4P0k1Wo/l8luVh
1rDZzP1sGY3RfU/0dxzcZ2O/yMqdaiwzQa8elGMjl47JD7vkfiQFudO7k4R5vND4ZSVoUchKwlER
jDeDMuM1yI0jCKxZn6+NvJ6V1YnsjHkaNAtVe42LvT7oTmikc7WTH9KqwKGIJp2zagP1xYDgTsrU
OrABrndtsxQjodZ4UhK/uumLfFJ/qXp1M7S1Y+GkaBTJQbex6oNrdNNmki5i2OSmJM+7oN20qPA9
M56TKDnmJE7440bCYKUdydZzYuToth6RkWHNZU5B56MLlCythxRrajAuFM11NLfcyG61bDsDyKm9
lXF52m6PpypZ+Ga9bui11YG/iBErRGW/Kozvdesug8BepwUdL199TT2k0xi0PBq0ViIWRqA4aXwe
SnWiw8wNCapvGR9j5S0wrwesDBRJ55RDkKbaROclc8tsNrWvz4fJcji6iIm+xXZ+skZwTHRQ9JmE
H0GSDnZYH3Iav0W/SLRvA8m7Y7A3Id81azZC19TLrqyx28v2jey/9x5GTRlJQo6yXc/mvXYrum5r
RysqSvRF3ZWO3oKPnvXeki6daRtzGw06siC7Ir3h0MkCuViKCLNYdPF421gYggpko0KbpdwxLX0o
+wfBk4g0qqdJ4LbuPHEzpFLJrPKkeTmAHyHxZbTNmdo9gDyuAn8e9VhMEpSpY7Ls1K1A5mDUPnI2
upY5at8YE8BzFqk4CjdFqM58UyUiEcJfgqmx3AdDvwQABXVwEUbnKLEQDry3qjUjnEautlKKL506
Ud9yw1tjroIKUsWNjuEa4w7kcAVyVqU/VVmy9OlmWOFtMtxUAoG5Z8+5GWisdgpmYTtFb2/zHFOM
rKMHKSmBEql4MZR13FknT7fPrblDvpUge86DbQfMPO+XRmkcGgZos/omxXgCI2yiQeWIHE5zyNIK
2BZtE9SzsR8t4vpbr/N+Nsh0CBtp1XdgjXNFYMAaNCfXnwvUrXV/X/fpSgQmvddTZEHMtNaIg+Q6
mjc+sZGT77GNttl4JTOFycFD1aCKD59tQ1vnuYHcsFzbpqA6184yXJwxwk9J8NJh+LkyklMW8Rj3
+sxC1y/s9WAfXJOktsoEFp3N2/rOklFvorF3ssh/F2G89fxzQn+dd2maEDsdAZT5oHUpQ2S6GGvv
waXbVSMLTuzkYHhPlocUngeuRj/XEQ0zGxAN5byiwroPUXqkpOdk0XhtFOIuQRM/JDiL+5RxObSf
EokR0e+jchX3hmPU/bzUqT3rZfZYtsamFXtEqT6gGPAOuIaBjxrpUg12dfsil4cgPiji0er6ZZgx
K/c0JauJltvtFI1p/22oi02Vq6sovEFruBjc9MAOYK5x3wiCKaOznoNjxgZY2+hra5pHbrKWTftQ
Koe2fCnoyHvdvIZbb9QgDL18MVgbvexnhXlXW0/UlpwwaJ3CuNeT76pxbsNHIsMcDSuJx6KjSV9M
fAwjoTtKZZ7K8DqvSErxzmF5nwRL3qhV53I0PQ4OXjRcd8SBBdI26ky0dIzAaHDBqs7puGDEQ9UU
hRV2YGtbpWLeJYgHkipcNOGNm9W7NsWngRbHQOZdoN00WJmwmTJs+9EdbkSUosNFwOL5t9545jQc
gehIWO2L2rr7Upwk7a4LVjU1YaxUfdBtYmlrutSE7UNECylHxD6RUpLBfG0yZpz2PcObFwzxMmn6
fW1idbN5f4tvri1vep8ua4WyU+JhjYXAL+POdJp0U5qtFPQshTsWajd68xk870d9/3Jtwpe6xLv5
5Ca6GGK6nT0c60p2AsbmqsQUXnzXunCVsrSqEboEZUr+E052/AME/y48Q5p3Pt634PuoJDeRy+Tm
nsskcRLdY52nOBmvZ5hRd7Q2ddMiusLrHtTz0pfWZZOhCrfxap7tGGVomi2NGlEVwuDfr2yxA/xi
ycXXukRHZrXfRLnfUult0SvGGN7h1hQnX2nWlVQ4AYMxTuN1p66KfNxb8mNpvaGBnSmx4ZhZO/NH
vJcYsXJUHn2oY8a+IlxkNmKL6EYMpNKi0JodssKgP4V5vMihzRvRdZNiWg2VXTVpCXMWqLT6ag1D
vJnP4/Q2kk81zIOx7hwrUxfCHRz2qm8JJlQ7GpeBB5CKpsFwIit9mWHkDDYdPrGgvtZRMakD8UPi
roXKaGImCd1D7L8ipdXzdtsZNyHzVNilC4+9pNWYhzBCkUY132VlhYGNPkMWkZDYYZ2utkCC5FlS
BLjJlyVu+47udIkoiOFgLJ/GYgfuh5UQdmUzexAS1GtKiROBtpH2euHd1AxcA06AvlraxcHWj2Xp
1MFJyca1CDcD973CzeV6qIqlbK0q3hxxGuuCrZuv3HijdNXcMHxnZDjTTfScmC0sDXG2nC806ypl
UBZFM1PqjFEcySdGIvVZa2665MbHf0YVNptK1cEpRygHLMMu7WUQsQC1VpKBT00V+yA+jtITUwaK
zM5RWTnl7c0Q0if1lsI9jEyeZXG2RsvxlJXUz7obszoU/Thzp16L2HnjSUlvTflaj8oFOcczjSZ5
0Bwa81uFLzPe9AxrBstlXeZJnnTxoAQi7vsYPFlwJiIc/9XZ7e6FOPneS1vugvDBxVsd8CwkPH+q
fsy9F7vES8WBw9usDKawa9YaDLgWrn1aWkQruJ517ePC6U10y2SgLRqMiGUibvv4lNFXNwkdQGi7
sBJlYyvy0jLcG/K4F5G9IwPDisplniO/V5R9nfmblN2Pi0Q8iw2UU9wee6BdUNxn1VPinqvgTk7s
LSYhWIDqrds33ySR72Je6cx8HY3+1BL7SegCCW9OSuZZRf2pyW61mhFCYGTws62L+lMNuAC4pQPJ
OyPwmlfYRFvBJDCcssQlpayfte5xILgzR+lWPLvyTatksxIjhm2CLtDudNi0SYBbVkR7Lb9r41XT
fwujwcmaLaSyKSOUZSsqLI2BUVYPKa+imp8IHJ7xkuGBx8dMagMv+7Mc3jQsLwR3377D30XkSN09
l+5OpSusXFMuYbm/UBAS1+NB1/ZB268sy3aAf9RiNzB/JNpTiNOht+81610mzc8IsoXXZjem5t2l
mLUDCCPgT2oI8E7jIo33mYEi9p8eWO8VfynH8BwGf5XIr249LKyeZQCq8HmprTV/NXQFTvadTBMz
Ntj7Vg9RmGGIjtDNNZjaITC01Z0lVTuRkRdT+DV7ZsNdjyyvs6b65sPGNuwGD5a/0mxABnSJDDyI
bY3OM6kXHq6DSitujcbegNM/drj6zQFVa+wkBuQ0GeOdbM870nXCaSvesRTC/d8Y1zrmf989Ti4a
uCmutax7m94cw7iHWxmwQDL6SwxNBXuAblrMkahnS/3SR+6ber1jYZowq20g9kp231NAU+MBo8g4
j1xW5Hg5ZMO6yUciQqb7aQ+rtF1X7WaahJS4+B5o8Tp01TmW87lVYojQzgMlhIRqk4Qla4w9B8MH
tIpN0CCDNtZ9v61C68rUEoy1wUFV4ePGiAqLeuF7qxDeilUlN66srWqcMF7ZHF1N3YJMW2nuZJuy
bkbN2piN2FUxzyKjkQV/udMfJSw/bsrgVN14iPvL8qkt3aWZoG2+JaonH9z9kJrnOOrWsoXqEP7N
J1PZBxPZpA34qQ6Oa4kLgV96N2AqxBPtl5/U7X80Fn4x818Siju5NTpNKfqd1dR3DGRHFzpPb7AG
VYFCEA01sPa3EgSf1juoBtYfxhxj2W6U5KuotzaiGu9963toe0fb/f77b/ureus0bU9VwZ++bTna
Bdp5A1pYrM0iFkCTPLnLs08qo/JHx5/+/qfja5HVtkVMOy8XqlOP4q7ztqlCQlH3PZDOXiPTlN/I
HSrjetsxHzZDeIzNY/Fp6u6PXsuvrvpF/REueWbw/PENqaGMuOuVIcELUixQkW3dzsZxQbhkdtUT
nxDgcq6YpxKFGSbd1/kOmWsPUcFSxBfq/NMFvyhZ+pjAgoim+M6XVnJ3Nwaf1BaZWT94cC+KlqaR
4t1grtphvJ8VROtSicOTuEYWcWbjjDEk3bH4IcEjnqd0/NPgtYjh08uOGKtzxmwy+ppTYFBjHlho
2KR7PAtxytb31OaPqqctdaNZaqO29fN24UuPGurwTLWu7Oxbl7fzwQsWSXJfjOa8i3DC5Zuq2rvD
fVoXDlAjGzesXF+VYThPAIqUFJkL91q1thYjKePZPDf2uP6K4iESDaU1uDZkCPWYyRjZqwwzUDTO
zfwRTEjs4mTb1i2CIeGgAGkSk4UjFnmpfvAZJHvcRn2WTFWEuStVs4kwUDQ5K4rnyGehGCHSBZ4R
17hCfetQG/1G0lDzT5SOhRXvbbHAwKqNWBWLo59tqsGd65QHFWoQvZqsQ/hbEVuCrMZIL2+0PJrB
ccOfmg13YZ05ZeNvTNsCsPVoqizZg01UbHPKayQsBd7z2H9PM2+XY/IpfLTTOBihsyjqSu/2NpTq
jDgD2mP7cQyOZRAwE7NmZ0bt5JB3JXG8Hvd3h5XRW7lLT5eBTJncamyv/WOoKYc0+65mxTq2Bidu
Jmf/Nvdvg3J8jDoWPgaeQUNesN2c5wGzDRa9Kr1to4MSHRCJwnRyw6U9vKiJvBhEeGPW77b/qim+
k3cw4xKTokfIPiualYqY9+laym9qM3dGNf/eVem6lkb2a4+mtkNEjtW13iequoBlwiZemwNTmrVG
cj1iJO/wGpVtv+wyl+JRvMfs9iNY3PPjRwtRgR9nROV+iygON5O1En6iOYaUkMxdIh/98VCzciwH
706XHoaw3Nnpu+njqNUTp1eLxYCnoOnso+ar29pTXwKV6gOiDVu8S62K75g0rUqHVpuTr/4Q4tkC
KtbkSxu2Rppo16EpPumB/KqRM+35LuaUIgpbHhm3Y8XRUjE8957vSBbyER9n3PiZuuGDsdaaPv2n
sRZIa6oAEOp2dXSXkC6sV3sbS+vvJ4pftUSmr3AxUdhjygaFVdQuE+vQIyevHz7bO/563LIupgjT
kwONqm6366tD056ZAT458K86W9MpX4z8hq1mXWpSJW9AQ7TuCBAMdhwZx6n4bHr7VaNh+oiL0Vw3
07iKRp0bi4sjj2qiAw1KZdsQXEkQ3vliNaQW40wwtzVr/vs78dFtvhjn05EclGH6WqX/rJrTqhA/
H/b/3x/9o4t20aKyIt9Pxob77OmCAPJdr9SYT2HPdW+//4AfSp5fTMiXwNzQrVHR6iozoDFMI/Um
KINjlGsvskeBnkTegJG1ll/NtmdrGx8T95tVsh2ZAvAw20FYcpocaJg3rKOc3azIXmwj2dR4LWnc
LctWXoRhvEtZSX9yxh/cZfvimghj8ISb97QZcRcaPi0FI9t38TnyH7v8m9fXENa8xxEclwbww47g
+ZgSOLN6JnUounJsnRVGJCsTtJOeU+k1hP3++3ObnuVfXEz7otNVuaEMVM6ijojmkElkoDb4+yN/
VNG55A8X7IHlRuNJqNPwOtGHVZF4C7vuNooxrDIsaZKcz6osduDVQ/iBxJFm9zbmIJmCtpeurbCb
h8aTHKKizNQtnaaZ66NHDeeZ+eKFjNzRuZggJZQ0ZZllBlGgAndwBwfKq0BpCXBubrSurHqh+o+R
+xzp+QJv3Dofovts6NcRUuM4uFZp5Kekqzb2k+tq88pepQHYh7F/0XrthrBoKgTqJ1flg9fjEp08
RLbvFZD4d3KcUQCJ5z2cYDLe6OL+pV3/z78FS1T/+i/+/JrlQxl4fn3xx38dgtcyq7Lv9X9Nv/Z/
/tnff+lfx+cW03t2+W/+9isc+a9Pdp7r57/9AU9ZUA+n5r0cbvCix/WPw3vv2fQv/6c//I/3H0e5
HfL3f/7jNWvSejoa7Mz0H3/9aPP2z39Mr85//nz4v352fE74tVX5nj6/PV/+wvtzVf/zH5Ih/6Ga
lmWZsmnosmqYDHzd+79/ZAlF0yzFVEyhi+m2pFlZ+5gTlD90xdQUW7eEYVnapDWusubHj+Q/KL+q
LMKFbZuqjFvi36d2/ee79eft4Er89ef/SJvkOgvSGtfD34djXbcVQzVsg1NUqPqYly6bwZatNKc2
5KjgY6bdvwElDIiU3uOP/umq/OKjLiIb//wsYlYUnS+NHvCy2CpniS/3MQq7Qgc+GDetNOPJNxy7
Gp6UyK/mShTDFeyVJY6/HIAAstQulMlc66mnaroXzqO6WHXN6O+UKNUWRjIiXfGkBoN9tkzaLHTy
qGQ4USQwplZEBseoaRQT8m5mUDOfx3Y2HtK4Vk+//2p/V97/+GaaYeiqotiyasmXbgUzpSYcAWMG
2yTT7VCpS8hgNRaKjp9TleCVxI0Nd76B0PH7T/77CPrvT7ZMfXrEDMPm6fp59WT0Y1vDMqRCIqfe
Qm+TFJiO9tki52LW+/Ex3DVDFkI2TMGT8vePCVojD7MSv2fgteFbXipAHXVLQmkgxjFmRZtThJNl
z30lesx7HPLxoQBqSkc2koyzKY1bk97tKk8SNkd6nKnffbLUT709UhIsE0nVHDyuNnblqFnkSlOr
TpMlYBJMK6M8nhnqTqqHdB1pmML+HBT/H4xYV/l7eq7L9/f68Jz/fzBuyVN038cD1yZ9y9L3Kvjb
0PXjd/4cu2RN/kPItqoqlgXAWZlKQn8OXbb+hyI0RViqOb3J2mSk+Wvk0v8wLMG7bdmaKWuqPnk/
/xq5JFn8YQtdIz9LZrQxFULj/y+GLvVCKGMYisKIyoEsU+XxV/SLrUOiyiLVi9A4aKE6VBBkJbts
ALwOJQL3zPDYp2T00Jnvc40kziZo1BqYVqcgcU80o1oMSiYZW8VtW8RCNTJSmleWR4KYNrTk8VYG
SAnJgtg8A2cnyPP0NffFH6vKdyKl8l5Ct6G63VWVjrE865MJBZmUhbmx1A6H0Liogf9IT42difzF
pNFeLgjoVJRZF/gTHmWw2I/2tNX8czw2LtQQS1FptRsWwpH59P3HdSA3TXw7fQ8xk4yoxpjPl0yt
s2e54b07hc295J2ZMrK1dSQnO6/PYkpuYPOlc2hHcGgS0Nmnxg5zN1xoiPv5N7pqe8T9CaWEtJZ2
rUig34XCyGDnyqkByjBHVHUAf9RIZ11tqGsEfQ+UQBRi+pUoMIZkV8Z2KgiRCkMs5a7ka8pjZ4Zd
duI0+RujiAk/jrQCTYsWlezUS4Vf/9bVVm5BnDM97ezWvv3YVBKpApGRt0E5U2xTB9RpNmHkU/KK
uuZdxdCeMcqkMoQ+NSeOcGMaqsoYxPpZLIQUCm9BqyrqTyr+7uLFL2roVOqgRfnB7WI5WrXB6MoP
Tal7D4UWR3AyRaXV6xqSd4WbvderpcsczXJDSRM6TvwBp6xihDvD9IZuE3QA9O6TZIi7K2kcw/Cd
ICOhHUa5SjFQlGrWr6KKS/dYSEEnnTtmtuIl1TUZKH4Yp0DGM+7krjNHr5p1TR4mS6KYOpeutlvc
+17mJ5u4VYFYZVEuRUs/ipSI4l4W6Ok3VW6g/qlCz/WjLoqheY+DnHudghmK3lRRVmCtGk0Ln7nO
/niqfKP+cWMrQTE4zi1Tu29wG3UgC4skrh5LzWsMODnpwIMWUatgYxwZAi1QEuajckWD0/bXqeLa
CJgG27RXXlD71JN8pCfxTOYtT3axBVyaHHe/Up1M8WP/2qtiLl6bZrhF0K4Bz6p7074aaAClu8iz
3ZbKk2nsAwEK9kG0E1lSsdPYXjexoQJKkKKaF8oKpXpjFDqGIn+Q+LatFfJ5LXe7vsktHZt0WrFl
ciSySh9IpIBEn2qtvZRz1fIPIusyZUWqr5+vfb1r5X0XofBayfXIbcb7y3+DIE/GeySwtfY2CDgS
fanp0eHPk06rkce3MVQQ1abf8//Qj0dxbzUKlLkuRkygGbhjT64suAuCaogEH4/85XmLyIIL14qx
eZd/PJGe0nTpbnRNt3jMyijsT0MaB+4CPG8krVOzG4wtGWed9FRFfvCWxcC7YJ95WniTerGr/m/O
zqy5bWPbwr8IVWg00A28UiIpUpMlD7H9goqTGPOMxvTr7wfiVB2LuWXVvQ/Hx0kkEuhx77XXXive
GS+heLVTJdSP+8ga+Ai+yvFOczPUuHDYFoyIuJbIudYym3ZSJNlEncmZqUaFs8wR9M8iG87PWEEg
gUKoo1OlknT5sr1pNlE9ejFuJpsfNarurH8levtczb29L6K0s78PSLk7D8LyxvGI/i9DBfzBu4fA
78V9ioo/LL7SDeUxiFwGzJ/d3v469VSk2ihAk9OzVXdfhq6T3eskR/BNVyUnkV9HsTklkZHgeLKv
qMzkbh98qqK2XNWVB+icTSSHF2iCSGx1hUKmofc8Fp4Qi2Z0ujlCrgcs0ie3meDeHRfDgXywwkWw
A5OaVWSsrA7Z+EN2DGFQVLvUWAsg42j+Xmqnil+TpkqXsxlsev/bwWm6uwB4codwZiOPIzprlMty
NuSjCBareZ3dKIn/NIuMxREf0SjkOx3xZ5TUOdh8nLXl9JKnvNWpnCrWsjUVnKPuGMxsHjrbvOns
jl5izrTvxSWfPa4iXSUAd5YjADELDmIxN1b8BVbBpA7gG+X0NGiCK6hOlsZUZLe4Joo+pO1ghgfP
x8t0RH7RgWiQo7U5QIwuunKtbylRoOCaWd4DJBipjonJmZ/BUhOwwOR48OEsPUmoTjNk592YSU6B
RPf8GeVWwvk+y9lpjl0XoWfFklQBOHPXUV9LXItmMli724838+iisnvZX3OLL/W9GMM8/4hVZK/u
t33XcwDOdzoUCQqZdPMFL2XdaDBN6fXL57RxwDbrvO7N0zy1mf1i8hKZ6UyGjXyouoTP4wSB05WR
O/T0NdzWQcIujXxaka1bum0G/yUwQWS+kevp4nmBH5U92qNPsURQzfbB3KWbhHexO/iaFkrdMD/b
5h+yeuDqqy6f2Cw1C3P7e9fXg/Vx5lbnSs0kVPklqdAYTCqV1Q8CLm78uB1X+eXiywM/W9AAXrdJ
NIRcwZMCS5kPqKWvG3rKsP2iYtbppkefDSlS9OR/CeX+l2xLvC2okHJqSVrpUatxVaAvGeSvmUGS
uXg4Zyx4ah3KedK2jsdTP5q8em7G2Sn2Lqa6oPqX8Wn4EXV0KjfsESrPCyb9ncd5y7C5PI4v5SVi
lFptDJxfYN62InhwKpEeEx+d2/0ctTHa9GMpH73Ab2HfcFB39Y00eaj1TUPs0/xQi8ep0ISCpzKR
ZDdtg7n4LrHJ7x+Q2OkNGIWwreu5UnmabMf3yHSIdn8dsHKJwjzNUN2LuzCRx9ge6+xzHuG99erS
YLWcK9db9cbRKEf5Ps/YSnGMM7G3Q2zN/ZLYbStvkQ/Lkj12jzSDW2i1wwCFU5K3N02muGmxOCo0
nvC6gndepwGi/+2IfNEyh0bdRq3bmx81kEHw1Ur7ArzawDfDlSVPzuy25aNbceqng/4blVNavrz8
KZFBsZ+DqkH7MHudkuWrN6yyc9xMNxwXPSVz76bsvSdRVX/kC5y1WZF3e+JAyn2oYL5y8txMOsNu
fK1e+E3/lDfWi6mJpTKq8B0Nxn0/ezdFFLzYU+o/SoN8dREgSFYrd0C2bc7O7KW2e01t0U172qFf
w1CjMIGQEkQPpAW9cgpvSmcsoZFmwwslldNSDKeyVN9VPX6BUDqhsYROFW54rwJNP8vz9Q6OLWCk
UtSMFERl20XeOBaq+8cTGqvpMfISdTs6S/QhD8uh/8vWlZc+xRTHupstsBOR7/cfi7p5akvU+2fl
3ZVT/jhp/UFDao+k9UgJ7Dmy4YMn0mqOdT3/MG12ryb430mAUPEU/NmVqn1paDw8eq2bAJWM7s4z
SI5FEo5JPKN+ytfVOwHf025GLOAc+3aQ2Yd4aD9aS4LqevW3nCnnRY3udn0uP7UxpFlBmqLGGKJL
dKZr5oMVQh5WuTk7oAewcNO/Ygl7u8FhJU/hZQYtxbyueeL6RusYB8I50x+iaf6uSLJRMOjuaz3g
IhotPhvJkV8y0/3j0za0KNdny63y8bn3xQ+6n3aXQ3aMzd9R1H52pKGEJK0aAd7xpxMuL0pDPw7R
j5JLgYJ4sKeoFX6sE8Jma/6qexg4dQ1dj+LmefQW5zZtmqHfWwFipsdu4H6/GRth7Tj2nkToH+0U
uq9n/y2VMzwQqSGqnqbIp/bjI2okh8JNH2MU7ndpFy63ukcSuPAwA+q0/jN1xT9LXr80mfzoZeHX
eWSU0NENUdpPhN5jSorhVeHd2BYuedRwDffF6DbJD8rlTsLSbiustzq5dMeGgizxD1hOuJpw9eFD
1VgTYtWoCunnvA1RkMOgJnmAZtphcCC4HW+TUAjUt7jQ9laRgX70DozNNvL6ZCQQXiWqoUL033Va
pI9FtKAu74e9Ct85Qa80W3TgOMonJRci0A48X3ldtaFSGbju4Jx93AU4SsDTinOA6wI0P9BYSHJL
gItE4XMH6w74BVk6tZ7nRerrU5k31ed2xk/oiBqWY90XltV7Jx8d6eJ+8edc306e7Kmy5suQvaRO
U2cf89xf5dPCJHqnUe7SQv9f5N8HqOJCUYELgglQAJT59rCVkT04En85FBzXUDtoNLdwRKrI2Z/G
iMA0HL/ojIq0m1Hsm936xlUuqr3eYGJrnwwZsud9UaGzlnluzKacCiHv3aFm9uNME5NWJhH9HgF/
pPGT0CFoFmbgDnETQETUnud9ELa1vi2LRVSHpUJDAJlgx88PQ5gxKKNu+JQ5mOpv0WUgMX8hMn7v
2nlz63Av2o5Dd4DwQDGEFtfEWo4tUZse95wsGXCISgVFzDOKIygqYhcyx3eNHUkUGmaFBwkqmhb3
4sLjRDhDJI5zN8JqDg8QwD1qCGqK9avlluYrtf8e5sBgSTrR3RRJXCvCWPZxWCakZgUhIMXwoFbj
E43+sK7feau3gOj6VivQ63hMLYgFt+rb6bWhzffax1uKriBu+yX1IFcWbZjat4Jbtvk2xtaahM3J
FL8OaZ5q5BxqEf6Z5ksaQfvLckvgX6NEoO6KORGAp2piOno9Es7FlzRT05D7zxzkGNAhwYoGwsOc
tESEPpZx/EyNwOXrQLtIcyeWZcENyTIi+qNGAqB7JtIf6D5y2QTvvPu/Ay8hHBuTK0q3QrriGlLv
F78SYoDdtrglaXCW4fp+XiDojneu18P8RFcaal2ofc+FDZ+R2Y3d4NCMMVcaXZrfT8W/ZmItH0ib
heXiEkfR4O1MoGkfNFCMHRIyY1dfpJR0BFi5i2WP7QE/HOK8T+NTVqTWANFDIS36+wdwrgLRwJFa
uoEAqvOkrSk0vH0C0ttFeEzheQMHMsteUz17LNpH10H+lmbBpUnO8xRArKhbg0qTCnPhn+oeNiFK
nyOJxALinD2RX/nAVaL17usmxDRCQflDMxOHBJzrCDes6ifpFkxcJ6ORJn9nLFf4tP7vqcWyVoFw
QRptxRR7BIlvXwW+SJeR4tKzOetIfZ1pUEvRWuWma+ECx3gaTGFTf1ucioI6QrJF/7jt2ySNbeu8
0G5bjf/nhyLMd9hwNJtp3w2u91pagORp0SbHbXyh5LGmt2sgTit2gu+V7DVRF330V1hyBeyapV+a
nwC/HaKGoHf/n3Af5FhT76IkAlB7bafaW3OSCpElx5baY/8Xaotl+3cTj2sujlBIdIxassIb6YWO
/SGUg07vaA6W5UNR5jYikLhWYRPuGh68zfBbeofS8u9Nqh1P+WsewpnrOOLqMhWDQCJ8irKjXQS4
WPW6XDrgt6pEj1xHHl0HfqCc7pM3Sw+VkCjrfXyEFFz/e+1N2mTvzeLb7MNXPmxphyWlqQO6ChDs
7dKi5qZraywRYVS0u9ZCZvkZuC/91NlizD9rFyzHHasx3i9BmSR3AEOReMLRi0dx6jQpX6dwYDvX
YkidV2Dz8dkNDCfM73fz2+NkfUwpfclp4nC6M7dX46a8oHBkHpdnF+kC1r53+Q6RUhvaJ47EP0jS
Wjs/922jBpTYPE7r3z+B+/Y8YQsyZU7gUnpwWGC+uqpFtc4ojc5CcR4t0vzTQqtEdSR+QM69yavs
j8nPRtQ/7Xoi+Bnnoh12XFXLY1uj5Its+9L6I3J2tDY86mUwDwWgK+ZLskS9mU7LiL6c3F/2NSW3
8MYNvOR7EEoufvil5MiDMPy9veSnnevbJPWeP484swyd+CqMT2iGCi8fHoBLZY+L3ScunWJD+gkz
BlmRmc01ph2YfmPrUsdT1+P+ZMx3K4/n8O+s6/VCjAvJ7BlSa2W9cxpfHWGX0aOmHDjUbAJG8Xrh
29a8NNIa9DlrfQIKeA7A5YUcgbZiVQXq7MnJ8r5OcUqKHQ8qqj5HVpqIHzoPivRnWUz81u9n9OqZ
OFY5uyg9C5vRZGqvTzAHXImicZkfM9OXDe5Da0RDO7n9XKZJRxHHH/3ujCw9sd2GMQWDcmB3BEP4
KiqUZu5//0QXGaA3B73214I8QKXD7Umw/XY36tDEMwZhzXFucQ/cB5D48Glxu1XGwMbaJMTMq1sZ
UtEDfEWXC+ECM0o3pwXBxT6BjrrQK/IDcsA4bZIeYEyVth1Lp8hW79AuTaz95PdCn6ayR85/Tm37
WNYCdnzkT9K+q91JIWqd9ZByMruo2iPeG/GhjfL2PWWJi0zHf1+XRWGzrwNqu8QIPuHLyhv5BZwx
taNsqUKYxSKaQtRoU7eARwxmBSVXTf6hspqwP3RF2rOBJnTldmM59fHBT0aEiyu/CvrbpXWZn//T
RPBkLgSFwHaEq12X/11tdjnGKBEXoXuW6YBNQQi8B36W9E7dfQvSNIzvU5W2yQvYDF+eSZ8LQ17K
UVvpq15q0iF7apDvrV1au1HF7qPX2JJddF/1cyw/RUiNUmSGeWv2JlSzOXANdPU3F48J/bkq0mX4
OuhMVrdAQlb0AOyq8/2oxwiFtWGaqndIUdc3Aa9MPcXXtk1eRMh2dRMQw5IsBLZ7DuY0GCCyOusx
4hTB+Jl4ifD/nSF++33r7oNfYpOCOJg9aK7Dt5OfOt04jZRQjnjTFPCTA7JXvIxSWGkxlhHVKS0t
eksCVAC6g7L9fKLrtWGcB+DXFl0MXLzo08Oh5LYIUsfshR0iHl0544KTZaNQaNO42R6DogpoKC8U
zW+WVSpcibIWEC1qeg2BKnbsYjnhMuUWf1fkKsM7KefVlc9dDwrqexSdOfYCUq2rcQ3HUpmhWOZD
rBq6e8lG4C6XXdgmr4ZMBl3phArIIyYJSKDlaSu6+0HlyanWiQ9v7Pejvua3v+64NfF1XO0rCaFi
BWDfDroKPYNuXTAd2EBWuwfnHHA9lZ3vHJxOiieryAFo5nKU811CGlRi3OAa/NR+/xjOW/6Irzxs
BIB+mXYo+YpQ6O1zmJrFX0SNd8D61fpph3qiZdGri2dnjCqa5WfLzEdlvLh8lgiB0E3rxOwOqgXB
lC/3PSJ8VH7tjiWzbUF9SZL1VDPjKfcGFaJukU9G1bN5DGmG7p7a2TPlx0I7spG3XEDe/BTMdVP/
oGRU1u9EehdJsF9H2tdwFPR6rsGzQhvr6gRpU2G3FlbZJ5O22v/MBVj2FHyXefo8LyN2BLgosM1K
NxuIZ5q6YToSAEr3Ll5qgexAEskvXZpqdc45nf2vOMGMwBHpKCin3Xsjymy7JkgW+5iNXds9dvms
JfY9ms9GRIYjv6llPLvv3ORvuXxrJOZzCsA2clzWs3eNoJQUo5Sc1uqYS5/+I+ZhXOqqwCT53LVA
FZ/DIeidd0bzsknejKYv7EAKzgsSW0EK83a9RFhfuV4aTieDf67352h5Yf3NcgZAC0+KuLyDQoAF
i6lUtZ/jZVVH7ZNuX4zd6J2GuKj6Xce5dowpoxRH2zi0d5cVtNpK0suDNn6J/dfv1/j1VoO8Qm8o
dRDuMILXa31ErQonL6ssotY2U8UJLogX0gSNoWsrtuMDLJLitsl7kuRiwSEvgYjQvTNb0GOudjzn
LGkQ2bDvCOH9a+QyDbdOTsI+eekMt0CoaLWVnjFb4PJHEuK1JY1VX7sShx+xev0Ri9EzwCKqqZ4h
4ijzznlOl2nBCTTuMhK7Ohm4FMLeX+OlxOZPKwkXT0GY05Tf4Jdgn3aoyrJJHr3SjwPA+PVnUzGz
yKfAcJmUtlHNASaPDuBRhKxys0W4bU3y0AYp31BmiLedqBytFtPBLPEUbPr6gwws5XwEf9DWMY2d
rPqrqcrxA4NgnA/hbLfYz1yeM6onvjXyV19kwaURHjpZTNFHSqxeh8pEbf8xuQrfUkP2XGECkrjm
8zx5VrffXiHqqGt+5l4p05925vZr0q3cAps82JUYU0s7w7owizrvQ+tOVo52jUiw+zNxFz9aHbdL
d8FcIo8qzGutYmQHpkG52OLCGjnWSdu5802JgmN1sLNhyR470H7rxsvdEsAhpJ5THXvlsZe3fN5B
RdJ5rg2J/z6FpN8eg8yLBSwGTFY+sKycFsZJapznViW8NaaxC2Xesa2IszcMS0xW4H2N4hWVs4Jm
sOOdy7p5ILRNJ5jK1kAzlEjkzMsmXsLvbbnW3I2sBquMLG8/ItWivrLnG0GOo9juqY4wZexdn88O
ygaUZ0l6HtIPM6yNrcuR4Bvkyva97SXzgaIulkZb2FeOM9u4tQC4n7ffdfzKG17lUHEvUlBg/QGL
MH3YFLBQtqmUSnBWbsnnpCeWS+AvYfs1qNA9PhSibxR6UGHUV6csD0V9V11GrbAUDyf8pE5/jpOJ
rGPmL7GzF4hYpT/7qLZT1iZvf2vIY8NDg10bpsAL/IYcW1AA/lc7zvNkr3ExSB7jKC9Xb0cH6dsF
7Sh9xD11yO477m5zBtgx3UdRaIz9/EmVEwz4JfPotc8p8xQNrTqlTQfpxzDvJlyi4HmdEN8JXqY0
8hCR2iYafSa2k0Wvo76TNIOuXqC4QHYPbQve/ihT3covMmtX/1YmzMSPGPhKc8r6IQigVNRzk/5U
TRJ6X0sxOeMpWwZVPsa2gvhLRqqJYJcyZd9j+zLo5yhO6CErS4khhNA1JkpO6eXOHStgarGp0aY5
QpEhO9slJU2xlh+X2b6dJjRLUD6Pho9t1TK8Sg+sAGV1o8bMLs7gJXk5JSFkQta9mLPUQhgGdMoo
6OseM77wTCjGeEFT45ToOxm/H8eE+pi2s4T+KP2WrSBdP+3fa3u5wKNvbxgubM8h8yJQU7CFr26Y
wKvJKlx5WvI0+OEbl556P9U9rje9vqEKSmVFqoE/u8Zr7FNJDP41lWWbU3gsEUUKI3sUR9hjyUrS
oQJaRSyvzyWZ3nQ7NROMvZVzU5xnyb55La0+zF6tDivPm6XupvzYWNU8PMvC5M0tTI4FW5tBBH+5
Tdnro2z7Lv5Gd2Kd4AM8EcfuKtxDcStsCvqGVanc+dY2gQgxtsupepJ5TIoma6/A2SSOE4VVSdj4
2WteOhPuDyzn8lTXBZ6c+eRM6kyT8FTfrPALnccR0kAU0QacfPxKPeVtWqt38o1Lyv/riFM14l6k
+r3C1eQA6wX6S/aXF7ySA9OLQh+i0kjBTt0QfMhlVL+gLNwjO0PrlMYkoPozdvwMiYo8dQbuEpyV
foxDTdXvJgvg7h1h9EE6/P31fRGKfft4kBHtFa1wbEmCepWLj73Ix4xO+7MsErkv/N4u7/3Roald
W13XHuYq5AjtHWwxd2y38amFlaZ3uUKrZT+3oRc8RG4UOA9YtNTTKcMWLT51pRY0XyQmlGrvtiQH
j9jtFnxojvWRQjA7WZaHxZGje4j6MNef5iw04f7373YVTpF7+a4N/1/KQJHq2cEaNPwy9C4u31W/
tvf2hAP1qxuF0jy0i02zb4lgYnZf1yoI6V7vZP897IIE9zU51/nTLEeVf5paZ07/bFpTIOjEhmd/
byFD3DbVFysiDzvi2Zs37+VSb4Fw0gYwynV/uuShUN6vc9QCjz1lBfZy9NvYhYaIJny2TxqRxye4
6k3yHZop2SIt2n4FyCtd/dq7lbUcbOCm6FZHffbn74dSXcdXHnEFHGBWsbvmztcU9bax6zruUo1M
QsrhtOVVNr2u0YfQqlX2ucqLFKmgYaxdPNoJyT0qEmj/hwm6TgbBaXnXTGYguqp8Kw9xWVxjpaEW
a2w7ND6BwyUQA75eMKRqIkNMstVQpnKKoF9tB2U0QWe/Wy65BRprZUg//jRyi1N1I5rTl6AsmDzu
YHdeK1XbF22RQG8SDuaWqYYHesHa9NRQRVII2KlzX9AEcB4pIsX0L809oltZbOMceLmnaUqdOcLB
KYk4vMsvbJfK0BlEZ7ywC+UDbDKTvlZO6mNtnMYhtIy6a+rHJU8IEOzFZ+zg9fMQ9E0SCGwXe2wV
MfmSidZqHlL3YXSPOk8aPtSU8AGMJFX5Qx7EoXpnpQEuX8fN9CeS6wBOgQEqfU3y7qjqDFOZhKcK
azRKiUKkJc6+eZo+mCkrgIFyv4B0t9U3N85mC3C+fJngx/Af5NiuVDZZVtXjNDu2+dKUXgZLNXIS
Jk2lPlzCUvukwXhvqWl+ojF75elZuewg0dbOQi19ufDZPN3V6pSPkXCfNpipu1QntpjZKhQEsY3/
yM5ZVgESajaJi1NbHg3/1DFGmK9wohFArAbXDOdiKJp0by+gnbthyAFVbB9u1n3VjbL5EYXRCAVY
FQUVHQ/SGxQ2uVgzL+sNQYd/3FqQzutifVqzLLP7QUCMaP5q3dg2jzbFAXjwoczbXevXxHAqRJc1
2lGN67vvGXF79eyqKinua2W7w2vYtq7/PYMN0dJGTjZzdEefMd+gnzkqgITqclQrS7w07G+z9sDe
cx3w4M0AgENxZK01xbRtdN+iAAbV3oc3bv6x/MqqP3mB6q3bgkUA3bxPhXWCbBwj3JGHCZR1WgFZ
6QgbpvutZjWHeZTeZl03p9hUrhVjWqABFraaIHKkazl/o6ttsNXGEtuempiBea8yECFUBWa0klCb
LF3nyakhG+yDvGdUt8mSeHoy0HWrQDMiTi5EAIxGwWuZB2e640w1GhOGC/c0UynYI6zOvJh3cBwt
4hNEGXnfLIHmckzHMZgI9S88lClVSAMlOY4TB3HZW/+hiNKQx6XF9QUJWQ9DgKAhRCEr+UfWIST0
cpkFN7EvnTG8zTV6BtPO9sYlmW7KNoVbyH8XGQvKjB3EmhWE2YplhdaMZKbDddpkiuHAztgDXPge
D+XgWcZjAPRy4W2rFsbk2aYroNrXAEXqCBU/676ZxDOsJwpxI/8Ho71mE5g5Wv9pJrdVR1BumN1z
mwK8477Ib9aXyV9DHX5o6lpgnxKmm3vT5mPnn6KoIC8iRGrJB26QEu1Ri65AzrMdcWcwoR1rZV28
I4qHCbARbRePQgUkOhsPz8e5V1Xxza/61HlBYJiXizeqrQVRhZ/KK0TZvpkVyMbRs0aS+osTzbF9
nijueI/bLeXmegWPbTPr7HFyQo6ICtVZfmPmOvMHsCjHXW5aYKn07DYG2dHYqsPoplCO1RyKOnVo
EzVOX9xNUY/FXW/pJn/clv9GOlBBoVfCfVJb0d9OYdzllQ3T50fV9bPeuZQJgn2XWHP3MoKIYfic
kuNgS9fnHWqk5KXVjyoqsMS0qnbI0RZ0TMVYy2ThaeesXsn3xKRu+zGwi/E1k1FSPMauBXX+sj17
sPnqOeuM+JLZVqJ/hDGexy9jAZT1SgSvyTQimC7mCPdytaNNaqw9moz9eTNLa5HEnHoesBVZlfwY
3GS5MyR0MC/6ufJv69IxySny1sIs4npOdY954mxeDHT1HSRPtNCA6NWyL9bE9aBB953Dthe6wCuP
TV5mnA9SgRAbTTloV8qGHkBOg/WQXck26lLncVEU47SXJU9P+mEaesOEdJ62f0+XAwmxTrFdSG4y
YMboY+ebwdwhVOcmeF7XnoP5OgjFglYH3D8UqKcJbjVIRv1VeX4qPgUXmsj2edg5rb0jdRX631o5
D/F9bUF3fskrXyzHrT9mwzfLwWU+8MomLlqXSj+d/kOz8gmQT2kKbxPZohzWZLA49vwNHI1WgKA3
S/g5aJ2ohyYYRY8NgeytSpKUhhYRoFi1tVTUSg6w3HOT5kcZ4xRPRrgSmNcXXb4EVPaquxK4S5zt
JCQaVEnr9DhwrFdHlbdZhNF2mK5qq/PwB0eEH5z+s2cv47n9HXIfh2FMu4pz8HtnKj4zN014IAmY
kn1Uj4F13g7avM/w2gawqJEeAWpBKDexzD0wpzG3WZlT7KwykTv3VeE7/m4rjub2nFEggjEHpLMh
oL7trr1FoCkr/Tkdbdjw+eDQUeNHeuCkq8aB0xh9AD5xqZy15SOi3Irk3hAO917d0by+o8wKi3vQ
FQOqU81vp+7CpQh6v16QpDBwyOwFj3iOrbiNz+mFa6J82kOfZwa/uJd20lof/ZK2GZxn1+Oebgs+
YtvEfTVaPk1Kuld4uC/cm0HOyXgeanz8yPadqqUml+ftEP5hRYIreqP1OnRf8RLGLrpmH8K5Am+r
PN982BoVwoXo8lEBHMt+710qKIWfKEYC1xVGAvnGzEYT20LDd7cdb743Bmz1xu96rq0w4cTbBmek
fpjeIPLBw0HaZS2Oc5b0n4YQsvEutXJm9veR9b/yw9VRAggVologPde71v/uK8uyRVrlJMwEH/vC
Cjkg3CIrYgRkRMv5LkOOhWeaUSbzkzBkhWsmlGXGHZUEIpTMQEtFW9lHWUd5DcP2+yfU17E/WQg9
xYJuaFsFHvWzt2mU3VZg4Uq2563/Y+ozAoMmh56L+mBWq3MqvPaliiQ1KpjJBnABjL490hwnMJJM
l/Z2CwfyzqzHJ6X5FmNfp4gOOguW9HbtuYn3KI4T4oCvxOOxt+x8PkSL0zt3Vdt2AHB2L8sjDUEh
FUhlZ0f6ZmZoAxXs4nMFGS1gL0PyPA4pedJtpWzsQdAMMFVzsLsyA4A0ilsjn1JspjMqap/Tog5Z
zE3uormc++Vw7GrflK9pRMx8LmD+h3jYdGhS4+wXsJ5m1AyAgOzKR3PA0uT0RlGn+bKR7t1OcUy4
WwvXFtDOgIp0NlzOj7oP1+MU0YQ1vSgM9/rWwlAKH/dqI0g/9/RKLd0tfSRNc3RsZES+DEvJ6tz6
KP7D1dcc8EeTVKzU5hJZ+MR8cPjdkg2XdwH/PnGDGqHoIjHz7e9Xg7rOGAI4BEEAJUoqsurgOmMw
TSuLYirkeQRIHm/nYITdvQVcl0zsJjIQCu6M1AZv1QD790doSPWf5Npr4jj1jMgW1kjqzGJtn3Sb
Ly6YuX+w7dLabdffdMEditGbcb6qyS9uDGdLQyc+FSOolysTVQezPd0HsRHzHykcRIyS6G5kouos
VcNHx7eST2GU0X2Tx/FKV7lMRKoHgLxBNDWSsTmSmg+Z3WeQtDYaK1Um4itE7xjG8nJx6YmGr5cu
g7zzqoqk/TvuaAi6sdrSzp+tSiwfHTMH3xplRH/bDeF4nunqfRJBieiScMMaNVFit78G31qifdEs
jEN8aXhUNEPNVGW9GAnhJMS1OFtVEv0Zbuwd7Ntg/k7itHz9/RTC/LjK+igv0TnBoWNrj5LJdZ2p
l03dLW0Nu5xe/u6bvqRAW76zUUqzC5kCqt9S/gUyUEcHYagkPadVx2EfzfAKjtql3eLk0W3x08qG
aHWYD8JlD0+qmj8kaYjMGzQhnGOm2sm7P/K0mDwatpRMDy5yZwGKWqrU+7RG0HpnFV6HFbtxaWzY
2lAqK/XGfTryHjtYrW74zJKWRCImsJHPjOhAvgkgGmHmaFRX3Q1ThY5pfOl/2UKK/6AkVt/WP4h2
i/kceRhr2Zyn4BKQmQbEv5Z+2LfekrpPds4tCl8kXamN2zbdUp1kaERCRwUFzU99CXT1xZSxhEBH
V9SzrrAOOPpZH2S3lU9lYqdUtIZvkfZjNMeT4m+Wlwl23qWhDyLcFFU7z1rimzB2ZbOzKPm6aF61
Ru23NCsj8PqT1YRIigsThu5eX7XF7eCkovmhl4nrO6EjlhTkwpyKupG/b42LG3Wga8PmZyrH3HtS
w6ROOrQIXdC6j190ixXgcUPhhNdRc+HBoqVC4y9GCIysYJ1ZuvVCGNp2N+JYNo3ljV209LRQtb8V
Tm5D2IiaEHeywIGzwK19spbWSY9+7MWopAlyAzTeGpoef79wLw6Sb8BK4UEqVAqmigdicQ3oxbmA
zFq7/tl2DJFreSFKLJesqbgAi+Elexn7omw5R0LCHTebAvd71ZdV8cOU3o/WB5FFI3UtDM0hI4sR
6NrwEYfzQwpHBuFTCuvydpqH7CFJuuxjaooF+d44E9PtqKr17C2V8xzDeUcYriB+vxFB3e66rsBA
IW1CZqPT3RrHXtj3jfDsE9p79fxUh9r7Lrw8gNg0RCI+z1YqEvz1miV455y+phLCwYB05LlQXQSN
YdfaXAUvFdIzb52n0MA4s8Iq6vbVhEY9LV9j+tSqHrhsrlMDdjZeipW/n6wrlhdAt1gDB3opAuVD
BP0X76ytZ1qeu/y+iZxiOs06aL52kR8DWc7UAJ7TKIerJXzpWseefJwObPjaw93GRTLbLUfvMGL0
OkFUtSv0hBp9JBhflbsivK+a2hG3vWgNp/Fl5qN8EebRmQF+d31rsuiOBe06ZBTe+AUkXeTHnP7H
jE7elTrw+zemi21lufy6QKGzSS8AJEGARfj2tW5Z108zbEMrOkUE4/9D2Xn1xo2lW/QXETgMh+G1
WFlSKVmS5RfCqZnDYSZ//V0s9lyMZcC+Fxi4gZ6GXKpinbC/vdfOJl/letnrN84oshR0+xJPe4Ky
jZCX4yFFUF5ng0PioPB5V896mFS8snUePRgmwiCW02B4qYuOgacWJnXyTzXX6JW5zOtvKbtTdXG9
yn22TF2pUzgq8x2Sh0ZHSZHylKez2acn8iAIP6tpNQ04Rj2PSV+3Fy4Y6JClRf7j6PVW9SXGPmvT
p16l3XZ9LZHtMaEiQs9oa3X3zFIjTaFgIMjP2GysSyPm0EHBXV5WzGy9f0q5yFdAjRkp7dyIfPN2
lh5E3mEQZvu4Po6Ns8QNLGbOqGNXyVbMEa/GcSRoDSewTe0f9vWJBmf+jJ87+vQcf305aWpPwYvd
hos0muZoyYFnL+/oOpFdpeGJFgIUYM1khJxaznicQ0vB5mV8LstXfAhj+uRoI3leUQCocHbShizx
z2oEWwMGDtDJYVfP/ML7RrSa/ll0LjUtabS4VtePbPXm1TLPdQxOuFdxNI+td/YS6PfnvteC4VOu
xuBl9b+se0tBcppVROlo0c3Eqr7QN0fbQV4S7nyX9SLOvog2F+pbbc0JAkIY/6zCwike9Da0AW8K
7TO5bM87rTK5svC7vggv4sNaojDtjcwNkN6m2SCDr+r56smREe5dGi8sod0FHVb/aNNex+mr0Eoz
L+r5kLdddBPNof6D01GfHzxzgJBoU5BRQX9bygI3pqMq/sx690RGslHfWgPz1xPHa2865maEEhRi
6/9fs0ReRFN+nNNW9K/riLrniwH0EU59Q2z8Ol5PkPvl3ok7N34O69bFUiZIAt8pSyELglvAPPvZ
SAYE9dV3YGLkmyBrTPF0yoJ24RYMuJKB9r6hMNgnvUiAhM+G8Zy5liK7N1sEkyvDDwPLoXwBkbeF
QplCpkwHgp117pk/Q0OL/IY5xm6oNG0LLdRhgAnKuEi16CaPp+qWM93st0bIR5NakDAqKA9tJqHr
MIAZHzhOUmVsySY8IXuHu8yrg4uMnZ8z6bZ97tYth9DxKe0H61uZaAwoVeM+z+HYHWtEzrOSdkB5
5CjutNjlrINzHzm9JtEx5/NFM6Norxqne6yaafCFmCayzloJ9N2dTOdOlzFMvADs+1B1O8R6DFYF
dQ+t1wny53NHJ1mYRV+aJAcfFEOON1EadsVk1Xd6NEe0vtqV9dnoY/HNSkZA4MLxfEHtyb7QtOiu
GhSuGdWaN5M5WodE56u86cVQvHbWNJ2kUp8441EdgjpYbINKJTedjb+/1KRJBKwJLrVlLSjEIN9i
ibGoPQ+NfY0lYOl37r4MzGr8RkzuY6C05LM1R9S6YNVbeg1U5wcTfLvO7MRW6ewlTa3RoM7VJzg0
2nhO9WTcRTO8Kzsuhi1XFk/scUOKo6i5QM7elJlb0zApkigoBmIRRiqrySaeNSPp9swAm0etNaKT
ZzLjE9kIUbY33lRehvduVBl7z8SzyHJ7W2rxA2xE8Ox9Me6CZCJR7MTWzKVvLvZiwmy9jUpaZDge
hN2uZsgZYzt5EQi7/hRRIWCCZvo2D2DjtEHPXrpy/CmCbCQHax3jxC2+4rUR1Ds5DLKeQcZFhj8F
8i11+vAodXpQsEmw2vA+NxSzjPm8qZvhYeasuAmBfzBxLQzAiOAFgX+Z86GbytbedVjm6+000v4E
ut/N/Jox7Seat8jeGuns7cuwMrGhzS5IB2rFIolJtVsql4eY9W1ubLLBJhelfo7qI4Es5wuGIrGV
oOuPFPz+rE0RggGXth84arorNNoEDM3SvpSplbyQhIem0av2FtE5eUu0zqnQiY3iBgQ4yP2x+5q3
nNJDs3QPBfbALWFiVxGV7uAHOay82NqgjVcGghmSViC2jls7jyWW52EbjV33lHRj6KsBh0WTGd6O
47geMo2DB6t3Q/hjiK3HJNWDH3nijA+yotMK68z4mRBjofmmPXi7UpdD9daJ1HgLZs/deRyTbGqD
xoRGgt67xVhn3Fit9hRg2dsFSGJbcJ/dpouce1qVCw4rHWWi4Ag1wW2xgnHMDVbuQ0gyh4mKhJOb
aenFrEhG40OfPwN+kjgRIA3XvTO/SGTKG5uKa77dAHppVrd2ta5Rl24HsHu0yjs69swII5EYUmg4
kU6yKbKM/9NpW/VPHjrhfeuh/+q6qs95aL9asTIfTE4kGRjUjUXAZYfjfaDpDY5y5lCFoczpmQhd
8M5ZmD6GuA/JQeuwoIk0PwRcrGDGTOFDNIkHS6W132VdfUqGClNz0+pgcrBsNFpI2o3AbO9nRtoc
ereMt9XUP08g6B7N1v7p9tPIetR7JxnI6WgSTzsGXRpTaWix0KZJNn5JnWLfMOW7HeLY8o1y1L/a
Sp+NTdsNvY9rDmS13YefTHNmtZdLc0M75MarkrN+CZXoXwovqV88duqn3AwzVANzKC+kLhDWaLr9
XmdFcQBdFW8kXwOyzU5KNMgjGmqTOXdlafoy7qe3MZX0dYydTfHOJN1PRmSH+yBgdDGznHDKCpMv
XtjOb3OF+Xox8mY7j1M/T5TnxZ8LCwYmvmuWwjaiRWbWSsZqg9jDBhyeO9u9c/GhnUwsUQ/emLb3
mF6TA1z0YMvDbd5LrISbsY+qQ28Q6aQaxOlvk1h6r2lMVturG+MV9220F4k0v3cIWSdGUuWPrunc
G0fVZQExfqz3tVMUfiW6+MKc1KL7a3KpNNBaP9N6OHpx1LebecgIzFj517wWOezlZKJGPfC0W22q
YcH3DO4x9CYHIxrwl3oj2fCx6i8dSgAAsMi7K8IofLNamkAwz85vHROY9zS89gpEM3z/fPoC+Djt
6ZtJnV1KDhlitskgNc0z5/uQGRdMI8V7MQnzlFcDXFe7Jv7gc7y0/Lzroi1qhsdkBz/xXk9y/asM
Q851gWbvMtSMeWOEWo2B2u0asUEKNJFJ6WQDZxB196lJr5WaVPmYZYhHO+xzcXgAHdru0zF0nx0n
cndl1R2LoLQOAaeZN1q6dxJCzi6bAIoP7jjfkin2/EKXZGkKFna2yeqR3bE5Wq03bbF2lbcpZ9FN
Z4YUpulpvmfToVXezPZeDuHcihjDjXLGxtDq+MTsJjnwPl00MgCf9HQxVQXkBi5aFRPHnOlVQiKm
fyjhRn3Iu/ZdMh84dOgvJ4O+p13hRSbeZBAXaVS9jywxOPimeRtLmyIuu5XNWc/HLwTr7DvOFJdp
YF1g4qjtlW2cqgX2nSuHozPHT39UYXNsQaZ85SZDTg/2fsDhjGrIoQQYJKa914h0P4wufTXKcrYm
Bc/vqgyyC9gLKuUMO7sr+0a78FzWnHxampRam4pmOtJb9jgjRkgvh+YfJeri4DrTDNwtDJakOVaz
ydS/g6IUb3auvdpG+qUrO/PYjaT/qUKsq5cuS4bFMtZHO2hLxdc07YojVlD30UpL+1NKogxsAIUr
BQr1JnRGbgRROdznliJuM7rxd/Q4efACvdvStYCDIZkIpdMVjAeitYsLs52R+AIXSIRO9qeouwC1
EFyVc/LxZtpcMiLxNy6z8yev7fW97XQZ7Y9j7T1jG6inY9L38Z2wQuuBn5WSrWlMJkn2uwapyi8A
63CYsOVZw/C/JPGLbt5Ib+R4OcKNr61eP0xxHuySzoqf9NhWl4qR+W5S6j22HFZoBd2ilbntV8oT
D5B3xWNT2jV1IXV+X6d6fzYjRkRknxOmXIX5wmIz38FYZmXuw3e9x3Q7NjJGVyq/2C6VFrQDhNDx
qownmh7Fhmtko4J8b/TQz0PJzIyLF5UrLvS1fVsl8OiRNqgISSrOnok7PwO3zr/rdq29F7ngFyhy
7wayTPzJ9BQ9IAs/2k90bggF+uixA931OagmMPayL754o0rvBqn62xl2wpagZQFjwZqWeWauqGSj
vcm38kHsvEKzs41wwxooKRgMerPuqrzi7MdN+UUZQXaXjziR+DgArmImbS4ylWQsgkSyDw/nngnM
D02VPKdOfI+6XH0ZC1h9mMPzz4URSQ7bnBtSNcAXiQegFibfFYdSFurxoNt7vXFjTxH1UTNI76zN
7iR3qVeYas1ZaGax5ZTufFOYRRlkBfLSRwkYPC1u6Lxzs3fNioyArwP05yISHowQeoRmyQtWo0mT
b4Vi34Mnc54msnMX9LnxUAS0d9mD697WXTyzWhr4SfN6vjHcpqbfj44UwbjlhtEGyezMAqSR6DZo
hcLbTk3xXQSLbl1Yotm7BlVYMmymrcfghGHB7EYveu5m50Ro+jaoZ7l3Z6dHTayQM3EMboc5/UwN
eERCqaluQhaxglKtot22RstnaPbeS270GGDjpSeYr1971hEwdw5u4GEzj6J6mKnj/ZQaDuYdwEw+
vggQ3VkXWfsx6ab7Xpb9rYjqpVEqrbr3ObVmGrkUm6iTZLu85bSHSaI9W1Gpoqd0wbzSiqu2Yd68
TrFwD3bsGNuhjX5UKmxfsjFPvhJG8rZ0ykY+WW3DRyeOT86QazuNa3e8occFr5rDmNVyKgA9c2ZP
uxkF/BxZ+CZ2YUpRmEwrD1vWFQ2BVYm9z4htbPt5z1P75DUOcmzXA166JwJD3adWaRRiitE0wdWF
hVr8gsPilpNxGgeH2ku94rImV0TIkOFhSGcl9lXfuzmJTBdOOKHIkBqNAFV5N8yJ6R1TKAe4rCqa
LLetFZuN33FJyj6tvu3VUTYPY6DdxCaBcwDaSeLuQVIuT3wTTbr4xCy1fNGNJgF9qdVa8aJGOVEG
F1vwiItRuNVrPkzabdNb3KmVh3D/VHslkkqNFW18QT1BDzBjWSoyJbN3mqEXhofYbCP7XlORR3lP
ig3+5MBY/2HwJu3qBmfftqxlLG5Cc+RNWy3vIY+KcTBwuBSX1W4Xu6ndbNNKQVRb8phIR2RVEaMw
MAXtuTQLuzwMURzCjh3xm99rTcerWR1+a17WCUebG0aUjNp917QZk1EGBQUUpbI3WdAVJu99eE1l
sH23797sUjwVT/nyWV5VmMxtetcfXWZCvMmYIj6v3u7xqh/NV5LDmMEnvF8VklFGnOS0Grvfbc+2
ah3phuY5AJA2mWfmAr19v/r6PWITxn2mDDL6fu5cOT9tYms39gA/7bmaBcWhrl6NuzGAOCJpRdO6
4kUynJpP5GLNZNs4MVZIKlIwJ7bXj2j91FvMTwHlhlh48gXHh9SEE2r5nbwEdS5OxPR1CVAmF6qk
i/Em5mCDiXdkgAKVtbcRi7R4atTPPEI4qjhCj83tyGFQO5qhRyGx0EbyfBg5+GlrAKYE8yk/61O3
GC5XZ/tfJNTf4kQMZbiHO6SJpI4B9oMdudarUutQDU+rs0GE7GJ34eIJOHh9NYQ+YMqg8hWeGfe2
txAc7tjTm++xo9R8xKtCFXDDX1GdA2yIDPU4MwvmOR66I8J9hn3zHup6II4kMdzoMEASbf5GjV5i
ff+tAhPfZ/vwIPGSBEFe/hCKG2djgJRixOfBChlT0IurpTd5PkTdXjECdB9lbBmPBo+DpAsl7cYd
KQ57/CxybnB3RBo9yHkLb6LdYnWi3ddQBoDN2YyEopCzK+fH9SfzwNr5XTgo4Ixd52HTCKXM+K2l
IdrG9evR7rPXuYda4M9piYt4smKDFqmpmrZhL4331X5pYkbr9qmnc17MClk7J0v05p3oslC/MzzG
E43vhabSnlWsjQO/S4z6F4YaA+fmmmg1s1LoNGaO8m/+iN+ABCTwTPJRKJbC5aL7wX2ArdvVSxCs
51XZ1FSsY8NdZet1bU66UBfbtK2GwAe6t9iHV3lfxMx3/mKZ/S3T6QF0F8voe0m9gcn68HoSBKPJ
KmV2E0YjH24WGairK33RDgsvXfjBepxtIOQ4eCmDCgJA71V693P9zMrZ4xO1OLt+H1Ru64d/DX1X
51Pa6jjRsDCQGfDXJJMwFhHfIiqCAlHVIrhZR/85ldILVngRd//8JfxtdLQkRAySiJ5gcARo5Fe/
RyR6PJ2m21PyoEcaxwAre4x6WAGHWKA8fw5x/+hHJ+9McjzXwcGf//7fLDEM6YmLSNLEnjRs5+Nb
zOdLJn2yRgY8FvK+EwXsS5LwBGk9LtJkU5K8k7uqi1hUx0mRm20i6d1Xsxalj65j86mDO8LD1l39
5X95eR/XKF6egwPC1pGQBZGsD2tUENSIr8h25/7qwVh5VmvaeqkFKZ9bDhknYj/JsG3sSWJxlCK5
rMy8SOo9ktps5ee8QDO8NYlAUao0xTNmGVEk3JRgcYvzdP2+rp/1n3+BD21gTOachbCjuzoMGtP5
bTI3TqM7aCSobsxQZtm2MTRakJsrmTnPAKLs6ypzzEt1dY1J3ZpaJuXWwPTGLbPmR36doIVZ2mOd
lFlwzlN2+od/J3A2cdB7jcyd9rxulnHbUdEd5C1wvlhz2/pAxBBzBQwhjMpaacqbBgcmXeb5HCf3
ea00B+/zYm+ZgQ+z6TWj8zdP08cVGm/BUvMAwRMojPPRdGXkMdEnF9BRwsKqvomioh5aNyKAbzSc
LaQX+hNy65Fspd78ZUX77fHBQWMRSeGd55+/0S862IsKDUcD61tawz9tXGftPSNhwZ5q8mA3fpOO
HCniMLaKbZTxJ1UL+JflX+rmfnshOPcEX3XBvNKy8J/9+j0fmNYz5pvKc4ibYL6kxjgnp8GrFw6k
0n94IdMrP1yIGseOyQdAx4rQxtOfH8bfgTNMXYkOs9QYkCh+S5YklV6UbQ35QUOGri9FRN/DLWOG
Mt0DqRMkRXLp9l+kxZflsU+ixQMtcHZqP1ShcOYuBxb6m+w6lY8aQDL226vzcDWgZllFlMw3oiSe
fGPkEncshKB2kggo2ltZyveg5dgsDKkh5TDpJ5bfw8bZxZnFYDrvq8g497OOBlc6mpNyKHO9ZN9Y
5fRZkD+CtmAQ1t4OdffQ60w0T63URLHVRjLvd6za2J3klBAyWU9tf373fmeLLE6sJSZEDJud8ON5
qXLtZrbb2buxlbdsE3HW5bfw/Ov0pI92DCK6854a3Xb1rYE14ZNqKSPwi5Es7m2fWwWqsr7sp395
Wb9SL1hhyJNxfgPAgFlj2aF/fbTSSUoeGYd6V81hoNowSS99IiI0BEy40vBSZknXfjMQhMPHggAR
ROqkMj+Z3ch9yQqdjqCQE6ROe8cnk1v7bphZzl0lW25Vf36xvzvaeKlCJ0APzlfonDN+fbF9PPaL
UKNuB7p2k1c0597Bmt8XWBWI5qX27epdW+nlKwXl6qXG1soKZl9J6utaR/QCb+S/1t0rtGb1Sun/
uhYWrK1G6eR0wCDg1AdzitLsAp6fbtWeW1xw7FAdaEr2QjUvmltAT7rFV5LchGdoftno5+7qiYgU
yZ2T5NVVt41plsi/ywFzoVj1089BqBQME3n5nwV4km47G+78yrepDm5N9Ea1ZevE6YOnl/KmsgyR
gXHHxO1pSmeqnObRW7of8YhFfiisYdgkxTBmTHCcKCXTlTfZ3tbIe/umV0CJ4YgQ+33Cl3BjhZEm
7ii8B7q3MYRquls5IMr6c+zi2SNnw2E0Rqr+fzppF4Qn5gv8JuQYLXbIj+eWsFa8p7nRnVfbwtg5
jf3ohSHf9nXMvmbG16uMp+dpdVJSl0+A1c13juvxcohkWu7/X8BaHwCjhPpcy+J/FqQdnnaOIL8+
ZUFowR/GwojczKzwU1mNs/lspQL/KHNRvrva1TG1bq6rb95WZuzpyHGYvnatGviP5oyqgsem12pM
9ASfM3/1K+a1EdT7MQ0tWol7xFlEoDStP0VXWGcd6H+lOP12igCrwrrB9s8/JI7CD9/x2iPGhf3e
/hcePQuYj2+WXRt7cEpVB0g9lMUdxipqLRPixu45Us443PXC6xzfJam9kN+ymXbgUn6q4B7T1Owp
ovR7h4kB4SlFbeRrxr0P5eqafBJaxYTUQTP9kk4YhoxoZnQxEPIsb+IY2MJP9pc6MoE649b8XmWT
Wf0MXaH1pzVV8+eVgwQEH9qvNz2HRw6PBR8tq+9HGqUtjdFDPhvOHQav28HDa/lQzcqBKKoNEzNF
o89c7CDRVJCe6DkKcXuuQ1IbHr0CxjOPa2Uc104LalYqNNY88d49SUncq2UQUXhB+bLGPYlscc/1
tYiRiYe5OeI/SvUbMtog6fFowB0XsCuad+56dXeLJkER/TAU0AuZR6oFOT4xwiZdNCi6nFUdZN5N
B3H7c+uMlBdg58CHQRQkEX44Jar/XmaFrc62q/UFiLAF9kn4htJWvoS8vbYb7t1ShsVLUNIYyg+f
curHI1FMP9pKjAb+kWDSqOKrUqyOYZ1p5olgO5dw+j14GB0lqQZZrzjNaHIJXwMDTR7gJwWMkXx1
Y2fizn5d7oDOsZHaslIzBkNZx9A74lL5gqx/vrXn2ZkOEfR8fs+sKynAngoeoaNmybjYpaEii9Hz
ugT2qIQhEWtpenbHatL2bJDcm8EX9d5N7MCsw617jaJpHDWcQ6nlAVbNVUwgtN2irjcIZ6+GOQ/h
ZTnhxT5mRY2mQaos4GQKLAw3AXSvZc6BHrvDK0YFnRti/Pa10iai3je6ouNcEtiiiCCeaooatOzY
J1ZTH1uvwm+YO0VrADkXhXNaJutLqzdDpNRBcDtxJNAAP109bPiHink70/rwCEIubw/xbJvluQpb
tVwz4+mRC1KRHInXFpiKpybCPUsdWUr7XuuZhzUSaRCfw0aGYm8dM0FN5TToc7b9NxUhu5k2jnoY
mZIGDWnu0hiL7Es8yy5+Jg1EzXmRl6V7D6Ki/wsU50OxGWcJaK+w48XiU14W+A/bc0s3MWdYj0h8
WODLz8pGPUqEoU+aWBpltMoa4iNz00x7b91CldsAZtDIZ8LJb2cPEybDpKJrYRvHmk65r4PoTeQt
5OGESdLQZWbVaf6AdFc+AHNw+9PqMawM0U++WwVyGySF/WgNmtw3rlHmh5K/7gXnFIJK7cJFff7L
urIsnf+9rEjSINx+IGCTuoZH9uGG2VWoqf2YIMACJ46fKkVAgvolyjBfql5ItV8tgWsweb2vpFlD
TiVpqlrd1609jV/+/Jp+Iz1xRgJhJl3ED861HJh+3b96ze07goIJR+IE99h6Eef904adl6f1o8OC
4fiCINhPm2OOYVCDiLVvX1LpYXwOHZ7Wf7wmbfO79SAcXuE1k4OvntueGia/NFMs2R22wv/kjdl7
FicaIEiOqD2rAtLun3+tDyXkbMucF7jG8wNIt/OkfRA7WsIlpsaF4LCSi2xHq97XyKe6hnrbvqqa
c+mksfEvfzLhQtXsV9WG8L97n+C+nM5TRK7/MI2k+uD4LBU7f3mly3P+y0PBbgLNmpEuPQ/S+/hQ
1Lh3RABB+JCXc57vWgK9MWF6yi7eNa/joBYDlWO2qM+lc0Ap7zOI6r1oHgOPlMOm6i39psF2Sjus
22bmockw8jhpZpT7NqFU6J6SIaKs+GZ4rI1U/pWFt7yV//0LuJ7OOwyIkl+EKdjHA0Me0sLAMitP
5aiN77GY0wFVUee6WaFzzwc9hHfFjGVsm69/fu/kR0mLv9WT0E7MpVaNg+KHh9c15iSdCLacVsIJ
GBxlAF8MvnNI7MdNW6YVYbOM6uhUc9wXHLjhU2AyocZCwOUPp2BSN7sKqw5H9mbQ/bIvgWuVy79o
Ywz8D2U/O92uJYcUc43M7C2YlYj2PdD+ya05Ribggyk343NjIfvGpFlY2Px8IC1xF0Z9NDwlmoU5
uHTMduP0oqoBItrtc8h0iEkGXqDJd+Dl3lHg0z32gfK+tmkj4pPRT3I/1hjZ6N0GZogIC2YFK0BZ
534ihqDdJU6df7KLiLkxi81MXn3q8mE7RlLdDQEMnzPcEWisOrVVJ0L6ce0HM77xLUZFq2SqkPbf
3MzrTk5d1X9ZV34/Qy3sEU8nAu8sHCw83r8uLADWQy1sM/KEcY+WKRYRxge/I0AoENqgvGYMgVGT
je0JF9hOu9SvW8SEmXdllINbyryvMqIdfhnpMxtlPKqFTJ8s7Rl6Hsij4VVS35KWGEqslfO9tSCI
zgn8l+SAh5rGsEKNonyjL867MI4MtM0AJozZMXdjMHODJ3rqQ/T6jWm1jdpg89mmh8zKspepAeZz
Ngq+gbem0b9gvw7foWk0akNAIJvfQMrzvJDkd4bb1o6mG6vPCZZ5GBp1Hy5V0+5qPXP6Y0GIdtjQ
qZY8twOpQTwDqna3cBv4dSLBbfIgI15g0tZ2vuVESlO9y8A1IEJiGwVVDbiBfWUxIwiYHjHS1qJh
H5qBQ8qE6iBbvoZco4ML0JkM5lGiJu0U6YiQFzQGl4BVlwtjH5Y8PQF52HY3hOyYNzXcjm4/KMHW
auR8P05l7LWbaS6p5Mw08AR+1EZ8VTpNtckzpEmeomHoI8qUyDdEfqZ62njL0Y2+u0aeXIopmLKH
GtCHQU1OBll4ppbjZMdB9qh7EXQ4ZdYWeC5mPDhQMt35kdo1d8diwuF51Pi381aIdukcuObj18SN
Uc1uDMM/oVqNKgunPuXmmIV3ANiXKJeyZ3Vrmwt84RqwD69C5WRnUn2DJ0mEIAWNuxGBV/1jGmmo
7bJO75tTWyfakZCw3d43Tt6QCevsYV82gRVuSIaX04kZy/AAqCDp/bi35xAvk9sP+6AtuoFGeZbE
O4IXi4d4tHOmamp6aQstZG0xumny/7zUmcvZ4L9XWeIHEhlj2Sa4klAI+evXqWKFzdmQqTbQCf8+
DTpysE9kMTR3sckZbWOHguKHTUjtR7sRoVYYhxUkl1Su2T9BnyOekLAwhmwvce1QR3gdK8pGJ3pK
sxDMFeuaMw0TdpaNIxG9bzuE7WobtGFTbQjnINLXds9/b7UctTYuNSE40QczC3br0LYuMk07OWkT
ppf/aCciaXadYbfGczi6vfxLPAMa7Ye3xiaxgThgSJpFkHooyPyFBzQ3jmZhjQkOU1tFMAyqzAwO
etVpbyvsQl2zQWqwIutoVHESXtYMsJg6IiN2ukCtuwFvDvU2DF0fCoWWsqV2p73DyljFCn1chblv
jRFdP/Gy3WFldefs32mmZAWSxy4YKVZojLD51s+dZe5KGbiPa4dZeQXqrg9oTDCSC/9VNRmtSU5P
JJ2bCawNDo6drET5XoqYFq01pZZ2AcqAMeq81FLzIF+sN5tVr4KCbBIk6ClXOZFIzMdvRoNL3tos
s+HF6xSnnfUfysiVibMmNeE0L7PDBEf7uw5nUjGeHPkZ1dAwBAEp2JNPUMJ1wBFdqwTWgFzgEgK9
yUXQuBe+v8t5iSo/+H7XOyiUfMLiK3qnjXHIcwBZvqMJdkNMI2uUKyodmhTXS+3KXVgZDCsuZRXa
1i9+wSAoom4zBDh98Ng+0t2aYkQXWOAonGXzGzQG1bwHRrssTlVENi25NrWtyVA2J48UBIbsvLhZ
/+a5gkihbSNrGhG+1LXDcq3TWx/XTvP4taCZ4/zJMVGp1J80KxbcBsPW0A996yBxrTUn65QVwDYv
TTf7CNBLGk/tPhuXZkAvI1rJSLsYokeKezAhgscfGr5mxNFT17etlltVxoWueuyNAvGuaPE576ph
cuCHId4vD7NRkRDYSmROLOjkT2bjn1xHAXnJMAg428gJO/tkr1n3GR/bnZIuH6dIcZI125Hju/NW
yYC9r6R1HWiIpvUIhBUYgiXP0Nm3pmbaOL9M9N5mx3wwM/qNE+a4YNbYYXqNvtEBysfgktUBGYKz
HxTQNZgcROlMiD/vlzZKGlbfY800228RRKvPVtckHW4qkmyAWmaiusqYiHkVVyjROmG29XihG6wh
by/XCx7woYmgALkjd/EnZTt1Y2Pyyocd+TyI4jT9eCBT8y6ksUFrG+oxQc/BEMDBTTqP0RxfGAf7
2Hs4DtWReQ1HjvVpCWB8upeOY9h3gV5d37cKEtMhMaagf17QLc27pbnLKCK/asAGHqv2ZgZ7wqFr
Fe96Yv3ajyIZJBtLncavYa0JyiEqMhIbT+MkfxwCOwn9YBgccdLJZxVnp0fP3wKDqRlvumDSDgWF
QYn/7wqJ+LKQCmSTMV8uI85AlRE6xqcR8hDP1LURbyzqlG9DoyLUHnFdPZygXr4g6zNM2+sSgByW
SUmUgPNruHIlsfWakwf1cVfoD7RHLL1HQFemT0PBs/QYkvaHvCJdc7K3mAWzFxt4T/ios8/bREcg
YQzfHDwMk89TIq1/VlQ/HYIcT9xiOpcA1VzA7MSS8PUuCbw1iEmlcCZ5X5ehxFUdWt88CwhA6MdR
qI+sDYoGSDKyVNZ4UNh4CBBmIijSc6Qdg17F052TSm7h9VSZwYVYzug8DiN9mzeRbcEgGwN2S5xg
pleOX2ZpOWW3aai9qN/y65rl1NKuEfwpTRs2oN+Q0WychvPF5Oead0nF0eJ1VVvSazFs3HW6e0cT
ZPl9wkNb3gna0yT/uYupNNDH/miU+vK0DkbdGZvKwtfd+TgzVXS0+TrIhbdkWnJT6WlD+FeHwRST
8FmYSUhlMuekV3fi1klrYnxj36nxwEphNwcbQae4YbSSl0dvaueMhcOJlOTUW0Z0peDY3I+OZdbb
dc3JuAywBEqTh2jFugChDQRAY1VXO9DlU3mQbAVfaMaaAOXTpD7/iAmE68zUKRwdj53rtGLjssZm
DArnXB1rpks4SFscmYe0B+tzICAE5KF0RWn5XD+9ekuQbTKRsha2DWYXIJibtCry/tZC+IgPpsV3
4WaSATucc+Wl6EaSdCfDop9qO8UqyTj/JdyCdrY2TuIgKIOJLBAnGotIYNZm8dY37I0QE8r6Pcdj
G211iZv9mAw8PHtqMnvm7BqHRB+6kuSJT/qqh4EEkmeD7rkwspIJX22vUJ5cTivLakBciG2S5/i6
TfIHSohe7gL8rMY34LzL12hZ48dHWgTN8g1JSXaHWQMiSren08n/oezMmuM2siz8Vzr8jh4AiXVi
3A9YamGRxVUUpRcESVHY9zXx6+eD6Jmx6AhrOsLdEbaoKgKFyrx57znf0fFZ4/O3b2FdGFF1Jn6A
SGO1TNb6Bo5Ya99xTt0+i2gF9+XmGukWHmDfeJE7fFsIWjx0Qbnz3VbneS18MRStvH83FScagG8/
sceS4xDHk9VkX+JJELvlx7b6hzX2R5nyXkK8o03eg3Jnle4yKmtcWOdoZaR/G6O5z3Zla+bG3cS2
aexbp+t+ISb5AGGEpG3SjQRBgHkeLchfLLEjMatlaskJdXVNVaqOnXO3WEvTn9Dl6QtBxmNeeyBa
yqPGtvymLAZrdzdwiKNnqhYkhjKdC/LRNldmwc2Q4Swc53FHz7eo6bMLpVZ+0RUSW5H8pyIatRHD
QAzUMCPJ9mQy/XOl2KdJBSVW0U/vM7+sHq3sIqajOF4bzhRbga0g6vSpP3iOYrTUNFzdufi6YkWl
ecL25PhqhjSdChqF4ZFU5aw4W2lvNrdICrr79wMNkatsxHauYpj0MreHdQ59tnkRY9c1F+8u/fJH
3Ino05hA7rVaFvDqpvr8jnl7j9a25rhar9dygXXSAS7S74fCiqxTKehg/qod+6ENxa0h+RT5BGk6
cCr/EpSHdnQYlDyxTwSdKOWeclDsV9k7MNbgawntoBEfp12/F6LlHGn2ubeTKQ6yTqra7p3oh7mN
bDg0CQ2pVAIgZI86Hj7yJUEzuPsXgX7cZ4yXGODPDWY8clpa7n3lrFrQFSykXjVBQQ/KSIOwRfk4
xZfSbvULVVMHXFlxOSvcTJPV6xcHrI+tJGDwAmwZGqDtoRYf+SfCKmmP2zDV38WWyY+4gwXtGYXa
OjrKNaEuqDcKPiozrOWsjL+SbXz4BGDwUMVtPXG0G6bFlP3nh7PthmRAC9ieZtmV36i2suU+RS+d
BSSxtU/v2GXHaa12b/0IUoWRtlqXpPTE09XyI4B4VhUDgnlUtNlR5ayFme/HmOW99Cb0hRJMoA4h
wtqpaQRyIEbCuDSNauDcAft6HFKIT0cq67b4pPB393y6ujxH04RkJFOf1sac6ZQ0yshLRfOQDT6y
y2rxAcJwlO9ayqF76CNG03u6FudD6iMN5VjQN2Plnhyx0B7ThYzFTuPwnHtDEy+E1UzCJB4JsN8x
jeLW2Zu5LKwRJvuczMH7etdny/atlFuRB4KTCnQYOLC+pCzjrs/sw+yvnFWKtzIqUzcUYqzIti6Y
F4UcaFFqvB+o1CjncMXCxE41/zi9QLqgtK1/gGxEE/PLdsSgV18yPFj0kH5804WaUXfpoDFIyub7
ukImJRJpPCHhZDo0ulOyHrZz22d7MjrXo18AS11IFWYmkU+TfKH91jVkbXdW8nmEE/jEMXqud+8M
rc5REsWnm662JyseXIWz9ZypeWgM65jcvf+eUd9QPK/CKrL9oijkqTST7JdDumQtFXYv6RpVuG6X
ery2Oqn37+Dd/3hd/jN+q2/eF8r+X//Fv7+CrUAvmwwf/vVfD3XJP/+1/Z3//Zmf/8a/rtLXjujM
78Pf/tT+rT4/l2/9xx/66ZV59z9+u+B5eP7pX8JqSAd5O7518u6tH4vhx2/BdWw/+f/9w3+8/XiV
B9m8/f7baz2Sbs2rxWld/fbHHx2//f6btg1N/uPPr//HH24X8PtvF8/N819//u25H/irpvgncmFh
07OY3378F13/p7v1q7dZyzad+O0fVKRD8vtvhvlPqD2qBuB4001hXP3tH309bn+kq/9k0QT8odJV
QtYFx/d/fp2fPrb/+xj/UY0l0KRq6H//7ed+CbhGhiMmdQz/oMWGEvvzQjPqxtBRpiBswtbsg+xz
zrVKhKEg/uX8pzvxx1v/+a1+3nB5K9YxOldcCxMvRBwfNly07Sye8ZTddml2uwj5ubL7u79/i79c
zc9vYX+4GnMZU2WAqnOrZdrnMXOPbiq/rLhW/r23MWxLkD2DsA8FK6kUH2Z3cuv7zzQNbwSgQE35
pCZl2CjZL5pZHy+Gd6G7x0CDQSEgMm27n39CW0t4gIvW2ikekmNh4rg+i/oX9+vjR/L+Fhu9hdMR
41ee7T+/RUEZz1kozm6qS1PxrekX++iHxKAtFsnmuaJBKRjjgav5cKNaHHIqCTftDe6dK7tyL0bw
iOZYnsxWXhui+jTE0Ve1xh/aTOHff0Z/vTRmQFSlSPVojVsfH+xiqVSi2vUIzURxlbtQEZTpFyYA
olK3C/i/InK7QHL0LIsmLDpm2zY+DDYySFe0V1v7mi7iiK6+YkNjjngYGAwcairgALNW/qRzdvEH
KtH93BOnQwQQjm/bnW2iOGOC7sBJTO0UgmuJvHVy012TJq8myMabjKbrsXNVG0b0rH9R1Yy50gJR
J2ixTB87LDwUVF13RFKmnylbFr8fS+mzH+Ge6k3nFLeZPXjj2Nf60VQLOieFNp+neigfEjdtoH3T
QfcZXn0H7V/uYdFl84WNTiXszAlTT+Ysu24eVX9BnBTgvP1EAu6E5b7s48qbUmRQvluv80W+GsVO
S1xlb9Cs8Syn+dIsrrmfGkiiDQpHf0FKc4bzUwY5/Qe/XpiVeCrSBy+fh+izSGi2ZK5s90QXJkzB
WmgYeGyuHQyvd5TQNVkOvfPVyseeSVkTJZeWs7afjHZpQbiW1oVtxV2IU9kFrTkXuxR1zUvqWiQ+
m9UYwMbM92bh2N9IWyK/pLfVAFanGi4xLR0JPCAUPEhHxynEUYkFImlHvpYpzPO+mr7YjKQCrBwb
+Vi3fGJC230HwgQ7cnKn6s0WRZJ7ol+sXdYQg4lhcOHgECvB0E65GegCL3XdoiTKI1giaq9UIV4o
4gkcAt4HSkoPHxyDhMJYz206Qfg128wb8WkzmZLtgbQOdAp2lu8XW9oe8WnjoZ7yJNQaMVOz0ffE
XsXvgJpPwFLJaUrDWwhchxzyBbIKbzUYRIBUw6M2qJ0PdSPfIcxmjoX7mGx1EIOcP92TVozGpdbN
6mVnzRwoC3O9wGjhAtJM0h3DkAaJkuqQPOQq2U6BqWi8ZaN5hU4Fr2Op4hxS8/qOtDyDR2Y03mzJ
ThMmTje+9eX6BDgpOi5OB0aPee7lGvWpX0zuelfjJT1REc3fQQy+TKXW+WreWbvedbdgzAZARaX1
X2hYqYBcTILCYys5aHgyQodYvWsHoT2fqS2uZVtYx8zuBRlsVg93po0Zi5CXVZn8NbeMH13CO3ay
Z9WrhyUB0mGX30Gp08sxaVSXI0ygBP4/uEqidFetKy5y4PuUvjRRqjrhA84gFVjUnbueQeSx4vG9
W1C3pn5i9OK2myYLcJ2z+sxWSt+KJrIsyrgJ0cMNO7BCilfkvU2tZo6+FuvPHZGgYSUokwdK5sOo
yo7/jvCYm1wCUaziN3uCWipq2k6mAz3bZiIQrGn77MjBCStThY6xVoFZ0w5N4rE+K8vUHnMjmUK0
SeYhR+B2FGkvr6yFTX6eWz5w4uT4YYtxIc30YO2sFN/XuqT0PTVieRxjPrmb0VFqI378uGO17goU
eU2yM5qaAbRVar49yPSi7QFRjJG8iJSgyp5L69Mc8TsQ8uhDGKkvLenElxxOSpIgqcdjPjySSXp0
Tw/ObAY450O0WznNyjkNJ5F/6+LofhDWoLBY1sZXPV66wO6nT7NFtE9VRdoRw2ixA9aYXa/IEA9p
2fEd6GV/YSKjQhpEMnOHqOVQ1lGzL2Q7XI1waX2wZHUwFw42aYUpjacMxXSLovEVvWMaMFB3bjo0
4pAIOogr5KYEaW+JK0lb+SgGNixDjNnW5HbDuWC2Qu4bOImqmwJwt/BIlnSh9YYJP/a7gXVLGxT1
WaGrS1L8gsqARXXfJQPpJcxufZqw2YF1PznWVluGRVE2O9CpRCmZfUVfLq9vtNnVQ+I7ikOFwOJq
msx1l7TttzVroCxminIhUrX21dTNCWI0zcNU1Lo/Vys26BQvrobwYWdOsHWqpXplzA5SZWN1z4PD
mpgX+csiy/6woPG61dp5elvVJE98MRrAF61xepg2vA+rXwur1jCBFo3WaWQy7se1aQBrzyBtatpd
Pc5dCPh3Ad+DKn7WGHrHsb3Lp6o7zHOhkDAimUMnxAwlK7Y4xqvpboR1fV67lKE86mOfhpL7hSYo
CQ5ZXB4l4XYHw1rwtUNSDq0a3XOkj9nNbClOmBIGw+Fq0TBZxyPkg6ncZEkpmXL6do5qMhoJSmM/
zA04SdyZ/aHXty0vYm2j3Y2jrFDKAdEmehgvdZSZpZ29wJPD8oryL90VamfR1BL5vVtnTrExh9Nd
qkXqxYqm4DwUN7Xr5dlVOdvza09G0gN0HZQVGe02q23vWrVed0KXE7ujsXpaMr9tiW0kgFIRdVkJ
2Zex5hVxBuDYMPz7Dho1GIXJW+NmPNPWisYyqtSDksD5KVH8+Gya6c1ii5c67SHeTjOj5z7qrx07
q18y2oYZdgklDaCCNGc7g4JEZEOxLwXTbpnomq9oc3ZCQ7yxsrb+aZ29jkyqBLZeYsgD5kX5beJY
kntHeA09YJkCQEB/HUC6TPekW8Y30sWd6VWA4XZoZeDMURaEdiUKvx8A+bRuZ++Lvs6QrSevcbxK
z1ho3yCC+UyOl3aFJv1F5SICDDGMTSQNYfSUjFdGeEfMeYZI1PeGgTazTQv266pBDWpG1kDYBBGy
3WCqZy0dipOjxklIW1I6MAtKl/0PU5hnl4NxoTAUCzAXKTd1ZCFWnxBLLfBsvJiktHNfsYc7Tt4z
A8Tm0Y/qlqYWlaFdT+kT1NvsWLpYleou4aVN/avKpPsEiNvxWxBZYQozGkSJlB6wCiBU09gh/My+
Z0bUPTMtf5u3/80mjXPgTBcTg2lUiyqDNjOenzNrnHka7NFDQFwclq4t3jj1AULu6VYzKHs1suS5
noXyPNE32WFnGjeEsv4gLVpRiKnhgRXwqM6Efq5BhakpKFwRH/AZZvCBCHZL3UT15xS9RepIxe9b
vQ57dSoCkO6UFv0kb8ZCfY7Recw0zrsX4jHeDLNSjiR2dQPqB8Y9CDHT0wJaLLTKqfNna3oRhc01
EyIGHY1oE1/HAHaR4805W8h0PCHZaKVO7EigNOCdXMzScyzPosT0rYI4Mh67+MmJ3TDVQMgqLJQe
k+rlmjwXK4jG5rtSrm+dogwXMTlcnkpOus/XeT5RZdS7TZtMCgHaNlnPY9DDrvMbC+8ZENXJN9yh
DXHZKlcZZ2/yjtvqQA2cX9WsPGeVb5IHwrH2CbyFGEZeHokQfAYC0xBVlMmeN3bxvJ/cKA3wiMZB
mUVyN7p6fES7qvl4jr9WWl4cZDbmiLyQUIscULbSlO5FO1hwRMCj+hzfdZA7EHgKQDB7Y41YmYtk
og1lvYpsoCOkQhhzMhZSONbmHtpM8klxqwlrK7V6zkD2mDOmo8uctDSRXPcyUezzJqrx62pVHuNC
GuGIav8x1YqCb6qDeputlXz6rMqSixHvDgUhAmulWZaLbYzrt63h3EmHgZQulIXoBUgYKK1eq6mP
LmeweVeYop4t3Oq7dBsQOSVaMS+FlXJgzgj4yp7rAAUDJvqRXOelGs2DVKrhYbNxXy66014mspl9
vWy0u45Rj6fVo8kmmxyzpcbVII1AZdqLonLKbwqAaZ611J+WpOOp6TtycDMoA1UnPjfOYISw9bVQ
LarvkrootNyUp9Rl/aGdr6FxYzYc1KUhcd9bmQ8tB98YmY5hMkfyqNVLQsR00uqPc01Sn1uj0fPc
lEe4V2q4e3pOQ1sTY7/LBTm889RFN1YxYV9AaXbFOicPU1swfzQzFEXthGGoK+qdhhiex5ewWxb9
aLjq57bwmqym0JKt7nrouSuSKga3vet7Yb6WVZ6FZWOAcUfG8FBK1biO63bal3bjPNQ8K6GjTWxI
homloqIjcKx7mrAKp6OLwVXNfd/zLWw1A+6G6nyr9NhC/VCafh3rMFPbJAmyScQ7SgTYhaQ+ekBv
hW8YKXSQVaeyQLCy1o0IzaFurrJ06ALmLZlvtm26W1r5ksuVUIGskYe4jt/MEjili3rlONSJe0xS
MznLxcw9ziSlZ3eUisKYlF1SVqu35MDcCJPWgwjRNaHdmb7eL2naXkfRBKBuhR4eTKOhHsbWjV/F
ugzgKodm365J5ZtNlB0KqU0vTOXWK4juMbpUdQQ8WskbwkbkY1al+kW7TjIwFDqtbixbUk4VTsXI
Ak8gx9ynwmqzT4qigfmyhwU4nKLk+xQRVJhvZWnqijszkXXMyBL5Hf6//E6Qo0ijFYy4hpOe7yyn
rHpPrZZcMAEvHzO13bByVQQI2Yh3LJnVHjfDHJB3LHzQgATMbeMHoilA1hE8v2vU9Z7TFtmhxPMi
N00Y95IgmxxkFJGDk2rzc9VXYPlE3F8TujB4BG9nLAkLNXMBZs2E2em7IDhO0Zxbh0Jk5tVkt9md
xcODrKON90bPfkUlmp0Jo1vOLYPunSaWL6WOoKRxGYomoy73rsXgd105609aAqF6JpuEQ3PpDWZB
+lU69kFqUYaq0hZX3aB9J5GnPM58b/cWFs1gTjWAVqyRAQfx21SL52PiJBwLirk7WeqS73A31AGL
mX5pZx04sT5OznVldbeVXogLrarMUFqMxvTa0oKiL6pD1/DhIU/YnKcpaX9kSSMKpL2Ve0yTvzRJ
+qbUTFjrhuK1VJwIma77dShbAHOa8dmSmCdaWWmemrs9nvg04WDpPnKUqr12onKaCN8JdQAnfCYt
oBvkzuDKBd6MlbLcMhAlI/ZpfEPHflswfCAblPtSGSkUE9vQPWdDDCSJ9Uo340GBoQAfjn2Bgfh8
BX608Z3edC+m0rQ+Gek8kRwpzH1KRokPtRQV4GiRaZz37n5x9cyLVoUTwKiYn5ah1IMqXWPOW9o3
SLW53+A2uiyz4gXMY3eccjn5pI4sSFDiZc+k8G20R/csG6UF/Odui2K9HOOyEl7SsbonSlaR92u7
h1Lv5jCWlEi9tBvoOhkHpgR69gQ77Al7kh0sIEe+6O7o4PuLyjtuXMwtX/LXdlG2x6L8akxiYYES
Z74k1mUNz2+nKiphmYMJNYl0WW+sLREQr8uwpWH+P1Z6GYx1P+yQgKVh2xQgh+oU2OmQR348jUR/
jSiRCTDXEREoCnMf8BLIjSfPmoa3CN0yPBhoZj3OJ/Q+lLWkaiaHaB7jg6uBHhpjprF1POc7J81g
pAMeqrX+qLaVDj3a9Am4PBpjbl5jKCgfFGcFlTU0jzkA1tCAu4vefLU8N0mzXatXXIFWIPw06zkk
89A4Npn2ROwp7KMymsPW7lWPYLZpV5QJfLRcna8aJt1sTfpT3nVKqGYlBjVVzPS28Bnp6oyV2MYi
s5+SwSWWqCLKY+U4fJzVHANspFR7gabaG4dIDyedpU4rtso0Qb2dIS4KbOTXnjar5jntB1ZsSEy0
/sDboy9ANFmP38E+4OiCcM001O7DHuGzlzslCLjJyO9qSLqe3fbVPplle8SK1u97iI8HoqPjg9VO
kP9wlYZEcw9XXEIVtotRXBmoYS6XaBmes0z7AsGHCfwyZKFpVOBC5lLdZQZRQW1iA3zFpuEjH5KH
H1JNlhcAbSthCm6fNJubF0Oapn2vNQ5LWov6xZqSwhvmLrt2jaw68Hu6fpljlqhoj4bI4LuzzugP
Wp/b3xAZnJ9mY3whW91meaM7Uuhpfs25hSCPyQHYLtecCkiRxrHN8xoo7QwsqenrUzzgQp2HIWX4
x+0u+ja7sBFVPGGx15+ZnMqQFNfRW9HcIJMS9qHJ+GJmSWOzWtutQrgAbMdmMUevZVX2jGb65CBz
QUOcTUHfkUkS97LccEfatUpAASV61u3VrNVuccgnO33tVQrKKN3PVlaHSMqsHeYHFwua03vMDria
1mj22TqOBysuph3J519aQx/2FT2vm1amS+imLcIOnWcXD3dynYGi3NfRou3RRLFPcZbb2WmnofVE
JL2alkEAmPU0dR3Y0ckkd5ezil9WMrlFF1kfwadaV5Ux90Ek5vaIVG2zKEyQ74YlhueI+hHVeH6M
ipyeQ+bkwSh1IyBa2TrEaCC9uhybkGeSVXEotR0kzHVXOU33DY9ycq/YXRVgTtHJBqJNHaVbg5jj
IQECnditCQ2NeU/eVxC3Llzfnu1jxDU2o5IherbQL2FLtmirNQ79DQHKXhdX1QluBoL0UXvKk5Zm
QhY5Hl2aERIgiQV1rkRekoz0pzfOrQVO8BK+wHIBOb5E+rPSa7BrMM0OGgOXrOk9zrHcM4GbYKMF
tjXYVk6CSq7dJLFTH+aYTX1VqrcVYcyRhXYk3Jtm3FqO8iIjR4AnK6KIwKuAuNOJDlO8nQ3N3g2a
1VSeBMKfoLQVqlACuC7mua8vUnyVDy0MPl44zneGk6g7xIMvNMZV2i4raSf2zJmgbJCNr3oGfo3m
lz8qubYfjTzzm8mswonY4n2bdo8Uu1kgOT+F+IzQ/SNbPSLM0+5QAni9ZswI7pvZyymfPM1opI9U
XvocGwf6dxzXC07Bn8tVXy4boTxYyDKAJUWq38Szyv4w6kGs2qW3ECVEn6Z9NQp6BZPS2yGGcs0D
TtLd6Cxqvts7bNO6jdO8n8RXfdLH+8XtpZduzP2cUNQAXLfyOeKEcKmTIhKkOWIdymnVE4tq7Dp6
cXdZfkPabJ4ZyotTLjhXjJ5d2uqtw4wR8YYeZeLVxKjQUFPkVaLlOQmFTgZyaLSPaADHBzOJROCm
6nhaUtXY9yIeduAqJz/v2o4LL7a5wiCRmKRN4Aq99SdE/PvIGtPTDM8hmCDDehmu5ac0l8YJaUl3
P7aVA86UkBe/KfLxqjbRAet5LnxFqWGtLtrkpQA7WbqQezM5qMyAGOk0jEpYGi7xYENR3CxK/7mb
tgb/DP4UO87EBzx3lyTYIeB15u5b3rjTdYQP41qvOb3iBZ73zpo+Er4xnCZ4wt7mwW1YxhD2eDGq
k8DGBB5WOpWOMcb1JwC++ncjUp3BH2Y3Bl0CDXl27CYczFqFW+k+S2219m02a/ShCqpCtesDk7Co
kzava6Cz3qG+zKYtrwQHv0DY1ysy3wmn4sSW6a+JVQhoj6YgjnFKyilM1yJePMuNm+turOIvqLeU
M0C8EWv/KnwQAzAKKzO6Ie9k2RVxqd+bwDZdr7Npj9EziAP8TrVPXrR5GlJrPqNx6XcoBdbPPU/u
9aBiv+JQCPBQwF9upyoOHK1rHoyOJpE2AvDUgLqX7DXCTItnJ1P1oxYl87VFveWJiAyJKFmVwOxT
7avjlup3joVfsITMZ0ZrKrjJNXvMLHyb7FiTe2HFcNqZqid36LDFXpnVBzSKMdq61GYJIVvS7cWZ
B+9R9LUzB9o8lg/q2DSekTTFvicbFGFKs5Z79H2WidDJhkXsQol6m+kmhQMC4gddEeOVW1l5sGju
sNcBqniRjTqyj9rtACeHcqZRVBcLp401RQ5O+0z2DL3GzjZJG8m/sZKO15FINfgdwx2DxeRQsIXQ
A6beQBhueFNNH80Sg/CkmVlBstIqmst1YKE2sluiJ1/UOS0IO+AkgqZwuu4IGWB7BoaYEOyzJdKA
WGrnFzSyVgjzO9mPQpsaD/ygcikZRgQO+Y9Bz+N1k830GqbepNgVW5ESK1RS5F3QvlLki7ZN1gvF
0L/YsfW6aU6ZSJTTcp12loKTDqoKQjM6IYWCDU6hs93TQO38MmG/0KSrfl9JhvITVy/u9LzI7pHD
JNcICPgqUIkQJ9m7A4ZfEQLyDIuvirasrMimcnKd0qRjtCzghjLCqCMO4y/EXBtH+tDzTaEiYkY0
I8hn6AGf53aXfHbTvLkQ6zicZvZUv83WOsgSR7mq5Xiz9Npw0K01DRzmXyGnt44GlsL5jJgKbKuN
Lk7N1PT7hsR2vxFqwZkht/eE0KDcjnW5kH82y09ohjNYAC1N3M5OmiO+uNUbnEHbo89wwI+LIVjr
znlT5DSQqxNt+zrnNH37vyqtlb2b1lyvYI7W5M3XSAyo7fTs2yLy9YKJ4dPiro9OVn/LBFuRrU6P
TUb3EwCAI0bIvgW6Z3op9SdndO9r4iSHPQ96sd8S6PwZ2+XiqzQXHltFM75lSPBBTsa6c4kQSlB7
0O2qU1iD2OTiy76oxa0s1pLBV2tfOBb5geNV6ujNXoXDdcUvt3rtkolir5d4I7BVJnuR19qhX6OZ
AxUPjkZbIcbuuOaL3A98VnBa4+lLkonsUpKVcc57BjiVVrVeWlpFgMo2O9MTWZswh/xdhQ7jySB3
65Jhnqt87m3XClOZLAdCGbpdylh5N2kVs8VEXQM0bUmIfCo50V+uLmjrVDjrkUbtjbwaj+PotJyH
7NyvZ00hoDXnuWR2ctvm03LIaDyHJbF8dxzniNhuDXTWrjUfTI0aHGi9G2ZISXflEMW7upwQ8U8s
IZCvmsBQHaZ2sl4hh4ooIF2dM0NsFP4UOzloUoAKYx5ZcG8FEd7W+DXNJnMf104RjkZCm04givZL
t/ueKu5K/GaMoBrzGGmg3VbpCbgHwPPXZ6Pt1G+0w9WB15Ld/dRVTjiO8eLndTHsknwASk2iiLeA
W73CBchsCitOALlrA+7aJp4cG9IuDiwqR/rpADe/cUqHboR/Nsy38q53yy5IYzoeYrQbX22YTqmD
fHa0hAN6uS42/lc3Th0vF+CNh1G+zLBHybdSLXpE8T1bpvEYSVlyRVb+mTuuvbptObDsEZKJdTyl
xZHljDnpVbErvBaWnd8IhlIhaF+LiDetuJOjaz7hJV8eld4coFIsOCLIs9CDfuobr2ym3msHms3w
cZ7MvhaeXXHudq04CdDI66e1QlIImJ8+l2Mzp+QohZllsKnvM7Dbvsro51mRAGcJCAHmHwxqXgVL
vnydI77mHoEsxBv3eO0ocnOBI2HJzzLWNCIJNBqNmtXtdGceDoA58fNW43Qo4zm+INcU9Hpl60+y
0EwI5QkZwrVrz9dj25iBgC2Mrk+oX5XCoM4y+6jemdWi+zxrIliEjgmXU8+DjT/OT+LSOcnRRIMA
I/Gz2/EEZ6aUgcQy5HcRBHmOHvg7MFddlGoDlKOwgKXD7/QHRdi7AW1OqMBP2fPbLHupjM7OUiP1
c1e1NNHVCJesNJr7wtGMBwKTOCNk48ConNFlOg8vETBRfDQVmayN2gSlO06npOmrXaYNZUaDLb+1
Y8eeeFiptWxm2TUVYmcOgd3I4kGRRfaNIaLzkkRGRumwTN+BNtQ7jv/zvly0/D6TkXvQ1DZ9WfKc
Xn/HKYgeHdBpgHLhShDzQ7VinmZpHUpK1RbfqFtrOtHHE8AUnfiFWZ1mwjpWSBj8Qkxw1R5Pxhhh
9m7oKfBQdnxqow1EdZIISmGM7NxRqKFDx2QMNUXIE93ENZi2uI50NOTOFAUB5dV0vSiN6Q+d+Aau
Q6XArKLzLKrhRERLdlxpADOsqjc5jmK+qiPZHEtjq3QSzReZK2poJzNu7KZU3xJOC2SNKrEv9Nre
Ye/wVrXykmn2Jzju3lTqCWfchVbeoNAygpiO1ZYH5y4nqPAb/Tw8umazpjeMHiMfOE4BW11fCTx1
sSTweGOe0XQJPrpLzgWjP7r1q3qErCo+a3XhHrjb/W3VTlCbnFG/SVXBGLOxrieqpVuT416LJqfA
U0Fg0I4wnWqrndUQGEJ7rPOiC7XuoCvmKU7xN+Wz5EuSlGBGLaH24VoMJf1UW2vpmxL6e1tEDJDK
NikvBCE134jPXhi8KOJkkUv7JQF+4cu46Ck8tqKPMmXHvICxnk3fViPa+GLQBkIzpfOMRBt4rTHK
1m86lpLGbWglxgl5n9FbGvM1z/iBg4qQeYv1I4s36FaK/h7lLgxClhqORanR+QTZyscGQfpB1wx6
FRYZwPsyIVzeI3XjnBPDwokn6UKsZCaDrr59AB/HzYiEHPZmNxTfJ9IenwiiW2/JkLMeXZKKPSWL
STdQGiYUhX03o3zvfUrW/heyww+SNmoFE28rVSrSUMswN03on9V65rZbFyijPgEW/KzLX2jOf0Y3
4H388OoftIBTq6eJpYJYZ6J6JxcaC6DHo0QNa/dWKnnwb8nzUAUK4FJAOWwi5EjV/CBwV2YxuGuk
lnelelRCZtv/7stbuqqitUW1YwnITR9ulbnAuWYScjfhukhvkYr8m58Fr6sD1yRZxbHATH4Us6Zg
eHQngiyGPMaDIYNN8RfiyQ/yT+7QT+/wUcvqEGsrB4V3YEVK2Kjn6IvFIvf39+kvbwLG2BHwMjQM
Bzqej5/vEy5QGJbLANqFa7CmcEKlp/1Kirl5rv8kkuTMzUOraXzcjE4c0/rwWS8tEZmqPje3Kmmf
A/3iSUWJ8Fgyj//7q/n4BRFADDY5M2JWFSiz/eELko0AUSdmDHcSeIJKf+kXgs9fvf7Hr8iYOa2A
QX7XrkdJVcxk9O8v4C93ShDaqhn6BkPCSml8uFNK1eBad9rsHjbFc8e0MtdeS80+pKbzi0v5+YNH
gs2EFEYLpDpWOkTZH4SrKjxCBxOle26rPaHEarEb8l8ocH++mO0teLD0TSOLlUaDGfbzs4UoPdLw
oLnn1fWWbx3Af6z/v9Lg/upN/pu08+qNHEmz6C8iQBN0r0ymk8+SVCXphVDJ0JNBb379HhZ2t6Us
QYnpeZtBdyuSDMOIL+4992iiz3mGkcWgETFRcPW5yzFwZ5+SYp9qZXmbH6TYHAeyJM0H90onwmO4
CvSVjhqmO/++9z8PL16Y66DpRoTPlowpc4xfQq0wT6KP4lsCkLsNhuXqKpn6cPt9K8fPAm1KF5Zt
LEY9S8cB9/lZmlRrpKpW8w03DqHfzVO6TeOaIDPuyshGy9ITY3oZs//MfgfvEvxkBBkWkw93/nFG
aDwAqYjtVrvJ3TjPN0RshFeOKotLqTvhfWdbxe8+He40rJWndPrH5Kc/bdugoxa0mI7p4OhZgxKF
mrAM7aawd+lCqlM5Sw7PQXaTzTd5BHM3uR9QV6UhkP2UQg07sFrcJWl8Yi4c+bn4IZQt8NShFTdM
3saR90EbQhOqWJQfyuiXRnj68OA2HKhv9OYhiAsEUNGJt34kvV9e+6cWjz8f3KTDW9CL/ODqdbBq
RHJBcCc8pOg1HRpu5STHMe5yzpSyOc9ld/h+kGnLUvu515fm0cU7rPm6rR7NmMmAfeQMYX5IiCUL
xuqhIx3GoATdx3Hs931geV2PiHMiWx7Dxp3C6enET/jqnbO3YJ1jG+Dipfg80OO0hpPASe1AXe4K
t+9lnyXUT/X53SnnB0tyX+VGz+NYg24xfXiDCdkZRDCJ5DlRrF2dLPe32mrMCf/V63Puyv/FoMA2
a/N9ZNJj9vn8A4mhQy6NquaQ5cbBmkfKka7rtYLLhgI9n1VOfm21L0iXTiw0Xw4OTqGwPQHQWXyT
P7fcyEYjoi/LDwRqbpqJ3W/BGo03Izfvpflg9E9Oc0HI4okeWb6Px4PiY7PL0vRhGZ04wES1ZFAE
hP0Uyq7qf4/D0xQezMglNv4hCBCON9dUsZFfn9pP/fFMftf60etWy7hE7ZnnByWlWDAn041p59ws
5YgKrfx3D/qFWhgg7iFCR0QJ7oXqxVvWW7dmBszUUDfVbF9I9IymNElPoAoyahLtUPUyRLWCplW9
MZUJjXRXAO6gDaz0N+wYyDAMOKq50YotmLOZ+u69zNEMAkNdLSILVj5fK1DJEXCWFBgvuNe6ikgC
JBKXYJ7m3EkpxxN+jJ658XM4wFNb+IbBgAlB9Q46Dv6ArFOUl/dg4MCAqTdBKtnA85+hwaO0P/ma
BAFWaXAzql+aFfhwEuCgY7al1GoRlkz43Aq/xEagnl8FJtTKSUv8qtS3taW/9ZV4RvaI7Hto13Vu
rOoJHCtXttR20SOE4V0VN8Q/NfovrQnPbectpYqVCfenJQh917p+K2em+8CdJMBljbuI/mIqxd2o
DBfgTnDR6mLV2+1aNuGPE8Pu7y8eUgiXlRcOEsbm43nGOjBTc7eyA8D4G+okhAi6o6TGT3J2CBlp
Qi6Yo/Wz5i2MunONFF8IzXDUcBcH+nPRKcAx4lMr5N+TgVtgXXOs5QhB1fJoeTJKqi6xKOUhrV5N
vgT0k6A6q2j3VbJxqRUq03Pb3xldighge+KV/P1RprqPHwtisWEt/+vzTFS5aeqhIbAl75XifOai
ZGMoer2OWzFzhzuq77Wjj79nt0UUBRLumsid31QPo7MZANNayQzrrBvc9rquiBlS4nCJbnIEOPe0
e/3+ty5r0edpC5bSpQNd1zBADBxt6id76LSkbxvuNphAcIJVu1jn+omvxd8vxAR/QVAAnyz8Ysfg
wshFFdVGY3OQJlnNefdso4/Gon0gWHudtM0FN/Kb7x/seLvHfoQmHUvDOMYgOIaeErdoZ6NGk+k8
6HtkWMq5WinDr+9bOWY4sxGgqxcuNTxOzPzW0ftzUHpx92uWh9rdx/1rDANvxnLmLtGVN4IqdtJd
huoTt+JeWcE3UX/XxEpha76ox+tgQNEX9HDNngtQlH3xThgkdz7EXmk4MDLcfBjSQuNiBIo0qumN
m5xwjf7d/XjsNKiky1ThJHH0qYLQJTFlTfIwi/Y8mNKbNK5ivE9KeuK8/cVHUWCD5Nii8VGGYnn0
ooa41Gqd68gDsC+dC+4qeqWqn+1axX4dwelfx64YL7H8TeeIXRAwxaM4MST+HoX8BGy9TEjb5cx0
9BMsG7JR0DXyEFc/p8H8UeQzVXqSO+2dm70A0jsx6v/eItEe2w9OASZnzmMsPqb+kmBxXm5YuNaL
WGgkLAAZSbotgL1y1O/BvpL+DfXYc1vKn9+PzS8f18Cf6RLPoeuL//njfkBRO+4Wq0IyyVQ8IT0f
o7AsfsRtTp13UvciLPzOPQWR/3ve8dB/7JrLjOBc8LnVRgUYoMzLS46yVdBkvmKP//kG61Mbfybl
h51ObAdSmftWHoS+dSm3tpNYSfMnCgm0uaPfk+ipxfupK04MoC9mC0du0LvYUjFbH2+7paHh3wgc
3qjm3vUkQjhDfz9zQfd9x31xsDI5PVJ3xQeOQ/n4EEmkalfqpBscGs28boLiXil7ZBjZLozIEeaO
hiTxu7ad9q2oN+UwcwCp1yNAMc/N5Y8h1U6MpOV7dfSR+PR7lpH24X2T+ZVP3ITXbGivTeqWZPP5
KDk8pak3Q3r3/dP/vZ9YHh5mzHKqRQF7NGxHqrQzmBfErnG8V0uUM127B669azH0/sdN8fFj1V56
k+rrUQ2FLOAknLjp4uOXgEanFJtq0t2Eif4eBpN94i3+PTP4IrlC59BEVstfhzbDHZUc+XxzMGRx
KHpxaxjRiRXni4MhaEYqXCjVoV/9dSRHcAExup2bg5O/13q50oIXV38fHU6AEmPB6IviMCOmBPH5
L57uY8tHY8RAxBY6zvKJb+Su0lpu1Hp0dd932N8TED2uC9ObBZUXefwRKSQKQzQc5g3xtRW2Y8O6
xLiRn8/AR058Gf8ehmzc4J9rNtsW66/eUhKiaCcriQ8dwF/2KIgXIgOv8DREgOOrdD4x6Y/mGLc8
gng2AspJxCJT6njYp1BotI7kkUOvQZJVilxu507V12k2SZisYYfDojH+o1sJSkfcnFNDdE1qu/oC
RPg8sYNMz1ADdvbBCZpuE2iErw3RlJ735mBvRt7vWToo6alBevRdXFqlVAOWHWe/qxrHy6hRUTnJ
RlU56AgZ9mqtpZsWnuu+KzVcHk2oEf4eD784T+IWZqd85oRNmq/qPk0fZjtFsExsRbJyuyE7xBLL
WJ41+g0YGL60YxmdlY52onOOBgO/mLgv0in47LAyMTA+vyepZjoMxFJh7jynk99hzalv0unEd+1U
K8uZ5sMyS77ynLpjoRwG17lVpSxvrQgtI8HbygWAdWPz/WQ6Wo+oG/I4SO/5xoA6gcT0ublUVYxF
oFUduom0XxJdT0zWU39/+ecfHqciflGrVLc6VE8txoDov/z5R98J0l9KO1f4+eT12hnqmhMLmrY8
/4ev3l/vZ+muD79fNxVbRfxfHdz5xvnpagcO1VwR5RQLjFWPgLvEOO+JX7Py47/rmGWp+NBwi/mk
lJ2oDthwtNGX3YknO9UxR0u1lOQcYb2jY1jYUBSeqo6e+vtHq8o0T7OizvRMMV8J8UMN/7uBZR5d
q9lu19olussD2yRUulcg5L/vgKPPzP/2PLRSTkSG5hyfHZuwHbFPKNXBcW6rcjuKrda8fN/EX8v9
n8n3/038OS596GM17fvMLsP6gC9zTfo6CBFnJZxfii4RxZ66ujvxQH+2DR9ac3A2tdPMVKRM7CLU
bkhJPzGoTjVxtHghQXdhcNEEjvtCrHTtoptPNPH1uPrnnR0tWFpSh7AoaAKnOWJg9xS08NTfX/75
h7cUaMQtpRgLD0O6q/N1d/t9l596Q8s///DnNdjGWjrT5ZwD487PezwW/2pm/POGjpasAR6lFWdO
dajv9JHV6UQHLP/5XysiITLIGdhgovP//ASSwyaIjaY+jHmzxfMSJcmqLx+aYDp8/6q+7IkPDR2t
gE4DMkC36vrg2teKVXCVcmIP8mVfwJ+gJkXpBiLj5ydBbDQlWpPUBzVPfbvnbqK6zu0T5M5TjRyN
J8RPowX+owaKGm5wONymvY1hujhR+P9yKXGF49hEQ0DNOtqcIIrqxYSI6OBsnQhZzerGmPazefN9
l3zZ9wughbMF6o/jmqbZN4pTWAwtoZ0lxBK+z61vPXzfxlfdjpiB3S+5elxrHnV7rlctVIK+Pij2
JQ4rvAP/Yn58bODoy4ewu4XHRgMuKfDVEwjfEw189ZYoogqVug8IgeMr0dxcoskMsp7y52ZYl+MW
k7csT+zavxpXQuPqT0fdQ1np6DUFWRtgOqb8YXUXSvYw1letdmIruryI45kO5h+fK0oi7rCO1irH
zZywJ9/vgOH5TnerC0V1rkxzQUuFZ1kczZ5YSur/efd/bPRoeYlk11ehQs3etF883f39/V//sms+
PNLRW5vC3Bhy2EqHyfGtcA9+ACFb252gu37ZimDbsGQUcvF4tLAUoZOwMw2rw7SO4msCOwRnFv3E
l+SrecLFOmU2B5YqJ6nPqxdnyRbzhMYASM/kxrBOdP6X4+vDn9c///nZgSOARZXODzuEpwc+Vp26
+b43vhxgFuIuRjEn+eOT55xz06eLkRObY3qwr7ckp3lwezwz3erpzjT+1Sv7//aO94wNkbYZfGp5
yNiW5PPtVGmr75/ouML9Z9fIGd42OEgva+TRnLFJXwbUEXAVYO9w4OPtR1fUgHfAp4pT9LfW+t+3
+GU/fWjwaL6QmoTIq6bBVvf65BoWCUzz75v4cjiTdq26Jt8XGJOfh4Jp1lzMFzSh4LYbdRySr5Vp
e/b++2a+HA0fmjkacUx7c7bJLTwERYSRZhvW20rfEv/ow3vxQhr+vr2vPpmUdlQAk/QTIobPj0Vq
fGkWWSQPTXGTBq95sE7tC6Aq2SmZxFcz9UNDx5Vq2yJPOXRoyHmH0GWIE0Wqr0aACUSZWgqaVWIj
Pj+HaoKZ10JWTMfYOBbmZC80ToyAr5/gnyaOXtWYgCkOzZyJCljMirb9qcXsqyH2zzNwv/n5GQRE
Aqe3uKYIceoRjwQeHh+VIA0pFye6/cvXpXEHtCAzSdU5ehaq5FHPLX15KGccSi+cfXNAbN8PrS8f
5582jlWSPWl8hCzSBlY+IX4BZKnEmnCLU804f5bI428029f/e5rj6yVbHa0pyI3yAFq5xErhkhRD
+rk/VqhyG6yG+4FK21UKKuM86dGUA7bD9WWP3D9WdeJLKHvocfgvAGY6+xoECmC+ZlH8E0oV74RB
7pCQQiEfpBUQu8KCUawV1q4c7EcgMAgC5fyWwkc+JCZI92SqKtPvIhsEZGyYLdAh3d0VedbdDHWY
riMsicAuAZRRPl0MNxHhnaNme6HJSajGNYoR+T6ru9UEyNPHhy+3GBFeSLyPcJNrhElX8VOJX2vA
M7RORmK98riBfNdg9YvnwXpzbUJUS8Kn/BEH3jZPQVmaXEfC70qiwzxOZ8Wcc/5t1ZUDs0TBWgRO
BBKCvWrCkESMaAAJlCVlZO1AlMSw62qBan2CnG3HovViHSqQnlqu52pV4dsmpBaK1S5UKGBVJMAH
O8tM5I1eZi9EWYs1/h770canvjUgzW2LKuquQ0VF6q/bFSkGGhZatR38xsl1Mtc68yyvZb+KYitZ
K1Zr/miMvjlXJb7uouOmHGCWJB8bS6EeV2KnaUH5aBMatTWHrlrbOoc+t8QX40SGfVZgG/XnLFPW
Nf50H6W47Qd1/9SI0FoVZqe9m1k0raKOcvakDgKuo6Uj5JvGDpReqJINV3NvMC/OkVoGmOUc8lPi
vov9uQo1bxTTQFijMuK2qoCcuW7R3petJfw0LwKJICUeL7Ih0i/0MH+vNEpBqEWcfd/1pYenwtrU
cwI+tYBzgTVN9+qJRWCInfEp7t0lcqLK1qoTWOupiI2dJPiDgB5ZX8ap45zlQ93uTHfC5RGpGR1q
aZDzqt+MDnuT6ZPxGM4WTjcd2lnfhfa+UrFzhu2UrUHpv+rD+UCsY19Md5W9ZPVFqIaIeOivgkAG
WzMJkhVBaeZu7KZXjCIK7nqHTiEi1bdguGR+lIFYlHpXbMmAT9ZOU7T7xmrlepDBtRZf9OlZXHlK
L7GJdbnt4ZTXt3glwl3RDGKHgBK2H7QbfDSZgc9yEOnKSLv3elCeqsnk0ra2gy1BbPpVI3JkT42M
WB4n+wGw1GR5VFhhBsQFdpGxnsmjrG1PNRoNT30IsiWOlJtiKJ1zXZbtpjWT0St0XEpdF4/nA7Sr
jSWBY7ZRFV42tnhTXBVTi9OaK63Ch9lnOGxFaj+NWoJID2HIigPgsMmUQPWCVhv3WkyE9BAZ8SWJ
Of2+CbTgRxDO8R58uvRKoKjX7oTN3p2h4uJpBsRa5PGzooPeEAIcU4qZeZ1nMRHdnEOu4jaSXoxv
joOs+WJBzMWGi8MvrZzfMFOtTYVFcOWkOi61POCGsJT1OSgKyv5qeDmAv9kXgYPgDJs4IoboxlH7
0Y8IX/4Z5pbtkeYwbgzRmf4IsZIM2NnGIFrO6LMUPLlJgE1SGfSNLBd8kyykX3Vq5sWkUUC7XbzM
IwZAwJ1ALHOUOalGbpvF/4X3MKdQ+NtyHRH5/hKSN+wBAQSrKmwFeUFXTavWtN8iCgJe2LTNFnd2
BFw9XBJKnMJrk3TE5GMNHjLmkDETln7UqhbuunYB8uTsI82594ew6m5DFEKbdrHld3IuzyKH/XNf
gISxyrnymmpG2kiWlMe/EdxoM1gvNZKPSRcbq5RzkN81sVjFTc0NrgFYD45NC1BSY+sVRZj53SBY
12XlruF6Gf4MbXCTK2mFzqwQv/NgVFcVDslVXNlPNQ7xlYjT16Fo3ghFSxFXJq+9qfwyZAd3dTRe
iiAPNo3NCxCVxOXsVC+mierC1gO50roOVLORJP7coVzNEejfci+c4uwGN1W0yl2djvzMyspWiRZp
PkHcs0eULMnnuMJxftVYtZ3C2FoQZryhYv/QCxEiOgWAVvQTwE4QJ809/yIzMYsBWYq4JvOHFeM+
thscgmaV/eyb6kWZZohBwTNyyeK26xRCC1K1OiOmMTwPuR2q8M7Dm+tiZr69sFgwnyovInRcPy+w
LGMtHsDjhcbZ4CqYF7m49wE2W2dFaL8JB4n+jNX/orFdaISkv3lcB6qIAZsRDgW6qLDujVVsyWSr
D0Ks+4QKocp82UBTsX4knTZsOXE2lwAR2yspRXJW56zBy9XeBXeGqZ+OEW6Z0nxnMZJ+b4U2y56S
879aEi1TJ9nI3p224J/GTURtjCE+EH4X4gnFIop9WxiL1SaZz/S+G/y5afTbOFW0J8sIwnqF6THZ
xmTSYwh0k58iaPjE62ykXxQJ98iD/Uf0t6h5p+oQHpJxoXLrJGP0LmJft3Se3aRovUpqYILcWVxh
n03BnmW25ek4piEDi5R4I/vBbsxHs+t+TphRSGfL4h/wbVOYV+wIzZ79g2VNBD+QpXqedUp4QxZT
CqAkAZfYGMjYxhSj2xCMmUf1Lcd3GGvC2BE0Rx8sUUZnhSSGDVUUqAEzDK91Og3NpRtt7LQYudsL
zU2b4TMsFsBXkbEGcOEceBnq2pVtd0CSoiLzsraYz0abcHm9NpJ9gwn3qk8FkutQAKQOxFteofpt
cB+fqW1LHKiWOQ8BNDqQmxzVsgVJZudQahygLD4Ef/2hga+Iww+HAf662bybJwKgvE4keOVCrf+R
j5A1wlYtLsk21LxByd4lnFQvSriaalSrBresxNdzCZonN/t0h0J0vpZlx2RpjCa8ENYASKu0lHMi
mWY87VPo8+ELbps2E9vQbMS2VfNxnQGxwHrYyZ9FhfKkyytnxU/VNgr2h21bYJVelUpbw2bv3Wt4
FQzjqXJfnNouPadWNB92o3sDRttZC3XAWzi2TNqMjRTMdnLcbfmTVKv22cJmjBEznUjnCeacaoA6
s+braQflRAzqQauq4C7oQnBEXTVu00IL/NAtprUVIi52i5nFOXBciJ1KTpRUO4V3KqijHyLiS0hQ
JSwTZ+x9GfbBmit1eScWG3aKmWrdKqxBYNsQRo9GsrGS3tnGjpr4SUW27OCiUUs659YqGoB0AXvJ
aHCG0rPn6s2Avb+dwBIcGNmMBc16UwUqYIIToX3UCJ1VvsKhl/Vp+RtIs7lBzKt6WIPEJk7m3JfT
XF+rba9AknB5Vo+g4/w8ibX2rnKnZ6tRGzZB3StswPByGo36sq911U9V7XU0l04b0chYUscmOzgk
wwHAAfczRbtxpDKHJldjG580OLuL9ipCk+opBWuq08bzRtYmKj+88BsxaeNtME5ypURMRiDo90Ol
pT7KtHdHT7jLQbh+hg3vGjKFr2NnyjcvUo3u8DZjoR/RKthswbZD1VirAWSNp45Dt81CN96NyZSi
aLW0TVWH41oYc3Y+kVG7tgXj1GpC2FUO+2FizDTOEknWnsVxVv0wqzzZ4dbKfcUoZrITmvaZFz9t
9T7FwjpME/eW9h/VQNXwCsbsvAIKB9IgDe4ASszbAVvytqB4Bl3VgVHNToSwHvJ4YOUU2n2fgxzF
MJP6riycS6V2wo05s4MypNXewNLjYKBWQ/jUJBxCNmk9DQcJ56Zmz9pXj3ZWX4yj+YTtTuJNd8jz
sc5aCdb9AnKhqlyaal0+YahfhiMXfV7eGAYwC7NfV1bbc+HamHzdq7Je8sQTx7puYKdd4j/kXtkS
tpfD8dibLR5xHerRChASm5DZgkJQCGvtOrLcpXNseaamPGZNi/+2rsq9IxGfp5XGgcbJI3SjHfwK
Jx1KaBoRu+wgc8ilzloj3aOamNZ9nkQ3muxJUJyC2r6NYhe6dy1u+8Fp0b6jYWWxd26s2F7A+BQX
qroiv5fkALt9JKkc3QCqRedMsgPcG70SbyrwM/skw3+gsLX2zQ5QM6Jjdv2jSuJaRCgiCfZUKQRE
YhQXObx3Nj+qlboY2qWxT6T9yyU6aqM6dQhascZOz3rmFVHwmJEHTASf0CFI6wlOo2UlxD7uSYvI
O6C+JuC9Kbqsmok/DLWvuMsB2SXkVpsp23tH4adqGZsZsEYsmGYyXcKJIgNOS8z50tHkTVpljx3Q
8N1gYb32OgNTtZK59XZAr3prjyqZ4oBHiCAV+YYkFz4O4LexPzMwcc1HP9kHoKGBVvxqReH4YqtB
T/ZLYm5NrSyWNL3oCmIrbtBwNrV85dp9wLqglQ8tgYyeXjgGULTR3ulzZHhKABKQPUe/1+POvk6D
mrleLBhWIiNZIdnt+HUzQelyAvcaCQ+ARbN5DG37TcnQXukcRc7GoVB+ubqjkC+llM/uFEB1QZBK
vxhyFbWgbpQ8askPCRQUzAY+cdaFlalUyg44BjIgdLueShqFX7ELuLAGWCQq6VqeQ2nQk5zxdY94
N+wJciKcYhhIVLLgPt6ozeh4XHvpay2oVEJdk9nLU5ioTmOj+DHsmTBTEMKJary5IbghWZIdoBWh
8Aq2cD7syVeCKGHzFzWUaXc2fHUScEtVY9zkHDAgcvfEoqmkbjaW9Ak2HG9bnfJGFbf9rjYRRQJ9
DS/qxgS2kZsOnNC4u07Jgt9iq+2eiE1wzq0xUa4gS0JyHgjSzQn9eIhYbs5BkqR+Qu7k4DG29Bu2
usBOyghSplt2t3o9vPUD2SBR27v8lmy+0KPbLtsEDtQaDkT0i55qj2xpe9YZtkAzwayouY3uqm6l
vSazPvb1UDc9rZUcBGsNH3gcRSmP6bgPorTAUtTTXPw25/BlivXhPtSLct+aCtEgaj6V8R6pYiav
zEqT4Cmj1nqPUnOE6jcafjAm2TpTUY5LGWAj0ciKWedTU141rf5aa7F659ac9djlcSyLAM6lQc8C
MEsgOuloPRWW3e6MrKRuYpN11ic1XInSQDRcJOhtARL8dNXplx3Py1lzggzaSPZ5SqZsbaIbV2lO
3XYo2LbiTIOflpblqiayZGNxM+rZdUvy8zwfKGj052qIeSZwwvEaBnADG5HckDhXo10sgnDnVEX9
I9Id+5ZHMTzLZmTGDhaqZngCXaj4owDMoLKL8lC0AQdq+27NZbj41cUyXk9tZjwlWtdeGAtkyqvI
YeL6Mmv8lmX0vBcYkLK2gTGmBr90cKqs0EoBLxFUVQvZ1C+yWt81LmMN4sjvuU77NYws+A2Owdo5
u8Mmce1gPdTy99jX9T3FJphX4RRukCtCdRR07DRN4kdhR/dzMow+FSBgboZTwqHATk0Z0vCE1b0N
up2tyDSVu6irBWsPfaZCnd2Xk9n8MPtCOQc/ZJ/DV4+ubJHNmzx1SCqDik4JV/IY2nL6Vx7BMZfX
qT2yVW0LgtKFoIQRBsxM84UPyxup91DykIetuDumZAaqaRcS+ru2Ft9UGMdEnodLvITldNdxARnQ
LvjWFaCC+H1WRIaOXq1D1X1GBl5tiN5lTpIL9yyH6g41esSmqxk2uijzK7aF/a+R0DvPqIPI4/AI
e5AhtSG4hbyX1OJUMEsrfZzBTmyKomejMZn5muMMwSXqBMRCtlmya8vSPQtt/b2SE1ZDOc8rWZkA
L4XzLqVawWPP0jMSsM1LjFSFL9oBd1gYGvWPKu9GzvFZC2K1JjbWwHO8cfqwI5QrIPg3bwLPSHIS
eO2IyVq/RiOEKaAmmnFmFQz8btZeFpCHh5un3DhBYKVeQwbMWxqY5apsTO065w5+DVqfypzoDb9r
3dsUDuSFPUMLp3pQn+ndOID/dbobOyOWGqOCWKFl7z2DTLqfGXkPh97QokPdGMWlmzr2A0kHVKls
FPu8XHkdonnbQIcyd8JuJh9Mt7EG+G+sLV3h1KUnra+EnQ5Ar2zyx7a1gnOopfUuirRqF2hNdAPU
tfELbYajS7esumTQz42ergmtkHVcrYhcHCDw5UEyb8vE1c91gCfwPjXpGQbREK6rlds/eUJ12GyI
53tWos6mBCtHa98OyPww4iIqY7+20RqYLI1Uhh2SZAB8TkR3ZAPCgVhY+2EUO0fGd5UFniUqm26d
iZYTmRolxOjq1ZVLTMKZTrH2fAaQzFel1sQ7sin5aDntQyCz6JzsynybNhDQxjh5DZuRS/eBErCY
K6OgSNWZmzFuAmhR1uhjgaFcVXEgEHaqXhNIwfw24ZtMoauu89Jod0xOY0PgkVgrhS7PlHosbvUg
sR/G2fltFyPjRWW9AfTZbkob9NtIEPeebMSStaQq7hBJNL4O+56Tu9uutFSJH3vdbi/ipMlWZqxA
T+/GakVG9+gnMnOB/ivyfo5bsleoThAqYbVBcEtnaBz7MumuigYeiw0yfl1b+CC1xjIfp9nsz9Dn
dLBNR31Ro6rDPR84sZR49T32DPU6khQmdDvod1NvL7jXFHxUrqH9FvCecskJwKT6/oonPXKBI1b5
SxTCWyq6LH+n+oo5zqmF603daF0ajew3RS5iv6yMchVB/Ec6I+CrCrP/kUAw8tU+ILLITe0N9AOQ
L4Ihfg2OOTpDg0zsQNjWKyeYRvJ72t687CxKc7MOA7VstIekXsT+Y/WmV+mwI/QLwJKJRnGvp0WO
vhPYyFodZLExNCO61OtyAO9rw1F3yWIgtFn8sibxgKZYZdMmn8w0aogmq6gAgK5q96LC/qoM41oP
gu7VyF0tpLQ7cRRJWtmeOS5UumIhwLZqWz/oCFH8vs45O5nZSi8eFgbo0NzqpeAb0Rbmu8Pqf2Hn
wyM+VnlGsBc5HRSeqGc+xjkau5GkzS0FhHY11oiLskoBYqtoLMTsgR8TG0yensPhQ8iY3PZaWXNp
AOYeBKy9CZIi2g1S01fkk0970prys8ZCd87cMyMsod0Scax37rl0NflozrImIdxq9M0k4vvOjTil
GMNjJJecADGqxopPgbh1qBlAXO+y2CexaIaPn+cCWHxuBJ6aBD9GjhVXpjODeKM4XTX3Mf7ybpO0
dXuPEqFbqU3sAlJriEepIkM9A3rs7EfY0b+CWm185i/CbKsJ9uHErkJ3o58BF/+EkockI2mmsw10
RdlxyAn2sMs130zC4d4piQqb0VavlLDJtkk3UM5z+3LhZJt+5cjfuVr8TstcWxk4qov1aNdKdd5z
nqzXWdDdZA742s6Bkk+oU8LJKdLXFbQ3ar3p705jfexlnlFzEFyvKH1l/IbYnb+zTnXzkn+zdpMn
imhlcFEUHbx2iPcDjtq+jeNtjTL+alasCR+TiLc45eKVA3HLK9KacleukQ9iKdbrnEINL2DunCmi
fAmycClR/iQbPTm3qo12uzwAPnCfD4dlnQvYiYSDgNcTY76fVXCzCdqwqhL8oGDKfM2otK2lAdNu
uV6CPAfiP7Q09hdjAVVWT9ytjcGfLFrFm5L0XtO4nBN1rW2SzDF/kGH3e9KXmxCIY6XAEU1OESFI
FOgzAihKN78Uw6TtZqJlVo0av0F2L1a5fW73NzmKKxMiLhVPwlbZvudZ8IC8zL3Ucy59VvakRO9S
DN1dYjnNkwaJ0idE3dA8V8zaVZrUrrEOqra8ZrfUXTh6/OQYzc9QqiRJZNCBW62nFmYr5EOMZU0H
F6S2C8laU7q4twSgyutOqsO5KEE2UicevDJW4J8rVKeLmAoFUbMhpeC23iTLCRUKG3cmBvBfoycx
I4z0gXwtwsUyjTI/VaNsa5bigWMZ1oGoWgXzzHYithQOuPBa1QH+nBig3PZS74lT6eINuD4M3U1O
mNOEHCE3qOWQWMRXTwDMbUbuXKqY+GayYR5Z7/WtzbXIyiC45Jpsh8Qnvp4NdcGhY91kCEFUvCrL
AVgA2TKY5UqtLxUivk1elvfNW25zjjJSp1yXDXu5QLPIqxvCt5Fo3DWpfXOx5irkgfhbwqJsbsAU
xgBjXmWnAld+oyuCw2IsR/VVU5rmXLYqXEgSurw8xzGzfHUYt7HxKsTscOuhasYPcN4k+dazrFZT
MTwZLFV+RkzBCjTas6MQn1DrVjWtxZRROAznIL/W/4ej81pyFAmi6BcRgasCXoWQl1pq3/1C9LTB
u8Lz9Xu0rxu7sxoJqjLz3rwnco0zSk51Fpwn6ETiX0VvfEwjOZNPLUiaFx7b6q0RA8sxUGyLMKNV
zz/0KGp2JAd5B4bQ/7q4H5kGw/Z007IJ+S3xj67zbuieGg+IL5NqRcYhIbhJToCAcKIYPFbUP5SF
+oKdYQZ247FWmHJxU9Xlq4ws7IG0bwfI+Vj0b3ZBctDoOsVZ61VRHwszK8462pLD0n03EQ4+pBCz
+Dm0dIHrFunFxZpy86Fmqu/zklE56n33MhotNXqqTUHi1XfYjPnK64RubY5D0AuRHhbHyw5Svxff
ip8AnZVm2oyaTRMBI1Ze123U4KgdEg58vaaMMWlM+V6rPJPjr9RXHoP2dZiKd6PMX9mSdg9O2MbB
koTmDu6f2HmTSTUXdpO7QbycHweLRenOGa29vEecj21bnKpJkRrcusuaBaOZcGOSHCfb1oKFXdyg
bQdJ5IHnHp2I/8IV3mfV3skYmYEyoJtRgKEXiJTmIP4r8qItxk232FCxWuuhBLCs9Cw6K8AMqDWO
uUJmJ8m/Da+cKDbcvNA4SCPPdkNnJ7t7cjitzoKwn3q0C/CKgmwi956YgNofZ0ZaNqAYLlYMCIQY
KBRJp9gNAnxSIokwmBjqbrqIEfmQQpcg1IbOM6sLCuhuQuuIMh9sa3uc8GEddZGYX2MBXEkNobEd
FYmGZDlXO9ce8ptBpbaN0v6WgcXdprIBkGPnxrlL78vYtjWsiWZejqxF2wcpRb23NQIgKjcEb6gS
9RknSR1EgL18m5rUX7zC5H7hIoCWA0071Icna0CecUaQGUBR8LCFXRuIcrmbmAzWtQ1RoQ8vnSLL
GLacly3LzvMiGQyDHW/HfER4Xt6WZlA7UEZV4Ax2/8hG+Yx4RE5Y2vT5ziLI+1Sbqj7ORk2IrDU0
t1qkxBI3c0+5t6DRNlH60KrxyaYE3WmTxYSs02xgo3fN2ta/BHjt82yTOFE6ndy3szk/1UCxNzoV
hu9Q1ZQkIpK9VTyoWLqB5o0/SSbH92gsZbya5cwRlHEo1GP0Uwyz3GRuEtJHjxlSt85/MNxDUMvR
vtFaRF+dsMotuEu4bF2G1Bs1qZ+lznApTagUsbmAQCvDht22yDtAvvMO+gyTKcrSmj3e4mnu6wx8
Cvfy0mbzljGrWlPtN1eV1eO5NIps57huf68TNTYBEA7NFm3KmbP8rqFSKc8VGfzjHK9kKl7yuve2
KD7qUMv2zplsdPrggWwK2ZEaHHr71qlCX0vG6VJPUQUq4M4qsLwKmJn3p+XGt6I7QbX+Fpgx9tLV
8rfRsrPbMM+jr6uoDyxu4YeScXGQDQi+pojKQ+pl4kDYZLJNi+wltZ2cltTQj60wJ76ADpJbmdkr
BwEH9YldPzmyaoiYNe9NEUZvWTT/lF3zQdJI7Buc5fj7WsZnQ00tYNs0gRpcpzvkBLeLoz9EIavI
npO1m0os5gpilrlOOIXOZd4SdjbPyOZyeiEiG/e+F+dEw8fGZZRhQX6/ob1Cu9uzoHqZKyPZoA5c
YO26m2UQn4PZxWsxc9W6Bo84cZfxyeNX3dKxGRePFNMb8Q+Zb08M6djP8TZhn7s/zHMMwoydCvko
8/CJuGo/t8DUrFl8Kqq7HRENmEy8kFz6frJWJVjETewJg1fB+nRT9L5aqIYQ63uX1ujviz0mJ68M
+wPtDUkFSOTJipSNEXsac4KEXXrfsEselzq1bhAks7NREx68xOSmLHHcBEZSQ5Bl9P7AYly28Ur6
RPat4pWQcFfzwS5YL5EugV3j28jcdMNDFq8ZfoFrM1qxW0IPUV5q9l+oO/+/CPz39Bx+6KXk3jja
D32Lg+pSf3hTT9zH2PfnjGN7l2r8dSKLWVDd2q/YC+J7VsuyWwgt9+VS3Nxx6d4kH23tpShkhm6G
Rw0m7Drr4g/cPQTI27ixh8RZG1E8PoeV4zw0MW+oyBgzAbHv9nXnLJtWLpimhtcqRFtMRwhyhuqT
1cD26Zo5WOi7aigCLza6vQnv/drrYbdts6R89obYWkPgMn2WYYCwkhla+mEzyk9h6u1ucGfrPSJ3
7kWr3cjnqIWwinziEpOTM9jDPOS3NFeBGzMxnJu+WaVycO94texRIeY8DsNA7gpjKVgt9yxtIztb
smm/mlKUJyZUNsq/Ez7PTMpWshnJzI1KBrNJiNaJNHaGQad/Z61Lz0OizL+lC5v33HCX3RSnzsaK
aU4VSmSl2X5FSKFJAB8V+29XjW+xFj1DKQTrc7ftTDmTQeWGLgY1Ob4qdisQs51y07QIijRIKBck
hT6IdFT/9K4ZXg2d3iel34UnMPcBrQreggmZIGtl8kC7GEEW6R2/z8ZoFxNot/ac3ggiD09C4bo/
3li1z0Zv/bL5kLK23znbybRS3zCakB1DrktkIeOWUpmtOomaAXkG7pdJxcNOLsHuaBc7w6qR9jXs
vlY4Dj6AUhKlC5X2qwFIxDvmKHOTDM6L20rz0bJrc0frhWdHZg0HfM3N4orwFKbNQl9QpFCmwqeE
xOIj8mHx0gnMFuXs5idDHvBKqYiWNn2DKOT4NV8O1jLaH9vFZ4ZaoT9a2ScbxAx2bmH3QCngK15W
neFzkpnnDA/A+JoWGwOTEZriuSm/ByO9hMtMAvo1yU8kY+rmkYHNqmJgkEU/8Cu4KskUzcnjv0v8
LkDZF1yOGyHVzpbPMLHgGRrrTDzVxlEIppIPUXxwkx0R8gmyj064tufuREOFdwK6AzeKKrmk/7FX
RfJuw4qzNL7e3ZLvZPHjOTf6rlWi0zq0J6G2xkIvpB87hqBlHyRqZ2hnjZkWeDHnVukvVva8lA9x
sm0d5nxiP1ctwtpvMe5yxlGt5ps4vsvqNDNfStjevN715x6lMR86FBImc1xtqvvr4a/Exm+rrYEF
qP40FT890VBmeGHWbxQKch4ILg8PS6w2UfUc2e9aczLqdC8Qr6V9cxpvI3vtVIV3z00V1HzzxMKv
QRQf9X4ztT8zAwyRYXGksdLH15kZVRsF44DbgM7IovRixp2POyM92PPRjdNdY+drYe/0/FbWzyVv
jqLTPrsd037CgYcuX9fWCcXPdzt3XQ0/919Nxn8La01lSuDbArMnEO5Dpd50zsuozg6ZuR2NIxyx
fZETk0wXzcHQ699pDI0Wh6rR0lR6/jA+hRGRJD0D1umHA2hVGAenZypn1wc1cu9A7MjIg9fL10ru
JaMIALurJByBTBxi/Ec8Mdwjaz51Fm8a46pB17Y/ouqaG/su/rnjKAgN8UfBF3jWTDh0Z6+4S2Ef
DFlG5+YBU2wxXzrftvE8T69Em6zQOlr7HLrbGk2LtX8Na063TXHTFCLojJ8cVbXgVgVzkCwa8MNz
FV4SG+QeDq7s7HKPS5B3dqs3m4p+F2QHjrCi0hQi7mC/xLBp9sx5v8zMzC6uy3u10Fll5xF6vAu+
k6O9UxMGKfvqCs0vLFjuOUBvTF6wFOQpNJtjPAC9zXe5U65G2I1xnewGAxIYiZMYdxGX7htu09kC
UGdz4nkvQ8PB6yGy5YxUw5U9vIAnWBNb6TdUg/DPE6TlkbQYDK67OUqIJ3qakN2KswTGNaV2INr3
VHtj016h9rrWOSNG08tmv+0exPSie49NuE2xZS71H5PKraZe9eXR9F6w9S/53wi0BgGrgodDGt9O
H1I8ats7DckU8Crmj6R5SeDADvoujKa9HHU/Ixm0qQgS86BzML6nWEBL2M+YcGx9gDeO36d8ao3X
1lpXurajtt1X5h3BA24o+bWBp+TILBWfiUHDqh7KVSH/TZKfLz0t/Fp9sq8jZjpz6LMYQHOtXfEY
rc3xdWLpyfN+4Hly+14d+YMl0I8wzd4T6gxgtou57YlHTTluZ2T5/d0bacPNjM/ebFCRcCDyDNAw
rbW8DJJWex0wpUEnXbnhLRPXKc52mfVp4nifSyLIcThE9Wc1sDI4PI/q4X4TTgwRcWetcw1bQL3y
WD1PcyrSwsCu8gy7WqdLBHxTzmcb8qxFZMQUvgnAP2kcHkKC1Z1w1SU/RFtHnRVo6bEBOOgKonOG
qwGoeVDI4khHlKyc+816rJajgr03Q0+NxTqyXsvqQ9f5RiYaHuwBlYQ3sUH05Ad7llHLgONCQLlN
olnkfnbm3Zw6XbK5Wxda+K8d6jVTZtB2ZznvteKtH7+FvpuLrUHRlHmH0vuqxJV8ND8hTjyzKo7o
g6JHLMW2hC03wvfLDELRblyrSbZlwpiPmj853wtn7th8q+zZEacY04uoP6L+A2dZwDIehQ8qmnFZ
Uvztu1E7u9OOwL3O5X249tD8inet+miY2tQ2/a3zpbVPEW9Kl2yKYmumr+3w7ZT1dsZ4i/OACuHJ
Ju26wXVYaj0Y9JQju1yp4suOrk5b++izKDWEHD619RuQoAICLAMHUuTx5y3QSiAyhsO/WlzvoFVP
2wn5mE9/yCBV+4PrdgevgN65WOnmTzFDlfW2c3NKGy5PTvGOOHwH86KVbpfiuXdxyy4PUly53TbU
0z6Rj+Ffw7jkz8a8LZntadsyek2Hmz6/FxhFjO6oUWNFjteBA7QzzBoJJ5IkhD3FzBTAyOsOOay3
Lb9+58M9q4LSkvGxsfLrSGoMP3y8oX7x5XgbRnyEPUPC4mJ4jCBTkqZekxFksPh2pt8WD0oKvV1M
pMAv0Z0yF/Aw+HP6q6FAuKDgOhzXY2yv8ZXOQtsyXQRt9IbDLJDhcoFWti102ipwlejagZER3Yfz
KZf9x2xYmzbaF+47ggGtdL4pxFsc/spL5wFqL3btl7tvugdZ8w+O9Mqrodh2aHNsTu7HeC9hp9SV
voqX093XM8wvFqdqVnBm3A8I+6fgngqBh4bx1SnI/QBQWT26QHvqjB/5g0PMA1BKInKZ5WsJ5Z2z
Bcad7y0fkXhq+1Pq/cJWyYdDNJ0gna5kd76/aWjTvER7CEateUnqx9BEkBdOALSRP+23yoOZKo85
ydj+85iGoaJw9ShfRYTgJ19pdq7xHpAGucigJy9AXEzzYTb2qqWV1Xf25GwGrg3LPRgagkS7sdOL
RCQZlxtWVdzql1k9zuOXY/DEfOTJpxYLzHDY7GGM1dq5b9ZYAAKFK0gfPkbnuFRXqf1USIR1TP4F
bN4v5j5aOe2qfF80z7qFCfNLd47SfgzHF6BnVbRfxEbFx4IA+mVLhJ5vFxePyWw1PuTp1cZ/m3Sf
edLxEByF+wKsZeIWSyK2WF6E+Ryl13446dFhvlumuvdUHkjK7BeXeiVICJ7iCV1l8tEzL5N5qxmr
D4L38X0xHrw+oJHDO/LNfYTqTWA1oMnwd5IgucqTC0Nd5ABW9Jygza1Hn293tzgzgsSEg5ba2CQ2
smF/BpdUyOWs3xGG5wJ8X1Tte+cx1cfTYH5GfbjNTY9ZNZxDdaGh8aWjaHvK1YCEMelbwpZgu9YB
ZToFM8PrkppA6tDa6UriC2SjlcMF7JaPJJnhRX2x5vtplx4mQBl5+53gpS5KIA7lvjB+48FZNeZb
ygFg6ikRiqnP9LmggJ/QFaPxt5/jtZbMRHPND2lbEI7KCNfgmuOvz/Qsqw559I4yuu29K5sWVAXR
ZrmzNCk6JidwarzU8smU+SYZ28c+ghmy2Bw00VqFH5PAzT++hPU5D4WvNcj3TKsW8Te0xXqJn8b6
K4zJbsXkmXIkVEwwlbZOdFQAcaX1O3U1/GSbSysqVqGGc5rvfYRW7pnYFSWHXm++NDkPdJWDs4i+
bQvVKv1thhI9Ai8/jhouRbV2+sNA3g86N8cupA/mzSV/ZIm9JYQW7jA/StXTMLzb9VZ2D3AxcGJw
aIcbVf5YqO3KS9A//yo3kD2pHmH4gk2GXrzZx06/GYyfhpXw0ANpek8w7gu1r5mA6mztrMy7w1d7
19JpX0E7wndyn+pHfyqEcb8zsLtpUNDmibssfp7NBWCgCpj9ndquSYOJE3wM1520Xs2s+Vp0ucr1
1retn6b4i4VzFNBxItJIi/x9VAnNOcY3JEAU52UAOHqtNS7d+DXxXmLTCHr4aMXyb8IdEj6X85/X
AC1k/8b46KFG93zUeGcv+5LNl5kOMZefEfxntU4XfTc4w6mXz2Ozkci51MBAwVcGwjDdjq5+gN/2
zZewbk1FkWYh1BybapMbD72zHeReOOz/A8gRboCHwu+oD2WZbHsIviP2PlO/derY20eFOC7jn8IS
/sTouNP2JjJpzRA3NV4c9vs1Y4v5c6XTR5Ea6aeYH2kz7/4AP7l3Ywxt+tfJApbTdysrv03uD4TC
fwtcHbuw/cK+VNYzxtVVUk3MfH453+3worSj4eyLdNtnEIb5bIjnYnn0xF8PE57pf642Rfw2OiFR
85xELCYdNB4flAJQRyfEZ0v8llGNW/QZnSTB8IbTjOzaNP/Tp7PePAv8quWJMBL0C55k/SJrLF87
dQcmuce6pe8Rp6H4s6RcR4CNFLOq5Fn2aEpwZermGsqXbBT+MF+6JkT0pyR7M3B9zWR9OgzYafh4
ANrw7CS8duVTMbxqzZOrHsd5OxAYU7pY8QlzUweR8y/UV9V+mHQvtndsE31fMSrJZqofFhCL/BWW
98OUkJFzZFVw1S6PuXMs5HsKH2aZO9+RwKIh/8XjQQd5tpA3tLCWZzFYLWinY2o6Pf0bcKHW/S4C
bw5mN6locbm5y/LHA6+TI4ElxhYIq4Xtp0kvOJ/WTQoKNqp3ffI6VDMLDgrl+jsZvzyWlWO8B5r1
Xpr/GjVsY2teW/oeUAzOLp7jxe1vvQaknJh+WWHbyOOgU6SNaMNmAR0mGzYxbJDF2fjPxtQ36xmh
0/2JPa8Do4ZwxYrfK6ghf+GUxludHUKPub7mXlgk9JesPOXVjFjO9iOjHiBQyRyYQ3toSTPn+3AU
DU/GSpWtrhYBrr2h/YV2ExQhwbiN7WeR/ucqjEnmFGi2/uFFrBMxhy293h84YLFXHJxu3nXkKul3
zhpUQWzyXdtuM1PHKL18G6H5gGLhl1hh7cHbWm0XJMadIDSsm9LeNTMvuzOPe7eK3vupekfN2XnL
ELhSP1UV1OZ68ZmEreScX5llBtYwHZjvfwiKQ+kNByA5N3ir63GcN0kdNyvTqci6loEb6vvO1U5F
Fh1jS9uUSP8rlIxfpclNX0yP0ayj4iNUjaa/iHbf8tYkHtFEhfWB/4U6AsIVN7FasRniE2D8FFvW
2lD6ubSazylzZWBWBO56uXcwuGzxfPt6b60azQoWT/N8MWYs/P3Nxa1rn6Q9UB4v5cr07p1c/o4s
dB2TbGNMbA0482Eh+QVP3DX30Icsb1sqA4kSZJbRnssCWa9Eoe/VbgrDq5kM5KgSQt8v7aUHDFlq
wzpDzQt1+GsMloGsH11O5rueecVXeJ4I5y0j8WbW3Wrgwuwyk90/3DlmdLSiHDpS+mKQFD6Zy0u7
tIHHv6Njj+znyPemNLA5OBror8u8YNOBzxV5mCuWrSaMU1sVO6vlPcVTSdyWr1wHq1b20WjuLqvG
szImvxLjSwtOEzUT4Pvsja+4+3dSTY9wot7GoT/YWbi2FvgFBlhxMk9pee49LZPEDZlOGKxRUecK
L6/9oPc/fSi2nqkBNHGOsS4CgbBc0CtK4htwtZMnxt0reXsJgzrGOZV7xlZcJ42rpQ+B/J/dBsXA
btd4zPw4Vrum7WDVddten+CVgbFE2YOIvXfMai1ZCLSy+/vDZ+dGxtj864G/HA3n0BrLmvDqi6yo
1gZzfBoYIHVOvYk05nE6U59JTOucATxjqV999h4TUoh9McT8pWT+qyp+b7cIasEVhb22MbGeWZSP
cN8FY4NwDoAQ4azB+DF26T4b87Wn8r2ul+x7pttmKj9Qk/N1uMQ4hGttoxQyzN15aJbzCV2Cocg4
AUcIN8jFdtCTRBinkc7sDkxiyG0g6UlNmRwzdwREFm3DYZrXNqFTLYOIfKqPVcRZ7i4vNtbXoaMY
bjRPQbhE+hrudHSPSaCuqyPmon02g2FiuS/0YpoRde+v99iGelo6qN3SeoKhuQZT9wAiLl+lrCIU
KnpreHjnmVR5o7+VlgO5wC7qjWakT1b3mg10eC278oZkV5CvkyOjqZ9El32kswxsbCuYI3dTEcEy
pKTqa+o5VkSxQZZYz4r1hKAUGvlJoYTVHUcyZQ+PR8r90fT1w4x3so15KYzSd/E6YGNlmRsv+MIp
HyYADnkT6oYCg+ZGqPhQht0qDet1WaFps+YAihJjZO2riouItHcs18zl6yBW7s5kuArBIkiHCcid
szIza+u4xdoU5YX68sDeL10WBXGn+RFZ2K7JTruSrA2xewnbx09KZmE2TGK0AUwGaeWLnN2srjl4
6bCq7v1aDDi9MNqdTbmr+uJPtOzcFdbyboxIbcN8HugKF0aytYPt2YXQhN/Y7aC2lJyYkjWiss+Y
6pns+5kxrjPPxW3bMFmpji3NIGhN39DGDSfD3sJcN7dqbeLQ88b8te7TQz+luo9r9mGJQziOdvFY
CcyKuCfoClliS+3yvWUxjV4NjcXCGZsa+hlP7Llx+aA55inuEqRZSjLB2xdv2dAKxhTVd+FXZCjK
qtI6DCefOPGNFTqrXrq4CCCy5pJtMlDhI7Zwh3F8VlvMS1r2Ozsoo+zKj2jmuLz4cTTs7EsY1ERu
58tY+FITzDTSYi3ZVa6VzrXLimjsrrFr+dF079Ub3yrLk+6yd2xwslRtiVPJXHmx/LFYMvHnzPZj
G+Ffd/FPc5XqkEBzyRJ/2/5WVOA1n1dbUO1lfZykCsJFDyxGe7VhnQ3G/g3LG6toaGG9KvNY2suz
lVo7PN7b2myfQJzcUITPNV/OMMltrwWTVzEPTcddDM0+6uSWxak1K2UBotxN7yhV0SBdlgQJJr2R
GvlRjzhFXVQ/Q1/oNNjHkDGqsbd2W4pyari41x49i9ZtLPcdFTskXCi0YuoPuboj7Fl+Np2tN/2z
ub2Gmr+aHPhGHRqRaiio89l64J8axC4kHaWwHS2Y3+3vmeBtHPdfPHscsGwT23iQO6d7z4XYWHn6
MDKc66YYQbhk1ys6JqrZst6PvNP5csoebLvaGz2bcdWwNWX6yDY4s1CUWUT7vS7NvWF7f41MwIRn
rOHE5VMFbuUur1s6AzjZf5GIduprsDihfa0IpWGfng/ZFpCKcRpanEfCeZ81ZvBd6xDgqH2M2Aj9
kDzEvJ8mFCH+vNJEU/Lesjo8LT2LamOHozKOnr1yOnd5zw4h5n9Rd+WqZ4MBc1a1ZbqMopGwMAju
OklRF7gbbFYUcV/ftRSNYAHc+dNYQZ+eP8w0gwsy4OURDon4rHKbfpL3VNCdfijjFhUgrMlnEJi6
FdpqEHcTJEFMayHNKWTg3d22OTvtGbr9luj/o9PP/Q517cedrI1I0tPEgJENlKCO5JseDZs+VPZl
HCsmhy7ZFpVHSwMGGDk5lI7hDzBCnMZdR/eWsZhp49lO1ekmpGovuhC+Eu4Kp9neqpO/ynJ/PXc5
K7gnNUBM22atwS4PoyIIgwDRyYwPIsp3dyMMZe96dnGe3WdAjJQkcxjDVIxMpmVliQhiMfP3SuPS
ZhTWMZ+M7vehxuZNQqtqqxnfUUf/kcVUcxA5U0mIRtFEAZ6GzWR67IDAm0W13ww5smvLhnk5qWpv
xyQ1ErHQTIK622a6QobCYjES74atk5d4LHu852lpE4dIAM2jNrOwDxLZvVS1hLGSZpzNln7D/vdc
54UCgO3eVaLBvBluVbsb+MbdtkhiljuH3P1OW/efrnSPr6tBgjBIFn9dLFQsU5w4ca3wTXpmdiQw
Kt+OrHGtR3bIAikxClmwXnahUxbNqqmyrxQw8kMlcYBhIYLBsx1it9sr00AusGeNhke894PdHCcV
fy9Z22/ZNEzYIi8loEyVgTWNwwfXMNj2jJaY59qKTZx3zPFM4it097WulfnOhr97Ne25yNDAEALZ
O7Ro9CEtGyXThmwI08NgikPtEZFhKzarYdSzeQkYd8euS3FuSAjZtovNvlvdwBuXWRc0mYOrqcWm
N8Hk5mqwFrxDpbNiUa09F+YvWEdctilsbMt1zC9owxi2BszxUU3EQJ1G4aFN6OuLrJ/YTPVMlCdW
qh8xpcX7VFnYlcwQygF4sPSZjX38Xi40XHInPUbHhmeR7GKyrnNLyeVwCTWJxutYJ863LATZJXNf
3NTkhi98hvpkCDu07/WtwOo0PyH6b6II1K4zO2Q+tJ5iy9tCxyZjpvgGTbpsIPkVaz0nz4PFpK9+
0sYIW1TLUGcgfYBNynWaC1zwVFQtp+cc35ylq/6ypaPFTaqSJtQ2pYcJ2yF5xO/Y4nuoclXvxl5/
Ui5sY1saDFqEcS5EHm5td0AeJ4vkjZgb7tvOZd9YkLly9ZLaYfeu8zaLGo13pGfvuS9DxA9RZXgh
2ec8qlYNm8is7aPuyf6la00kYK9Y9vSQbPbIab6lmbb8lW2ev+sYJLfNMg27ErUUwoFMeD/SEEWH
6D8q89HSfmSLed/T+mcrMpFZPKiMRsZmbp/QXLBh8P+DXxJTweGWpQ1LzI3O/7gevzOdZcl7BvTO
mq2nxG3MrRhxkFDA1Jl2wK2iM51umViLqOCoMpgKMxDMX1mmxfAZLaXY4JlLTvhizLVpolHUbKdS
lJXdtAdNi+1D9j0aYCXg/FKdcCVWL3qlU6MOGid1xpaLvspTW23tlCV4bIytjSVEdNvqrvPUo+f8
8xIFWps1sGGFuZX9xAyoCX/rZJ3XYmKaEVFWJ7HrG1CXmdhyAJXEeT/xv+CAMpHAK73oL2ZPwPKK
zBzEaBmxZsd0YdsOyS9QrgSD88hsqMw89hYaBLCY2C70jhqQbF7xaQyrdeHigE3Oi5l7tyUAYo4x
2LrMQ9O0nx80dUGkYyeoT8aHxFD3bCk4ZKlDeeF49a6usm8rXJ6LbGKl5Twk8urGpOOzoElKhzfN
WP2w1uwiVXGYm/VTSjE1rrqYw7S470SLUJS3bLJcrqWyxl8PvnYPM/keNWGIF23qmWlCMt6IkFlr
FnqsibRyvnZOUe/banAx6jJnWE+m9jF49LE9RfB7NhsVa5fmsB9fSBOIhw0fXe2Tdmk4AJi+Uhb2
1bpInRo+dR79WF70SZGynI2prN5zpkP2/BLlRANSmsdkbYTkG7BuHvksoHLEFWH4p/Qmf9R7N/zt
ZmlEqOJhsndC9yHkJnwaR1sdbQ1fYaEBdyb53uNEuZ8a+WIEk0j8NiSfjbrWdtlHzVU77MmSRNqP
bOYhlD6p8PV49Aw4VBQdQatycg1Yfa13FrtFPpAbBqxzNCORpI2u2Mdl0JpOJmZHpld+uUTxhp81
2mtJgyqkDyyVlxkbfotmiONIvAO2J9qFU67eC/W+YYNkPRIfd25sjMQmRRpmZxTaASCVJid9lXUa
lbNslndtQe+2R83imRCf88TT0plJMBCvhC2WzgWIVcgsXzNWpWLOVVvt53hPKyE2rvUHEMy7ztNQ
IM202YxxwTakHjf612gUlN/YrrrEGCHb5ZR3LFFQqLPpB3RNJ88qDiWLuTh+ePH1bIM/lleoL9gr
QuvGdJ1wG0HWxhUNNL7nr72qCirlSHO+FodGO9f7iMpWZKvIYNpguSE7IX2Xl36dzCQX6exYhB7b
uHjtGr+NVYR5Qd4iVkeAsdV4JnrVhSsGXGkFlzQM1XpY6nM9dr86yJ3hUVKaYUMI06sarXzfKvb0
FHtLNmP0+OIl7QRIT/PCl0gzx7+CC504MMv8V7rOD/MsL6jHgj6Lsj/zvRD5z4uGw+D8E67EZFA0
5FvrmqlhsYUxxL1evJWNMG9sOvTvBASxhXs3yo+u+dl1VWoFST4anNYdqWQRiWd7ZINuj+yS8X2m
6tLc3Y+pybTKockJnC4rNnnEXcyuFmvLdutdm9zEydgaxzyb2vtGUo3HMmmY3kiNbZs6f3eXnMge
t/6ihe0xJ0VZzetPfTIoWNQ+8gARTW4aZ2eCC6hE9Byvg7Dnh3qRf2Gf3KtcMX1j8v2pZ1xQU+M8
eFKbzmEcstkLFKTxHb0ZuoC0O5sLrZYtDwibV8yrmPBPk6y25mKM7j5WbDiHU1gfyG+BDDV7xZW1
SnEqepd0l9EbY4RQlpxfC8ywAQkADBEgoWtnM8YA6Y6Jfg8aQidmb8JPdfILTpX8j7Qz2Y1c17L2
q/yo8S+AFClKGtQkekeEm3DvnAhOp1N93+vp6wvU5J5zD7JQqDs4uIOEZUdQ5Obaa33bJP4lDn2a
1tqaeOsMar9Fp8TAaQkn/6Pu8G0CrjA7x4nvQyTuupfr0H4POu4UKC5ByTjPcfLt7zRzHhtnfKx1
j1JYDQ9qtM5Fk9avQeAkeB9q1IF+UJx9SU8fpB1+5XYraB7rl7GLaIS5+SvTF6NbHYX9izP5kE/E
hGqriKwzrP4yV+UjIavnzCNJpYlRcpazm66Wun7rQCrf5Qk1oDYWlKMY0E6qy/FD2F4uSCuTqdwv
5Abze1Flr3V4jYzNLm2tYrSki/09weIf1vm67hf6BB5nhodQscqH7ndW5N9CJwXaFE4h49CNriFU
8cokYT+sK2XBZhAs1GAv46DfGs/V+PoVRffYaYYBUpuu69oq9ibuf9hDznS3NvVu5y68Dpv08THo
BKxbE6EjztyW1mC8YKq1yj70qsTFHw9+KTdTkitJu1VLhgom7W9Lufk2S6lxsgXvdba4XzHC3K4o
44+qKoiRzFyEqsxaVgnUlnU/u/guyXjSxQCCsS3mKP+qcpF/AlC7+rlTRMqtbuicuaGLG9/oip3b
nmlEqt6tHqWdSC75bGoL9LXkGXWDCyjnGM6E1oQ0AKKhPlzjOOkuiCzk1cSb5E2ZFCPvfyAxHDZz
AGInxCv+yj3E3DRVBXGik9gHp3IqttIM0T4lng7rcdHLgwzH/ivj5U63lme9jbP5mac0faHKFTsG
ZsGScgfne1BZX64Le7wfh3Z4daSPAdq0WKWuTOI8ZQgN18X2mU7usyA4uckCy10Vid3t6oyOPuV3
RNZBvKqIYa0HPCR6O2vve/A4Jrj0uFAxuEhjAnW5xjkLseDMm/P7dkaKq12/5R853KJAPNNgCZLb
KG0vS0PUj2rOpjRLa33Jo4L2RD4L+qVUT6u0gP9akcugG8V3Eg1YkeK2c5FT6pfZjN7FYkDrboiG
/BSY3t5S2tTInkyH8xzGCK5cHfm7OvCb7/RKbcOBQsk4uNZDD2jqV5PwD62FRWyxL2zwqnrb1kM6
mHoXmTjwip9GL3pj5aLjYiL6M29auc40Cw5y1ngwmJRuB9/UN7EXezdZ06CV64Rc69iR9cTZTuNj
Ku6bkR0mHxDckC7VVUQmdtTAKkHeszB7XvcPEFDDO6Abs07d3rkrC7v+SEXbHuvGTy/tlAS3thqS
N+E6Ptleq1+PaTzvfHDWYhv0OiKE0sxH7YivBZ+aBRZuJUpmo+WJb90M5M8POrT7rYNGtk5cVR0Q
SrAs2IK93OMXCiJlH8ciNp+9gPE7O/FIOqBjZpaVvKT/be7CJEh+gQwf40D77RRbKG2+DHZykN9L
372bmRS+SMT8w0PAOamJODe9+PLI/Lr0aRG46kQ2TWe83KZbE0qh7dzmz4sTQ4MxKJXawkhmmeRn
pRtKJKquVet3+rfbObyO1NHrSA3zI/Etez3RrlqRLJMr2vkorfkx9ucrUMiq1lMam52WwutXi7C7
bduz6UYTtVkXEB9qw0ruvMmXGyFosPbtXAFMQMlycLbkTrflxQf+EVTuqWEKzO/RJvHcTj23oy62
ll1MAf4rhc70MAMahxJTU/8D8jn3k3zIhP6GXtaumqijT0WR61M2pAYG21AEu8kFlzlVtfVUuamz
Sc1EUCZQBWPnR9t4n6avoldKDf99tDnAExE7zYGQ5PjW5DrZl4RpiPyRLkYQqsu3xSUsVmCU2LQA
S3f9IM3v2DzqMj0ExhkvdQZKcpeHNAkrP+SgsOfmWCsrARUgLNKXlNsw1rJ3PdagI0pyE8iMc/zG
AOOZGwipyDUe1WpFt6nZXLGqJzHL+eTaS7ml4Oa+jWhyLKziA/Reuhnt9jlrrTfBfWCbtLM8g65q
XvA/t3c0pBU5xBAJS6bBySfAR0ywDr/QbxzqF+IpXhU0X/UcDzu7T4NVj8rwUZaLQMEaEVmWxjmz
vqpdUqvvrG4c0gN9fohyvdgnxw7L7tfkWiYmoeq1EONCuU4rOz41mLeOsYvjKR/MiJ8pgXHTkSh1
s3laN8mM2MSOE82306jlYxs4o74hzBSsa8/Okp0d2Mm0Jo2CoSNxmyHbJXEPQCbDeQYG1ZHqVGvi
jjOApMMSBvJJ0zfFed9mOwZBM82W3MGZKRa0NhNTAiCwJJMMfZCoQOG32VJZm8V1RxeJSaTILHOl
Vq5n4DWlwsFwO3tvXYwen9oqTDeFWl7VomgjQZNSiKZBiPNzxpBUBVV66KT8TCPOp7ma6T+09bzQ
/kyq5n1J4z6E81piIMiniIHxVQ/MCW3mwZPNgPRu67soQZgKRKw204BJZurpyIH5WraMJm/2bJrX
J/gvbpd1P2WUxXsHF+XGxnW2oW2Qr7te+9t8SbNfix8057RKAoByQTaadavoBjaukfeLrjzy3Y2z
q7rE22bc3455FXX0/2hLtaagQIikc8coYf9SC6ff+KZjnp2FZDdi15vjyD5PS7a8wOQtD0s5ygep
LLP2vaR7IK5d7Cp7AWfUyulAHwAZyujgZzZQdCBXUjIsSuyJw2LhaNnf4ySGw1V0MUqcyPaZV8p1
PaKvEyPHseV5kmnGjsDRaX5pqptzUuTOF1ABaG4Ogn4O/HHhV6bft0y1tY9aN1obqoZNM9FONZPM
b5dqxr6g0gE/YcSBRicqZrunPVLMMibPHmJ0cU34ohJ6cpwYlnoVjZXfOH7VnjrnuqI4F/aodgzX
aUW+i6dCPvAuXHtQCJt5hCgKDo1Jg0PuAxLqf7ghX3W7FONV1c22UsTR2+TO4piLvnnOe1YIvosc
g6VJufxYdEozLSz8m1EFGBUYsgfyBPosbbG0aH7IKK5/jTPEIBT5/kC0JD3VYV7dFcP0JYwJ7ygm
ctYVnma/qWtiUktx8E01PixVYU6kgCHo0YjcmM4BO6PCgvwgEbnBY3evGroeJWlzbj906PwY6Svu
QrkBbkM8p4YOjKlvGXEkQ1KGUrzqlmJezWAedmHLyyYR7q9ddSrLNLwuYLazeUbM6EjZLO9p2OuX
NqJeGyOiGcXQGeiPnr/LHJ0fBBLWiszbu8mi65CWJobTYQTCBdNPN0wEq16mKeWAolqhJQQVJi7V
tNdQFH9HGMlWWTkGB5GTI3VyXHgDzA96AVxsZDzOVN4pgfTJj3f0x9S+H4G2Akgq76+718oldbkq
OHW3jOqhZzeUkKv65scM5gqEaXAXGJLtwVwkmwbuFP6V6Dd7EHBcOb3PA/bipgnUIRqzF4qlbu0J
6ylT1G2rfNT1W2jEdOfXoTgvRfxLM0OTX9ILw7vSS8VumkbWtx+ND9wa9Y6huu17XWUI1Vphk6sk
Da8o/s4XjzZx3PWvFefIxmbA5Q1oKesmDHRLbjmiFyQ0OD3XzY9Q/LCSREtoX483ji1n8sRP7rDI
ScrCr0L1vNB8YoBvZKjbai3N3iu5CY9KDq9hUgR3Xts35zIuhi03I3x9Yx4/0d8gNd7gD46BGUer
hVjUamnin34el6ehbLIT5gx+dYhKCAAhRumy7+Q5Syt0Fq9zqDxCoIY4O3X2BJBMHfqlkBf6QTi8
2wIz2kBUAd/O9XsIZUIRsnSwsoapVj+cURR3rDnoC1H0DU4DOTVW5b0bKAwScWkvv+O4U5tWIaA2
GrFl7IjWOJVlIyUXFOiApgMvV9uJOPZ+qBmuHdYN3Va3RF+3i3rNt8sc9b6FThPa9mkR+GwUVIIV
Dk4MYV1J6AKT0moCp8Xtt3vMeupLW+ZPU68fsj6stgIy9x7qp/h0r5by8pos5O2haNROg0XXEbdm
sH7KbGx2caunGvhr1WyTRA5HSCQjMwKTT+LWwTrPBV5emwE5DOcQO6ZIzadogZwT2rQIK5F+xFmL
JVhDzHX76BPgTb4L8ViAPkunc1mUXC86H1eTxQVgE+mKal5gp/CNne/jpXW34Zw13Q5vGh3qxZ/W
ylhcHW1MXF4z0c+cupNPRHY+e3MB2SvQfnTd+dOHCNX/JxMQXhCs5GXIlrQ5KdJy4iHNOhjn9FBx
99N7aw921zXfsu2iS2w87yGIsBI3TEq+Z1r8lVYVNAHHUZoMpIfnssS3jmmX+BGxmujqLO+TmtqS
e011DIopupcekcACQRmuCWQuu8q+RUSfFS2bTB/dbRrlkCOBEOjXmqn3hwiIyZ5oLBl/EwoQJD6K
TQUb1YQLVykK9L1lkwdqJdot7lmz0Sr8zLBV3ixGNmfQh+EG+rYkw1HH65FdeZ1OvjkNBfOe3al4
C7NW7UKfoG86lyNZocjbdnJWz025EIwbKbGk1WU7ex6vTky+1lyXH0noYQv2LNbzwCulZPuLSy2t
1cUmVQOdeWcBLXmyh87n3RbXWAJOfN4PGEZjO5DioOxxNOpxFkA/zTvVQfdwWoZ4IKrjd/MF2eQw
YDiNlRi8E7lLtkKnz4q8/LBtl3h+J+fRrv2W2HNc+MMqMFe2uZyp/xoPn4VCtNqMWUoIpBuTo68m
kMhF/zS6RXpQ4OPX7mjRHYYodbDdwTuPmozASpc1zbm6bFlDSWhPNL0bYeZTHnMhGIcpeQ6q/Bfb
Mczzwlz7RGXy2M/B9OTkfckelZDm9Fwc4yay32eobGc9zSnVPv4fnxJ+QDWPX4o6gd2/4O8I3Cna
RQJtX5tA4PtYVLnHn0C57/nfoZt/dsCa+YhkvF+YpnCqpjrdMJ2Xqq9q4M5GY0P6a4gxDKA/ipcQ
NsXKnfH7CvDaJG+WcKMmI71VQsthE9ZLjMRsqW59BUzKtVB8ZN3i2k/kPOWjyhPMIIqfk8Q/EBB8
rtb5sMnGgPpgIg2EYBQcFiIGGIBx1U0VQp4V0P5IBvq8goF0C/04pmM00Y/MMjQREM0OtjU1R58h
fBs8GPiqC4iPR0ZWdhyyVjfx1VDgjoOdnicLpHs0tM6ODynazY7/bZkIY3gd+qdMNcNJ8QbBGa+W
MxAEC0HXzxqKgACCeBiQW0XYHuZTNtRQ9+My3EtuY7t5HggPTuGVBgJ+gh5zUkPwDtutVm25T7zE
eRqVyZ7mOAS04FbJlV+hVk5L8DIcafz01CuuzSU/auyPoXWd+xnk7K5XkgByoDnFlN5xAwjsbxCi
wwYR3YDkM6F8CqeofZVeikuTgA9SessFgJg4zWELW4To+ubYaCt51h4Vs90pg2zS99umwHJmweL5
DqwkvZRdCNeT0/zTiwmwpgP3RZjikEpHLAOpbm2QuzPkaw/rXzEYtac1QJncgJiE+jPREEymC2Rp
ebSM030GtUNfio5l8zBIOCHEZtq1zKpfqAzqe+glmztdua2xEy7SHiCHxUqxdJAloJulzSqouTHL
Pso/TZaqbT9O3XvRc8UATkLFPXpfBH1xdkeB2lFQ4HrxnAbJvp36S1S78ansEU8l9rVJDdeIixoj
9iCZfnh0+bnFY2Do5tp6qCMvv888U19sVC2E1aswLDWJH7PgzJxmg1M+jZnTAF+fWAhv+c5TXAjp
xPUMuRjdTSTs5c53KCxIDyL60F3B5sTUsDGhYIOA1dtIfsn0jdW8OHhW55IOq38oSxTPQ83AAYFh
6zOzx3HBi63bQ8mGsdEL55ilp/Q8k1DGHSuDdZsArw9qhmlnGXqmwvFxywUaquxIIAdiFVthKb+p
g6jYnOx6JjcNgyga8kmehCrQevb0GHg4ccGvRQ+SvDnMflBuN71KvH3vjvlhGUy9D+qlA8Thzp8N
UyN2pOXZKWAFcgwQaqVd0L0ycQKqls4N7YBryoQy4SDpNz1PHUZyMYrldqqZGBvnDKeHBQskWHAO
j9K27mxPDzuuYPZhbLroZ1FJ60YFNISXcvo5ONKwnPP4dwGLD/fj1O5kMla7UaaaBHGsQFuFaicX
rLu0i7k7MihgpxnYgUcVh1pUylbvsxm1MYnt/QSqezUrctpD6ND9SYJuu6jWxW3KRI2yG8x7U40o
dddtdibddzMoKzh6EyL4Kp6aH6mlvR96bmgplqYqb0ACNxtjO3wVMATC8CPv8SHioSu29CGCg5uQ
vgkYorItRJnAiXCtQxqFyTYOe4ttNSy2asakXNve705bsKGuVDDEHig+UQrPRELV6ZYayRDuBv8X
oYGWZ2s9hqLUp2KOvUe7zqMtaPaU3hZeWd078iZIaeSNxvYuqhsYvOOZD0oM+8ycAOtkwA1SrYCb
WitQyxsiw9+06a5mKmYlr2PhgmFqS6Z6pGkPFzL1k5vMwcudgVMzPmhmlADY69m7W1jgGUvO0GIg
gxP5izxZaVW9OT3wGUP0bNuznO4VtdAxAQawbgzmlCxJwluXvtR5ZNVzPHUjFgiyAUXKKK+hBCcY
OT9pEKkH4udfWP+Q55Yp3A+j6TY1N929zzXwyHQKefLsud1x8lb7bGHbS5rCJ/mZj5CjdLyL09b/
oCfH0L45ESuGXWIrNQy0YFxku44bZBMW4BqQmdkyeymE5ADtnB5M8lPZLWQkIgG31IqsRyXIn1n0
C6eyxIFpAbUElq0vlHTuM4QAchLQg6DQQUUk2xJd4+lztI/MmFO3M/Y5MdYXx3usIY2xJY3JondJ
4IZnPK+4AhekUvZhbLay1Dtb5G/IX+G2Rldcz4NtUXla8QkhL9rOlkvhlFfi9xL5Lw3JlxeTWbxS
XtO7JBls95GUcbPzs5jaitAbkXrlrgOsTAAtcPcxjt3bNEtYnKN8cg6hjcskhKjQwPhwacTe0Yb0
3mQIT5rbyYB9h9WxlEu1iZIFwFdEbrAQ4SNEksMyu0RVTE3DrphyarE5QwojyWhbRbZPczLWFAUk
BlpLwM8CEhy5YlyXohA36L3QKbK4OgmXfWjtX4fxqHF27y2BOahDGYIJRo4nLd19q7L6klcZIKCs
FWdo3Ms6lsgEvonLg08j44DpFsKBpJDZ5TbIgCkuXtuCfjlbbXSjQCu62P1nqucK2OVq8jp3MzK6
ZquKOn7TxcyAEKRD3Jso+UfPctQbTidn117rCUgX1b6z0aBRxPRpIVB+SJrB3+UTjto4HuBujNiI
J52Xr2nsFo+WQ/KWq/OMdQsNPM2qZ3+e7B27BFQ4+i+HLhXuJRZtvYthM79i7wTokXn0o3Ao0PIs
JQFW2jRT1oOaB8q8Y9AwkimzstuNd+0NmcVXC3zXFCNzIWusHq2P9Ox1HAsjY46o08boVo1JBdY6
al6sfIKTRa/wDnw0H3FX5Re47sA5NGTJdqnaDSJjBR9coMKnTXYOsmp5Lim9zk4UP8xQKzZJ0X+z
qYyryWeiIHn/eR8w8ASwCPWtg+lnZSgRGaCB2Ax2DW2CQRpdNtxUMAPPQY5609Rok3yY2I8nJfEU
d2IPcPs98jgWVkUfQT7GChZkQyU2rpP+hgVaslwBFRAXrfEpYeUFzyEvUzh+EjH50cK5uBmXaH7t
kMw39GWHHQ40RIqi86kFInNLX63ct8HAFYW8NGgFxui0lo1bNC0rctKw2Hy0izVwGX+VprQW88qU
a9WaGvwwR1Az5d5XCgzyXHsxHcSBSlaIJbotbfTiNe2E/LHy0nzvDb7eBDMyke+lzBWomaQBei27
x/U3rkf2NmplrD9D6U1gO9E02yLGHF4G7nmyKwwS6XmpL62AfQLbX3w4Ve/8jO0rUcslJWS4Tq4T
UKi3MhjdtenTeVcsgdl5wm/ekrFFV3C5Jps5Fag00XTGey6/2AGIniaZy2yalLkc3Apu4TlymNph
S2iHXnRW+PkZK2lOTVVSeDDj5YttmFoLIAl5DeHvIxjpJ3p96daeVPsVRH30yyoBUyZpEO9kHQ+r
sL7yL9MBbzQeOBjXCllrqPrXWDQ0iyjXcOQSOXUHlKuVHzCoKKn66IXGcEBBnqWPI6NGLj6Yejz3
cwe5agx2pVOb30ZjveE/yesIR+HgYJG4qXt0y3VqjQZPfJZhjI1B6J/rtKiRTur8ht1qebFVZR1t
evj7rO7ZYihWZE/RhDmGW2LiksALxCe8mrdWhJceujuocnSmzH+pxpfSRd+TiDn39eR6pxDnOUaN
hWuqHmyyZVgFU9bRbWLca4K8KzAcL6W4sfOemQrItXtlp/GzfY2FCVdGZySz9DtXdKJJ6g9QvK/y
muynrd9N2YkLRvmwTLneWUxC2wFoYU6BSV9jS9Xluj0kJWNeYMb5KLUeAjtDUjZOCFP5kHtbheNR
30T5LflVwCR9QHuk6mxyHoltTh7AnysipXuNhytmw4N12ow5zhLMnjQC8PNNKl7WttuUWzaSeNsx
NYJHMPSCVSA2s9VXu6JRDX77Mli+gjLTfPlXX0cR18ewDRO8rhakdnFtFSWevjjLoujMTuXG152/
9xTflGkgEgioR3TPylcUZvHJrCPnYJLyUdRsiii+/22fI6wNp3klJ5/RR+n04Y1edUvWKfrqZTTc
ygVpjqYMLr3a+FQTsE5BPPX5A7Lw/DaUbAW0YBmUnrkvdT01q8adPiS9oF9BFgg6Sz6XHSav6VPe
ifeZu/dK5Uu8h9vnXbFtBOlgprKoOlYL79nJiUZmGtQpZQ+JlJ63Q0M1vI5dQY2qTiHG+lVsKLF8
+Ks9wOKC9OxoXyfFdDCAfSTNdec+DGlUv5QaJs8qCqPw5E+pPmLoqzZmnmmACjXf1knucXZ33p0s
kMsY8Jftw94H2zq4PrYgOvB0BRnCMfvNuUZ8fqCvEQOJLX7i6wm3muv5g4lqeZgGIHIJfUS8RXZ+
RGUlgZvb5X5QIOaCvgnvp9p8gakvjrIciPeq0YO2HyyrmfvaHZOn2JpxlrNdcE2XUxk8GoNpMnQr
xJUCumNKQ/OpqBsaSFx2HiaXoEEsER3UCImoSyrvrhlajlBfX0s0AiDJJFLEQ766WZBkStOZWSHX
+xMzJOND7GGv4s5mXwnQxaHndQR6y141dn68iWIiKU5XtY/ODAmTDQUUTMg4JvyMFpkciQDbzzGn
qVf9DK/Fc1HXw7cHpfErN324y3yGoCwZSJbICoY9GmbxJIY5ZEyM7uhxQaBNEmw6rhIzqjX8wQCb
yalzSV0HkoybtCEMaCYQx3bTnVqX0IDj6/mV+Vg2ImOgj1hyCIgb+eEBlUgSl+uwsjsHhlsXgfCO
fNpUorwD4xWTzsLNwdi7ccN8rx7/RYWiluEotshTy4CkmZdVjFooggn4Eyifzs8EcxOlPlZ483dG
Df5NnS/V3pIYafrFag68fRTULXp7l7jxJrRz75Thjt1Q2bEldf17hbPw0GKdeay9hVmtPcMUY49w
mMko7QLNdBbUJ2sH/pO3120p3mfhvQRSPLqZM26SctbnxXXe7cEBNZ9xxnYFHQvsl95jT8bunHac
fGXHSqkd3NqZ1eO40wwNGPAh7Gdfk5CtMWXRdOV1QUOlArMUSFuaULeMwoo2Y6oI5ADj5oJDOrud
25mdvy1P0ic9oPqaC1pg01UfiuIAYkvgBO+TQ+E49SfVKzUP1lTwMGnWsyNq0d2A3GIJgwuyMDBx
kc1/at0I6IFRfXASK75lhakbprgtB64z/b0dCaL3fVmwZVSEZt2u+mBUEmHiwerdleSain/RJn3S
YAdB1uOW7irJ1ontaEobIkopWRoLP/qj4jVjR5R6YxaCLINuSF7FQfvWNE17ES3TH8PaS/fhPMkN
6DVng133EzcAPUIQnOeSE2hruhAie9UCYyC0vcbj4x6yBK6A6n32/tn+0U9ufW5p55M7oh/USlzN
YY3gP2IW3oxy/GSomtiTvPd2Xq77b2YZmaP0E1pJvvgC2ZfvGiisj/7of0auh8WtoT9BN+0Xbl+5
pZXDbRWdHSkJ4ptXjbhCdM+ArcEg/Yly72jqNUk0HG3VCXbuTEhQM9dro5kLvnd9ZnWVk13y7lcq
P/SWCh9sp8sfNZdHjOTdNOyonOIji+qr7mhaVHnJLcKLOJeCQWxHW+AvbaVYua5VbCZyvSs9F+AK
KebW00JOE39gue1DDsIuoP3ECL+IxFw87ScrsskFoccg5swdg7RgIvpY7Y4JozA2fBXcxyMxb72s
+G0zY3ED8in72c3VeHHc3vqsR3Si3FYdoUT9WFNm3tFtA0klgukHtd8HjjOD5kpMhqGo06bp0Y3G
AftCkpS/+ON4udGGVuhz2aFMaE15VdQep0xrcMJ1c4nYgA5RBTMT9x/9CpqsdkGqHTMOE1doa9gk
5FInuXOWmAtFTqZWx1yj3MnvSe4Hc3CDPYAhUL074zFGthQLJJqeaSAYp3A3tW6zHH1/AHQceelb
F2Cg9GxaEG3KIeGIkc8QIWzdlZaF9NY0UPSbFq/O+MFASpTlNHNhjQgY/6RKpqk80LOx1mlKInKQ
ipHpWcH5KQhWiJFhREtBmNKfDNaAoVPMBW8JrDczkxNoPJ7IotwnacrOYop51zopkmrEm5YB+SDT
1UdrL50FLR36anHZUxPgvydKI/Ahu1Z7djpT04vAfkP3QHPv6Ocq3HqD+zv0+yGkcTpN19u/Bd+K
KBXZGmdTjjNtxTrAwQwrFxhdYub+aPCvhxSFTt81DMAK2e/WzM2IuHW38g0z0lt9ZspkjxeAUT8t
4HDcDL4z0IF1YDNaV+kv9tv0Y+w72KHGgoQO2BAnW+gc2ypEYMHD8SuaLed30km6xRoCsJVV3x4S
7R5rTrVnUNx8/fXy34QP9GZQNPkjmxcdhASMwSvRVLAXs1PD984jaEDiuQapuSobQ5g80+OmNgL4
F6HcE5ISOv5IPbdqOYNJxLnpoWEkFLBT0GexR5yl922wwalpznS3llfD/IQn/i0DDrrI2uZ9bG11
H82E/PAnYVAUv6weYyYCXf0rNSrm5pDa3FlrPht1JSPogWa1UR6Hf6Gck2tw9LVEW264pQ7kDpL2
JmVQ7QbQvLe1aeWBEVEuzJDEOdoyjRkfOu1UTUi5oms6jrfDYNmvtLYJTWobkdK45qgDykwOC+JO
UoXbKp+bW9jizrZZ8hp0BMMD3CYm8dYQkJsUvCCHHxI0VJdVeUWCIFXjSovjtW56gDbGwdkZwi7y
5AAxfshoJxCCJ4rZjM/JGHQfNvAuUKsoTZda4TkrmUS0XqoAFrNi/TUxhBdGUr56NMh3bnDvE3Cg
1rtOLhELttfawlnjcB89IxYCJCY0hg/02kEtev0jpGZ4rwsaZcuQifMYFc4DjvSrAhw6j6KqyK9N
vk/2Hn8g9sgGZd6h10s/nEQWTnDXkfJkRrKUVtB/LP3VQGkDqRUxOXPuk/226+IPzaG4ygaECwR2
vWfBI87pUYOnwcIGYDzZQ7nDOCEAtV1hrZZFLZIInxYsdTPCi/BvnRaQIwSQ5pUbsdwPhMaJSTNL
5VhLybuSMJ4ukMl0sDm+8MZa052LyC0OU40vmWlkqVtdyol8b4DJit0Ivcy2G2/lZRlYiMrja8sJ
3MS+Ax7fKfI3POavbmfYcIac8ccxU4eNnzbfEHwxQHEJbkHLmnSz5DOcMWYWr/yayOwcsZdbE/Cy
jl90ndSW87hgScWmFzdvTJCx916VjU9p5BjOFJZda9NcpY22rNs6MduI2UtH28bhzsktMbConi4r
qpbWbg0Drij3S6e8r5K3ee0A9F2FASaqP08i/8fJ7crzNElU7fK///h/1dfnY0y5+5//If8/Zjgm
LMdAjEGmAS80b//bH+8oW/m2o2gBQX+Vf/3xvQ41F++5vJCPfg6Xal3K+cefH/Hvs9R5hONTsyvb
OFr8bV47mptLw3ooL3I5z94ryTmTEl4mEPnn51w/ib9OUuePkK5v81EpwRDsv/4pcdQszpz7xaVK
7pEvdMXwMTbmPv6oCR7++VnX3/lPz/L++qyGsFN8nZ14maePIvztA5H1aYRLFPgsv23bE2axPz/x
nz5FT7lS2r7iP+q6Tv5lHeie46vGYXXBx0sSrSvvqI3xXfz5Kdff+29/lxauaxRvso+PWf31Kb2k
9evEVnHR6uhwuEOw4WJ8yOxDPf7686Pk9Wf96Vl/+4tCJnay4HlWOYJiIAzQLxfytVgavzENr3sL
4Zl2x/jL95+mFMG1/R/+2H9/tViNnusrX9iS3fD6kf/LR8pgrNzHTsirdXSpKovDn//Af/jG/vLj
/7YefdrJjZrT8iKqc1yjsOytEHb5w5+f4vzTp/gvf8TfVqLne9LzRp5S58cw2iz6ptef/7dH/O0F
7oacORMxj7DtnfxxjXUlmz8/4R8+Ko4jlrfWUtHf+9sTsgkpD39EcfmZlT8GcpGFTy32PzxE2v/+
UZEls9EHJdZgKK1//b6T0Jl1S9rtkn66q2/uTLH74GVHrvu9ddT9HU6OyH/981/2D5vSvz7TEX99
Ju4RlcN6Ki4ueHl8s2nlY1bS66x8CvzTn5/1D0vhL8/6216eBL69KMbAXDxU2JEgqQbXIuf3Pz/l
H/8iWjQaw5n2hfO3BVcsLlKsw2tr+69XcNy4sQaQBA72lOXnnx9l/+NfxPtpHNaGz+nx108PY7Q7
io6/iIKaUS0X6H8789thysn6udbPjgq2Q/8SOTfMpaNXS9NBEzW798tbSon4v0g7s966cSAL/yIB
2pfXu9qO49xYcZZ+EbJq33f9+vmUnulc0xoJSYJ+aMCA6pIsksWqU+d4pDzeJDDpDbfoVa7/tBdn
h6XKljwjzDXFmP97/suGpGwkKXDUR6OrP1bqE5D5H39nYf4FV6dT858FLX+bOZe//Lows+RzHdrR
+f2VAv4oPkhEl+u/3+T3PTvehRma/371+yvPJKstY8GiKpEjTbZLjFfx1p5etAK+TTXnA5x3xXMr
nUJbEqJs2iOpF5BQUOWoHiRInYYCWv9VUkEa+vVbdUj+USgpDkbpzrhSP0rOps3Lv0Odcsc78Lw+
9pfeYdLZSfeLzVXqqI5w9Me5NyiyXCAk6nwwzafo7u8+Lwxah/Ix7qkXuRUUq+mp/d170WIy5wtR
k1UCN1U4R8o4LAD/GKR5p5t2OEfDhmcszA7ft0HyOJbMphZmBx1KRLwlxXsk4Z7tTPsPfr5qmhYX
Ctz+uj1fA1eOB2hVKSy5th6RS6kgPt44ZZd+va7oOn2BqkygKeycWNcitBMGD3rNu/FUDb+/tqox
xySGbuqcfMIlpRS5UURS4rsmRH8qG+e3Nz7QFFu1QTFpHF6a8H0t0IGpSZb0GMIGCCV9Kb3+bee8
NqALNx7N8sqYIdMMCR1Ix3OWbwTC8/w+P1dMEudwZyiKZZqyIngPSDsaRJrcd52W3nWaXHaj8QcO
CiTJlIkVOOHt2QWuPKiQiwhJBgA3tf/Nea3SML8+RS8PLVhWNBPfJKBXZfHRZUhNI40U1lxOIORl
ge9pSAqpv++oz6wI+0CRxqqpNC10Q5idoBHLNkaxsBGefV+4AqHHpw8CqWm3qW6b8Jas8PosbX1f
WAV+OcFzqIfu+N6CyrDcOKMXFoHrwrHpidMdAnXhEA0NdJ5AISRunh1ApSeveMMhsbY+htkZBWfl
AqCQZuoqtUIx5KzLKgEOgBG5RbqdJGd2DxirghU+2pithW3BjoAxxbJkBby2cCylIcITIM9qN7Uf
eImCk9CdN+uDmY8GYTDPTMwzerUtSvTnOdXL2o3Bt56QMUxpsh9LVNkm+eLErVvXBhypkEGRhk7J
Z/++ed4HMmkKxdRtMRikUhzQkKNWlOTo5agm+KdNpO0fCtVq3kQFcuDyFEZgghAcrYm679fNL7ij
c21eGH0WyJOsS0rlnsrhYyx9XP/67G3i3Or844HvyGRkhM1kwN00gs+t3EF5X01uCaczwpTwcTh2
e5T823VrS86iI64Fz4xKXubn0/xqJW0AUwAt7Aqhc+CqVGtL47tWpBsLtuD8jm4b3PFzGGSKzp80
GZ1quVG59N35mb73urcTMhaQe5OHXh/Q0uIYBpAHm63maGKWDPxBWdr9ULm0MT1Wpn/XG9rGvbY0
Z4apU/QlEWcq4pxVWThMdlShaggXxiMUkOolVhqIJCNJ3rjilpzBUlWGAyREkXUhAPMpnciRljcu
SNScMvRHcPA3vQnLUgNaMbGUNwM0tuszqCxNoUUYTdz380AUAwM/a0GjYjQFcUCi3jwFlAWTHxBF
nnzsd233oY/aS09jROfAixfepI5+Khvrcf2XLE301Q9RhACiKfsqIDXeuA3kdWb3dsyhTyk/rBtZ
OsuujQhTDDVmTSto1bhtc5ikN/F4Z1jUz+k8l12Evuut/b04u9q83xzeKoo+D/pqx0GyYMTFyKBk
sDdV8zbyvI2rZsuCcD5ZmdcpOnp0LiA7n8Q55DKDt7HNfs69eEzh/QB1bHJOXDbPh+FYjtzrxli7
tXQBEJMD5QmVi1N+UrTsRvdu4DPbIbi5cZAsLtaV1Xm/XE2eZ9Vplo1T7SYDCOfuNtPfezBdTxDG
Uoxrk10JNmTdP5TZAV6M1NAsAgPNMDXxge+BdYb6NWhcZPcOsnKb9p8C71J4Z/j40uC2C8GuSd9B
TG+MdXEZr+zOf78aqx9CFVv4IXYD/Q210g8eetPrY1vcYCaZG9mycUlb2OlB3tS9VHi1q/F+MV+n
UJKqp3UTL5O7lukQiaB2ZMk6CqXCfQZdBW0TnChos3QULx2oGd6a9UVt7xXH2iv1j9z6ovhvpO4p
KB7SYMP80iTasgJqVOc2MMRgyIf9Y0I6vnFh+5RpHys3ZnDr+8Jes6Oxp5uH7wP1BLaitxuPwKUL
4Pr3C9sMgEmcxPR6uu1IbpzOiPxQ6j6UiZbS7NMZPBkkY+BKE/W89YXbGpmw1fQArsHEZmQ5MjcT
KnlpfrtuYZ4bcWOxMLx7yLtDdS54nzLSxZbCOuwi3+aY7+2aEAeNjW/rVl6Ow5JlXnCWbhB9W2Je
iJqkgxSHXrvKSUIjlvaaw7qBl5toNuAYivzvJS0c6BPEGcDFOwwMQCjOKuRnxL1/YGNOagGsI1zT
50FenQUoWg+xGvi128NGHR+TWYVt49Z4uRoMg3c0QSdZH0e8lxx/8DoY4mo3tw/0Wcg+t+Exjjdi
p8XVuLIi7JcUxHDVonPqpvrHSHvjpMf1iXp5QTAKR+Os+XemhMVoB43wuTC4IMqP1AGJXhBlBDSd
3Kf1zVg+2MpWuLS0/HNkZtkKk2eLZygFl3QCvVC7I7B5SYNTk1J2t7E4G0YcIRJSOm2ox8Sq3aB4
gwKbA2Wx8rg+cy9PGp6LOIBCSku2yTw9dzEvikqQDex3CHakBsrcfUeBPIJpH+rcjVNteTi/bAln
izzYAaxEKRFKc7ZUSlWnyN7YlfPPfX64PB+OcLhEkTxMdBtxe6KKESGy1loUkgx1pyJ6V1VbT9KF
KOGZPVNYoSHsVJ+m48YN/EeP0zKU7uTC39XKobGR0a5gkHxVDneDsrGhlrbt1bKZQvgaeeXAP8JJ
TbnvYlTdD7pzbtqN2dyyoj53js5oKxCeWCHaG6JPfnQfVI/cResuuOEWphAqgFAPWweyHDeAGnUm
Q0SYcuMgXTp/rqdr/vvVQTqYJU05I25h02QFZ7q6MYSt789DvPp+1Q7N5NUlQxg+DB7NIZf1KVr8
/gxtUGWT3IC43Hmu5zK0ao2L7sg+yB+m+tsfGFB1i0QYhQlZLFhIEW31famRPYo+QI9cvP+Dz2uc
lFyYFq8HYYmrQY7arldqF349pBTVjUNscXquPj///Wr6dcqe9jTweVmFfvxWatPT+u9f3AjgeKml
c1u+eJADMtbGTvEq14I+LJveV+SeyDYcW9qF1y0tHmBzht4hAaC+eCe2tlxK9OgRVvSApkz/pJiw
zFQqqktNC0w9mW7WDS486eaEIcMCI6YSkQlHZtzAYBWZOoJbCUK4er+Pxg6G97Nm3cUWGqYzobu0
o4d13e7ilFLeIPc6P0V+ln6v1swCxQlFKtm8PoYGGRYBHWH59JNt3K7bWTpd5tIgSViDWpbo2T4s
sCP8TSQtY176undE1Pg2HvQNM0suqFrqDCgBWPCiZibZRgukXGtcE9YQWKv7cxJOzh84x7UR9bmf
FzQLNxJi7W5JUrAFKAu+vy4/5d2pqDZCj4UHHMHU1YDELWuVtIZEFrayS+C9g3kA0PdpRPBUkl3Z
uif9g7zmmMhQSnqHMN244Jbn0wHKNWf0XtQIIR8BUEdt2jXAHU51+5pGxU/rnrFkAg4FVbYNXSd0
FA5t2BmUWKvT1iWtt7vAwLuxWksefv39+e9XHh4gd67XOt+3tGCfoNAllQ9WixDneX0cSx4O2o1H
AgGw/SKZm5SWDSY8b11dRRCb9rYUzbCk7U/rZhaHY/AImYueDg+458ORxxraVQmmE94RO99Ew3Ov
olpOjm7dzkJEyjlEXQYBGBXmT8HxkCPVfB/mMjfXi71Jl/ik3PblrRU+qNWh3IpJF5wAqgjehySq
VcJ44fRDB5Am2bQZXdP/1uyr7PP6YBYmTQEqoxomFwdpJGEwFcDyzgisgYP70PWnKb1tJjqjN6bs
Z9pNCHsxQ8pFpQmZ9jjhYIA9zUqkbmLO0NjQ/KeIPtzMeJTit7r1oPonIw9mDs1dEVl7RB8PNHTu
dcC2sCCirQn29g9GretztpyIxRJLwLku52bZhKPbpmcQ83DBgQ6O/lk3srhyV0ZEf4z1TunlaOSA
SndP+fQHj29Fu/q+MKdQMUWx4WejC2K9hwwuRb5wY+cueseVCcE7aFRoDNptGAKij7CG3kNHHtIz
/HcTNU/k1TkUDdI4ISUzukF9g8JpWL9d//7WKIRzVG8GxW/MhIlCI5HO3+715Nw71vHvrMy/4moU
tDRrVhTGoxsar8xA2hsd/VvOnb5Ve1l2K3YrIYMBql0YTa523igH+Qhr0UGx9urvA8eAJ+i/vi+M
A0yDQpsdbqVMp0G7iZKNp8LCbfDs+3OAeTVPKDelgA6q0fWno6fQSEUjxWl9KRZNGOBHTFIfgNKF
KdJsP02CFmoqtGO04tgjxKsc100srsKVCWGWaLEY0jr1RzetHpBbnsrHv/u+MEtBheRd0DME5B4R
zGPfrX9/aYrAsWomWFONK1n4vjxQK+wadXINE7Hhr2PR0VK6ge+YvyEe+gbOBIiBWxIg1fOVHmmr
y4awkF1ArZBGu34GE0p0Y1l3YTdsLPnSehhz/4FOyM6IhJNKqYsgzftG5lnyqpalfd2NG6fU0juE
B6IF7IkipKWpwk1cQfaS+7xRXF+H8Y5dnsWKvDMaCAYs2IUjBBnV+ksbGndTtAWoW4o5GBdNCvDc
GC/AE/A5NzCTRorr1DMO3I7uEJRN9JNDp5m3MdClqaSpncjQICB4gWlNId+cyLiqbqvLhxasIiyp
6843L7zoGNcWBMeop6aDLBoLPQyfD9Fp+OGnf+Df1PQtg8KYjJ8L/tCPWUprvq64cnpAhBfqu8jf
eCAuzZPNg5QSHEUqnsTP3dvyPH2A3Gdyc6hBUphYoVpfn6dFC/gy5W5DNyzR46RIKoIpzSe3gWUz
aKLdt/XvLx0CVJ8MEgeEQYzi+QjgeNIamo5H1ByjI4y7XiQdpe4PpunayDzIq/M+pCFbV5pidCc0
ebSdqv7BSXz9fWEZmmScotJhEJp/pkUcavr1SVpy1uvvC86ajCqCEwi0uA7PIwWKQWREGgPNUG3j
uFxabUoE5Op5VNjkuZ5PlKaiCdvH3ejGEUTWas3O/v2hkJwDN6golLVeZFKIsQYL1oKeNBTat7n8
WkM6JhmMI9CUjefx0vOcHiBd1+jUAfUi7o40DTToucreHbw6O8jOoOzynOZVPbNhiVbTcI96W71H
cw/NBL1w3rb1UL5TTTSpBvLhkEvJQ7dxsi0s5bPfJCzlaMhgYRp+U5mF+yb91kmPpfpgyxtvqqWb
4pkd4XINByktZaXqXY1WvyF+K0eQU4a7obiU9ttOOvbNkw6B/bqfvuwesSyVVzZJWJui8ouasqGQ
e61iVJVilL9QcU3UCibeA52AxXC2/GQ3RTTWZu+Qwai0YsP6wl2vUgYkA2nzoLIt4SiRnKR3JNtq
XcX5HCH7AuqOHussf+UZG0WaxUWks4PSLHEF4cXzbVJD20S3Q9a5k/ojgXlhxsQUEDsjIbc+oQv7
EUCkPCNhuax48j83FCX1BGtdi0pVdUKBOZg2Dq6F0xeALdeTDWLwZVrE0krJzqGSdltUFAmZz5NS
7Sttq5y9ZMbAG4geSL+8CB3gaknzUi8HN0wPaUgr/KOiuesztWVC2FdoHsd0D2FicCDwQTz3ztrK
IGyZELaUFkGoN0yYQE18DF/RaqdsufDSelOQx6lI+GrUGJ6vN+TDOZRh9eDCRiNDY7Zfn6SNz/88
NK7uwUC1skLW+Hz/3tYfmnjjWSUeuHNxlPS/QlJ0vj3ITj3/+R34wkYdTAgYxvLWbl6RVen9+zBH
kCK8QdvkVFcfjeqpj+4Li12a/N7tNZunp9XgLqdGyxUmmM95Mg5I6aYXz7q0MOzPfHC/NYEvLMwx
8tUEtvEQeBP0dJdEgyXwtzEzL74vrD8SzR5ce3xfjlB1m1A6yM/rIxCOLtGCKhZjbchmGk1OL756
R2vWrgwg/ZC1Qw5Zx7olYbu8sCTEEvWodXBlsRqBNB1zFZ1uAykeKovrZpYHZPPsosvMUmxh0SPZ
Lo3O1NJLW/OQf+sbNxFKRubGzlm0AkxGd6gw0q0kDEZu0yaWfCu5RAhZqjmk6Y+5/K0dH9cHI2zQ
f+eMMJ6QfgYFm+pz/xohQ0PWzUkuSPdF0NdvzNXi5x1gieTAqSq9wMp4KC5MVsFc+W6UPbCdNgws
rblicJ/I5HNpURUWQ9Z7pXK8hmqIc+7t41gf5WrDgUk8MwlXT7efk6TQNUbigBhSFjHu2Vh37djF
2cXhxnxlS7mHtKSnw6woD6d8UCZoXmaduqZ/sp3+AbkrD5r3T/qsKWiYt2Gf37cypMnlTrba7wUi
QQh6Q55l3sVpeDqhUPIwaNk/NfTYXvjWUb0beDeRVpLjBKUQCVnXOh3QaTS8fRKih+OlSF9bRvQZ
yTOKgJMUwlGMvjEXOzT7KRwYNazce9sJKDlAoBkmH6cxmA5odX3zxzHde3ZlIuX5pvabV2GUf22m
SkYREsr9SbP8o1+4cFLUsA5CyNpUjnZwevWDnY9fdRWmcdj/gwcpCZIjMpvJB/pB09darbRQcDZn
KM8uxDA3jePfT+m9jwIn6hG3zvSqi2EpTSb7bPUl2qMV5JXwx0nHyfc/EjkiL1IgMJ1+hXpyZ/V3
5HUtldInDG3aKQpKeMp29qh/beOsOKWBAXdr3Q/HQUPufVZX8byj79/2mSQdJAs+qT4EatSbh7yU
9qb6lTAw6vYmjQyQTg1aRGMqzP8l5aabjCch1JmN9qOQquqNP8ExB42J/lGqpM+ppsPibMX6ERIO
ZZ/6U3R2NHTja/TLaiDYR9p54KfQJx+42aDsKYlV0HEXUMZN+deuHSCs83PnWIZRfVePZXIA+FDu
Kh26rgLhxh3sq+HrtK/7Y5/r2cFRKgjgurp81yRV9Ka1a+s8DfpwiKUuuA875LMRVPnolz16I1Ly
BWqSFMHLJD+RYECbGK49qKG75CPQf+WYweb2kNe4bVuU/yTdiBjgrA+ioBh+r/VwV6Ve/gUckrJH
KORTlkCR7sP3vzdKRz1GWjbsrQbqYTUxXBaPe7X2wfFnRranwmXcWI71djRqCBaKxDuWICL2nTHS
Rk1wdB5i54mtGyPcgNiZF6nKzm8z/WD3fX03UYm7yPSHnmqU5VGi7/1PWm9YsHRNw6HMFECVleFM
B/itws+t6VtIIMxO3sb6K6vMTHTCEhs+GzmCU2rM76I6s27r1IMAu6shmyptjTosRHgtxEL3HtR9
O7jPh12gysUuLFqWr4+LXS4hd8RJ2x3DqETwD4LN7odfmOke6kTl6EzOTMpvqRRMvPyo1Gi92NYp
VE6nDnWCHYJNHmLA6D1ILCZ17CogjJIghAkRxIinHBUtB2G5WrLYswpMCollZki8Aq9FZ167SbzJ
RqZ6RPAHpcePSaCUOweBwX2L1sxZtZLqlVKDajAjGz2WcGzVA/TcsPbmSMkxF/IuM6fk2AWoF0RG
gnWU3G8DlXemLIGHHlrPP6KSqN0ODoJpUleg3IZOLFKVPJniLvIPlt89ZVD7U+bQ3sMj933MEu0M
z/dnfdbuqwbzQ9yoyhkOXEiprfCHpQPtbroesRCDEUnt+CarCiivJD88OoiQPQQWG1rPfHJdfg/X
3OSQbKF7EA120z6PKF8duiovXyd5ot1WTjQejHZgUyrwFpPsh9DMgUIugD3xLsthDa5mKF/lkz4f
EX3dteCIkS8mjz76o78z0/BzLxkzUayV34FgYPqlCrVRuZpbj2G7TdvpEwEkRK264x/kbgoOaBTE
LGrlH8Ca58cKvumbTkVnr4zUrarz4g1izoG2SvrZFkuB2ZiE1RQN2aUuvkFgvId94OhN8CA+SPlW
B+DilXhla76Tr0JGi6Qp/Zl9dvHbe7WVkXPbh1Az/37coFwZmX/ElZFAgjIQKSMGZHywEre2Pv3d
94XXlQxvtNyFfD8NoCAJPzvDu78zIAQOZpDWntqzIgEakNOu2ELpLa/C3MZIfuIleQaNviqKyUp2
6eFKy2E82uXyYX0IiyYsntMQpUDQIZYzUr2wC8vpWGjvYUrfFtqn6je7Vf+NfK5MCM+PoZFHKe4w
AUUzsuG+suFGy0Mg06iS5gfZIuQ1SPMGKMH52aUANNN7Be2RkL/mv1ls/XcYNq1bCCrQWie2bjUl
l4YlRdmFM5nE0K3GCby+Fj/rOi9ixCsT6vMNUbe+okCCl11ULUZ9oTLHW7um27JSAYAGPYqsBCpP
hCcRujmzAI85pDfGyCWuRjCX2WNkQ5sW/GPFGczwRtHtyzqQ90UCJRkaLsV+LOH9gdPQPFp9i7aM
7Y0HC5UNWL7QGvAUa6vUvhS702f936QJazPosPZjPbtw0ez6+k1bb6RLFxffpreN9lFzhoo/nzKr
i0HSI+p3iYzPDfefmd/KarKxMMuj+M+ImIHoShmh2QkjkxIrO1NCAscnql1f/WUjDo3v5LXYiMJh
klVtow55kIFX6nZvZBLM699fvD7sX98XtiFtadD11jxACvZgdh7skwdZ/p3yJ4fulRlhQWTN6/OZ
nvPSpl+86N5wfqwPQ8zW/u8+/G8ctpALyGJIpcZaSi+xl78KUw9m7AnZj+gxLZWDMUCc7Kl3sQfR
nToNEBY2R0fPj+s/Ytnrfv0G4WFtaW3TeoVHRqV8Ywbo/nhPPaRa60YWHcIBkQWKUodAaf4RV9ej
50tTBcAxuxiwsOuoEGnGFiZ1cRxXJoQbUk9iOPC6KrvIc5Z9aBHvIAO5dc9vWRE824oQQiwggL04
CNtWKG52oXP2f7OQ/a9fXI1F8G/VHw1PDQqmazqQ7uijjf25lEyh2+2/5RAc25mqpkYbMbtkw4fY
IViG2Tt/Fwcb+2fDjEgrldnQPfcWw4gJ7IYcPQU/2unql0HbaEXecC9D8GFy3ogj6oyn0jxWI7wv
J+nrugdvLLwh3GehZ+pGjQL6pVKKYxeT5KpChKLtjXrDshkTLkL60ecw5vlGSTGDUFCdXZT89TT5
uwT6/vDt+lCWl+WXjXk2rzYjkpqN5kFZfulUE1m615KEPHgyHnXkp9YtLa/LL0vzaK8shY3pF2PA
aLzpUyRLH5op+KNQBuqt/5swYdv7loNYSIuJfJzgK66KR8Qeb9aHMW+HF7HMlQ1hO2bK6CQ6je2X
MrWe/OqioQo26J+C7L4L9b2DFofWbxS45k+umRR2qJShl9prnGYkQ19BAHgwyBjIMKw6UgoJMao8
ueLdrg9z2fdgVAT3pc79sM9Xa2ynQq19blXTm3HbYXdOvv+dBWETQTIb1qPC6Vmnx+FbUJ1QZVu3
sOTb9GxSrpuFgl6w5yE0iaK2ykkQK2ekH3Zq+OBkRz8xNjx72Q5NIjO9HCROwj1QOL3vmDDmXeq6
2bWwLTcm/f8jgPONks7SFqKf5j9Dgu+VCLq3RmFyFcj3lVXvs9HfmLItC4KroR5HAjbHgmPcDSOZ
+z840q5GIBY8vEru1Yya/qWxvsrqB618VW3BS5Z2y7UJwXPVUEmLKLU4Z/JTl3Y7tXTuay7OVqJV
A5bg9tu6ly1OmcL7jF4NoDO2cOhM9Fp2VutxgnYfjJZWxGwDNrwU4PIOoOWFZh7KtYJ7OXRQIEmX
5pdMqdBKP3fB56CLD63zJYORfn0wi5On6aT5wUAjGCxcOX2PNGNk8DJXrVdRfQCALX32z9pnVf0T
V74yNM/q1W2ghRHE2iqG7GpHoDls1dIXB2LST0/9Q4GRRLht1MAgrZabKKvM0j6aTw72kmVfKB3s
pf5GCt6vz9uiE5hwWSoUPJ0XAFO6o2IlR5HoQpGz8J+sZMPJFn3g6vuCk8UpxOVeNgfm4W6S9sSa
gwML15siPq4PZOncB+H330AEZ9PbXkONjYHk4bjL/UcZqcs82KBl2jIinGNqaDsS7JnppRqrp66r
H5IRAThl6+W5dFXzRAdrOjcYvOgU99RcVkoQN5dkjE5xcNvn3+QpPZVI5wUOKWwjOyKSu3GCLl4G
V0aFlQpMCHfUuR5mOpcAhY0RsT4tOxjaFt/H4iTOLTRgdYHsitFhhR6C180e3igPRk2u9By2G5t0
cSx0aMyEkLRGiBfboDd5U8hKeslUJM6c+6pEjyl9Y9vv1p1ucfdc2RH8wTEjQs58TC+kyeGbPfzJ
12F+MSBagpRgnsiro0b2R6+1fUSWilK5H/TxnWSPG2+OxbWYyWX+14Sw6H1oTUoZNCRSPqoB4Mn7
6DdJk3++AtUrC8K+lLuxNKYCC7H/NjUuXXtvexuAjeVBYAMOEkB6YhsTWpihnktdeumcLzKqZd05
bD78yVL8MjE7wtVS0BCcQ6PZp5deobz7ueg2smZLOx48IxgtZwaxiqUEKZAT0/YJzsdGvjXrfjdO
DkXD96PxI++fgvLBQJNifUhLe+TapHBjUsGXmkglOA/98r5rYqRyChQ3lbtqiJ7WTS0tENGsravs
Ryh+hODMz5Wms6yJ4Izy7Vh+1mYU/VZufmkvgj6DR9VyaDMUE4+2Vo9mnTOFtjfzgJu3vk230vpA
Fm0ASlJsyEhIAAnObPptGydemVyg3ZvOhnb6/c/rcJwACQQbookJJvh7VF6bQXoxnHcGikgbm33p
18+pKwCACv3nYmjRpXbXtRn7hAbTdNjFW7CNre8Lh4k0FIjW+pyGRnKyYZvdqoGJ36dB1SROpVNx
xsMrqvDwIopUarS7mtcBmAbL/pJ3wXF9AcQ9IVoQ9oRGi6INMLp5Hfc3cvFgIv56HxvndSMi/Rvz
D5/tHNqxCOrLFvdBckZH68Pmddkrb9TCP42ej75hdk7iz6nv2kF0SRDzIaq+k6T3hvapm1o0tdN4
4wR4kbmdf4hO/M+PAcUDAbFwqoUAJQZaWl97pfM2lZ3PCJ+11LhBwbRxdKYP5nbQ9RtEp89WKX/R
ghjd88lsN1I54uH382fwUtd4cdBTKYL37dopqWzyMxRkBOE9O3e1HhyasX8aChA1eizrR9tAVkqb
7C2m+p9ZtescBZsB9l/kF2xFh81Q5HvwNS+B6bCtXk8wUp69rkWhoM5eV5M97q3QO0um9L7wc/t1
MdZ3XmT8U2ndd92vvilD+9T5FHpDx3NlO0x3nprKD57SILYGPO7ojf1jUijqIVHQeQoblIdD6TYw
pl0wgDCypjvNmR64zvZW7R2SNqTgM2So7jTz/zQ7fUQLeoL1LCys79DE3RudEh3acG5f9MPTVBjn
0ErPXUwNry79kxyByFG5KuTWTVULUTsr+YKC6xYR+MttSDBCZAW5/9ygJKKJndabOSCS6nX9PvXv
NH8jaSRcFmCuaYX/BV79yQNzddXqZpMOHhB6opFjJL3KrH3W36zvQGGbvzAhHCQycpUoigDB9d9X
zU/9zhbcwWHdiDBNL4wIZ8k0NZlTB9XgtmggRxGY9e9/Z2D+AVcTFSpB3VkzHFof/pG+oKH2B5/n
lJXp2OY5KobpQVPodo18mstDKmnRCgF/8XcWhAGoeunLdYaFsNirt9rWi3BxAay5zQwfnXvOn89P
Oqp6NgV17xZTuZfDdL9FVTLf9ldHx78r/MuAJYQ1pZ10tu7RHGFbD0gvDpCf+VMKBGWX2xsPTxET
/dMW6vA0eUPyOp/YzweDiNOE0OPYuknlKsbR72616Mkpzp16j/TVsVHPflgiwnPsUXeJrPfrKyUk
JWbr87kM9h7ZopcBXOFrWV4hYe+qybhzunLXJ+0ezxuA/RY+TaNba7cwtTS08wK2oX3TXmQmTZSu
+INTuEqKopp3owevJVBeVRkghb4Vtwj3z8/RXRsTXnFAyjzEhu3C1WnrzLO7rj1J9Vs/+RYHTxZR
kjloGzfv0nxeWxQ8J6HDpUVbtXC9LPlYNwgIB+qpqcc7jlz0y0aiy95dX8KF3UB2ZyZz5sqnj1Bw
oJBL1hlkpXAzdTd+yze+vnCiPvu6sNc0hOOy1uLr3ZtkeD9at0p8drKn9SEsUYA9syIcqXXvIJao
YWUcb3pE5vXwQ+2HJBR/VFDoou4sDWcPPKae/P5J9cywcFIZ1WCn5oDhWdCOTu8/6Kh49n0hEJNq
II0TWgounFMNOnZbRB8Ld6rO60uDA5LGGU3EOntB2jWQKuWuYX8Ky3vVvqviL+uLs+RfiEDQuiGT
ToC6+fkBlfDCC7UgKdzkXpoo+2/smK3PC+4rWxEc9WNauEgdd93Hrv1NYMzPQ4A7gkQLmBUkJ2YP
v7pN215WdEnScnfUH5z64oGlXp+gpSPNnkH/vH8NHdDScwPgzbXOoJPNDfP81RBGpyaqd7GBkl2N
OmPRbyRFlnbkTDXFW4lMG0vy3BzUBFnTBNB0d/Yj2PZ9micHpKOt36uLzNNmwASpzw+Zn6+n52aS
UCr8os5KN/zhV7v6K8z+69O2cFSSCOcioDRNQ44YhtBgPUnNlJRugnTprpL0u7yPj1HbnnpkMisU
Z2Op3rC54GzPbArbPbYNx/HstHTL9LsH9Dzw/6Az/ZkFYcOnChL2as+oCrDbdnqKeS+vz9uCuz2z
IPhz2ts5UoCMIa7qXRCeWnSFqzN80Zb5Yd3SwuFC4dqcCeG5rlWRe762JWvoPb90jcG1edSiobz5
ZJ5PDyHUurYhgjAGqSv7SOfCrOrbpg72hvT084lsXnTvTdpdovJiqFu39KIb0F5BN6hp0/sr3NJy
3pkxGHHiAloH7PNma9PG90XO0bBROdAqvp/Yr3XtUA/f1xdm4Qig1ei/3+8IJ07QhZVi+nrhBs3M
T6Lahzi+Z7L+zor6/ATwgy7v/VDDCpWJ4FZXD16z98yNV+HWXAlXP7CoMmltxtJ1zcdSy++9IrpZ
H8iWifnvVzcA5D3lv9NVBMcadqBm4wrbWg5hz4eSWeu5xkRNNbQhR6m886XdtLUbt0Yh7HsPVKFc
ylihVSOla+I3ixI/D/xrpxLulTZvVTnz51CIp+fOacGjD9xk79fXYvH0unJdISSv6mIyu5RRxOW+
k+9VNJTkUxRdoi1GN2Xx9LqyJGzyHDoxTUvZhA7kIKEfnfspSXa20hxULdSPse0VxylWz54c39pS
u1Od+kMSyjellN/3na/uu2ALJr/uKJCECo4IKMaLMqY4T49Btm/q+/gT6hfrMywm/4SFVESShqlM
QzmJ2VFeqygHgp9k5xV+e4jrsN8FRTLtCPceYxb7GAZTtbNDe9i1jlHufKRozuu/ZtlrYb3RwQ1T
8BS8SglMp+xL3ntedYrz02ZxYOn9zFn4y4DgUE5RKOCFzcKNtOrRQhg31JGgRhWtrJWjrkY3ku6c
usG46xmlGjgnWtjPVSm/XR/n8tL++hmCt01yPEEmxD2Wt/dWF+zSQttBaMsD2tpY3+Ud9J8lU3Ci
LNB606iwNOnvp+BVLl+y4Cb3X20S9C9voF+GhFvGsbyqbTtmtlMPyGvVgJnVjZPzJ577xfX/a/XE
htbYi/vMy3ihl/kIA9aTmT+U6UMov9aL+0o+9/6XMRiP60u1GHhe2RRuHKUxU0nzcUkEYN4ZTr+T
g3hPW9ltHdMxZpvvejXY2AVbUyncQL5qNwU5JQIO516rH1KbfMAf3da/Vmv+CVeXnNWUplrNJiRN
OSpV+9Yw/dsxr09Vb53WJ/D/OWF+2Zo3w5WtyR8h5yoNIoPgoVG/pfqTZb3vvWonN2g4F1879ckZ
/0mMM+C0De/f2GemcJ5Ytd8lnYZT1sq5bk6y85R5x7jdGOHiehkwdNKrA1WASAsmJVoxZTR+uDqY
tvAtj5L9YX0O5/PgheNfWRDGYXuGGqU+t5NR3TrtjU4LZ/Eulk5lcPSVV+NW88biMXxlTjglta5y
WtPquXbN3VjsSPStD2fr+8LxVySxX4TUmd0yPn9oti6RjckSUxDQfcXyqDBZgXIgj1ZR2f7uhTsr
v/f3f8ItBiPXf2uvCcdeYoUdBS2GYtBXOKDtFWxcFRvOpanPd0+Z0FZqtiM7NTnRaG/Ib4bu9q+W
Qyy8xUk3BFHLhOXVuHvsoi2igOUh6CQtwf+ZL5RpCjWNhtEhxNCqG6/rdq199qctNrtln/plZP77
1SljDLmj/Q9pV7bjtq5sv0iARkp6lWy3e0g6LbvTSV6E3TuJBmqiZunr72Kfe28sSjDhnGAj2IAR
ljgVa1i1ClwUeOjq45R+Gazj3yzSn/EFjdlredMVJcafrIOV3Od/0RYEB+nP+IKWRLlyCbMAi6Q1
L1R5sOPvOtKt+Sy5erK9EDSJ7SI94VC+TNE+te5QaR05EhF8iLWysqEIgb8EJa1wYkOk7oaBIUvg
jHtl+E2LOysFA739o4SncH1TNvW79UeU8Dj34AJKBgsxhyg9TuZb23/rkChtbInXub1of8QIZ6uw
tXiwcxhRTfSNoN6TPFIqeUNkiyYcL70rUloQmBlD+8ScPcikPTN+CBvHJ+5faZQ/sxFO2oTyeqJ+
BGpcL2PIFAFR+jf7QkwCkAn+rCjg86FSRnhUUPCM7iLjySk+oR6cdLchWT58F1BsW8hjcHixmA0b
7bysunSE8o33aJusyvZ90+C8FCAcZRsEAVka4iHsAADJ37vyLrM7L+mD1n6xmn/tPtuVvWRSW2f6
UqZwphnAzWPi9NWJWAdOfUEPOogc6rfrN2frvF1KEY40Eksx1TrMTFfe2HSX5mARBvHBbpb1JZNN
RzjYeQtAaZM1CBQAH5G3wwNj9SHTYtATFJPEqt2y1S8nJZxs2+6svGwxKQsIWeqH9AGVhvq4G9Qv
jv56fQFl8+ILfPHeaGME+q4e8wKyY0pAmXucx090/Iu4+uWMBEus6NTGmDKccGC17GpnTIjbSryq
7YkA+QLQC5jmxfCmxtTRpQ5ehI4AW1JVgeYMdwksSxQP/wVfoQX03//JEkOdJcgbRo1bS/V9dFSB
/kOJpiThsWUHXIoQDDIFhFd63iFq4uR3WvvZMf/CDrgcX1AJHQh35inlURm0lVTZP019Yw3L/2q1
P4skKIB5bMcujSHBPhmzd2Md8Gp04eJ3wBsCbAF7Mi/vSLMv/uZJvlwf4b53eUQjEvHjpB6V7ivo
2+rqPbkRgb+ahXDTrZh0qU7U6hSVX3L6VU0Cpd9fv+CygyRc8GSybZCk4uqN0yEyfFkifjPieLlQ
wtW21JD2boht7ijdsTTZRfRrjHLfonpEEbU55gdU64CO5t0cH3r9U+z+MoxDbslcZNk0BV8M9EEg
v4xwJTuAOFrAx+rT9XW8rl9A5rVUlFFVdUbEHRhdexnNY5IfwKejpV+vS7k+DTAkL6WEMM/mMocU
MPXZxtGYJCagbHzh2mskGbK6go+kM1Bx32cybk5+LUSj2TQAxAZ2GXRqIi4DxGTEyaoabl7eg17V
8Jyxfg8rXWKYbU7jQowwjTLR9IkYeLWa+kudvIW3Fsf/52JeCBCUVzLpKUPPOdixFd6q9hcpv/3F
Rl8I4DO8eHdnpx3afsQMwJoGGqJOhsHYPK6cxgcVI5x7UtBfwFYCf4UWg4Ac+WmNCsI7Tdlng8QG
l0nhv1/MQlcchNcb/hCCCHvU9oP1vYTJn9my5KVMkKDFwCCT9HGI5YqiEZRmZ7M492AumYavf7Et
MB9M1KvhP7GrywSmQXtOofZnBcy1Js4vEFvXRWxekf8XAXzGcs1KqmZJOEPnqy5CO94cvtU3Fg/8
5/ReiBC0SG73IXp945Zb/85o//Xr+gQ2L9/F6MLlC23FGccJLn4bBUDnUYmilQ0vXL1aqU2mF9gC
xb4rDFBjSdZ/8yhdfL5w88LW0GsUCgE6Ru6cQ/n9xZAlo2Q7LNy9qOpzRngm3Mr8Kf2MBHIpe422
F8kGrayJNleaGBxUpxaoJVQi8WQ4HXwqzVFszgEXwHFNA53JbOFZZzBA84wyxIny1GPgaCPDY0I+
D7F20BLXM5J+p5WB3b7PFthQnirUwKTuE+CWkt2SfYfwrhtDy7Kmr/AdIaqJDqT5BojJ7efZAQkW
XizOwSO+uUUKbk6rH3Jgi7SjmxU7s/l1XcLWJC4lCDemDOd8dLs+P83G76j8bLJ7A+3QbpThIOgG
rDkKIFAxDFjcUq1YGajC+qkpX2mlJMe4jMgjoj32fTUR178uSuObv3jlP2RZLuJiAAyv0JdgRFLV
rJzL17zR/TQFjfyIWthm1+XHrnnqMgOMhdRvpsovWxpk03OSVUctKZ5MkBmGtu43CQUgXpUswSoY
gM8isDoAaEJJ84rrvM66eVKqnr1Gje0ZYOZR0nMJLLGW/mplpCArLSLIErRIBo5LZucje3Wct9il
XmaUfpzqXjInklmtDo8gif9+8cZOKqGMIZ38SqJwP6FIG0d1P0hp6jcXz0G5HvxhgB5XBWfjmFtd
ydirWvxSx8rPteckilC5p+yKUlanslJfmBMaAOGYEvzfCv/N7DBN0BmzeqWk/Gq1CYhXY8khlYkQ
7hzq6oipIPnzGrblO1WcYxeGkjjNhgjOqm2Am9gwQLMs7Iw59cxS8qJ6bSlY0N6copHMYeOQLQTw
3y+2HgkHXVPSsnrVQd9MwTerFodxcPeW7M1dJzfRnu9yKoJ9FSHpkFCbYkPmZ0uLnzRw3KF8zMvq
ZjeX92mkHdK23RlZfNe5qUdrScXoxlI6oCUDgzHvs4G6yuVMmVXafRkP5asxF/cxJtupEs9n43xz
jL2DdtWArKLkZynBzivNmuq4eh3H8K5PeSX1MHu9ogC20FihVzZUInFjTry90kchFsAlIuOaozhR
nIaQWCg6Xuj3UWZ9bwkgvKmi+dHuRqyAtHskYlLLKl+79scUs33vynqgbhxATg+GSl5UogJrLyxa
S/u2RDud8tWCu6u+eDst+Xr9LeEbKzwlkAACcbgjINgTaQ8zy+zpWKrla2LlvskGEFb/W1jNY5uN
vjYQX3P24yTxvbZn9UemoBro2BrgDoJMOqLdiBm06jnRwNA83l2f26Yc3usMJw4lZiIlSd5XHXp5
dTjUQFsN41zvoxRovKGyez9H+/TbHwoX/Vw4QBqdRlb1j3HTZRl6VdPXGTxoBBRiA0BQTL25JTYY
fGBzcooNtN9AInR5kRSQWytu6KavMbr+7kpZW4ytQ305vLA5ehTPHQo909cqq4vn2jKrB5AR375W
Hzhvx0AalwCJLUyinnJdQYFB/NoO8UGJiz3RzX0tpb5YG0poUEJQFwuCPRu9koUXojbGktj62L6i
5GyXGseJ/rDjB8t6VN1Dkb1fP27rlYMysIDv5c3WUM8o6PCGgECYRLAAJ/ARgdAzSiTP0VqFEth6
oB9H5zgA2MW6i94uu26YlQo4F/NgDV/L7Ck10d1y/mEP32+ey0IUv1oXL984JFVbV3b1mhPPzT0m
KyHZWCsNUEgNrP+8cYFoLUdGhg6+AOC+pnkIsmyFgOoezNPXJ7G+/zg1aOKHpiUODASRyQHHKgUB
Qtu9tvFOrQ6kRgcl35E1XN6YCiojuNWLXjKwaoSnswGaUUuGOX4Nw0H/XI9FvrecpJKU7K2l2Agl
ASoLYwctqkQAngUnbK5DFp6jurV2LsBWjbm7vlwyEcKddNRYGTS0hzxbcZCPp+b43w0vKJZQoRNr
wbt9rj5ObUZvLquC/4gKFZdncHnGWLjsZmHl/dgy56x1oCP8EjXm/uYZLAQIl4IYadfXUe2cmxEN
AtCJYbw1ZyvMQNAgtYHGmvA2nPNYNjugdbzMo2DwQ0hastV8KZavPrcn4GxwPnWwIAgxsIQO6lRU
Tv5aTI9TEVPPmBDw1m8/tEsxwomaxqGcQNuTv+p3LB53pmpJ5rE+soDJoVQIEVZ4nAiVLNWUMenq
XA8ufUXBseccexDvX9/yjYWCAB6KxBWHpSduuRWG1OgU+mplzygUS7UfSXe6LmKtpfBgoHsCmqXz
whDxPS8arcyp01PsRYuSW780/RYM1K6Mn2FjrRZyhPuXamE2uRHkhCDBr/5JUlmTe5kAYTMcajdV
gx4or9UIR3k0fS25NSmL7uUmgh5AgKHPKNIby+2mETMmrSfDGc1r4SvvnFnWvna135Bgqbw+nb8Y
YHJYSsgdtxydbBjPZrdrox0aSgyyXjGrZVqKEO8eXK20IClEaMjMPbtU4hSvjpMwvHDn0ja0IzTP
GM+h9tD9BgO/51QP5c11G1wKVCxMURXBJrEeMLNAxZZOkJI8KGrmDajov/FWQAD3Q5HahKYCU8ty
I0ZQcjeJMffn6aUn9334Gk5vXSw5T+sSYDwVUFGoZeVlpquarALiQ+IMOkgP2H4arMe8Z75J2y9z
1+6JCZI8JTyYk/m7BIOKqshe3HXy9kO+hYAZWoTxVqbLWRYM7L8Oy3U0iMu8ytJ2Bpp9TJOPHJ4/
mA9V/KmfnpI28rXpLgQL4ZgcSRt0Mj29PjN8GTi7GapVUZ8mLHbGYniAaa+f7DLy26nfNXG2s1Hj
V4y3GgF8who8TjA3YblFjChDHYQas0k/WW9qf1StW8MYwvD87l2YrfOgmUNWYXi0rdkDyh+37O76
udw+MjgvaEiqIt4rdpOymNI46O6FGQzw8IbSK1E6HiZ700U9xB5Y4YocisH2KmkNxlo3Ye0uJHNn
52Jy4TxQI5tN/dSoD/X8aYgeHRkN8lo3QQQcZUwPrE4IES5FoMCTdSX6wpySxutttKbZXV+9jYMG
Fl3cag3zgJMsqFcQpYRRBZsdWY19y47ZY8OOoJa5LmRjnXSwg2nYHCBH8XwvJ2GiL1OcGIV5Uurh
PlH6p8QYPzE2H66L4d+6sKFcFKejttuBc2GDMEeYC5r4qK2m1iZQYt87894yfrcowQnd50Y/ZAyI
JFVWvLyxOwA9aaiNxjVFZZMwMdbOReEWhnUqk9iv9ZeR3fx2YFtMHaoAjiZSGMIJm2u7HlkYk1MT
vwz97JU/amA6K+t8feU25gF9i2Zs0HignTKFeVjGbNtlplin3j3oim9IZiEbXpgF1V2GqC2Gb9QX
C+EXOkvQdFsCwMuJDDUYTEAMLTyxNXOTWg1D60Tq0vtpUxkv3MYB5iE/MKiiYyxMQmF9qIv2YEWX
kRMdX+skBEeEtnNtydu3MQkwz+EIm2jsx3dieUvcfEaiqhzJSQWU3kUTxOjnzbsM6jz43sj1clpg
/gEX6mrSC3RqGph9MrVDF+/M7O7m8REEweqroOfmHHfL8QtdHYwYsbxTjmIc5BX36f5WAQai8uik
C3WIsklRWZHOZdmIpvMnI9yhexnLbn6sFuOvDMEQDxUafbknVXtsf6E52/XPX+taw+XoE36PdQN9
l4X1cYfGbokWnoY88Ri4wdyx+Wz3P2xTYqqtj+tSkHCSzNqJe6JDUBrtywdl3MsaTGzNBK2/DV0n
oJZeRfFGsI/1EcuAOnELX0u/E/M1Qle1RpU8HOsrgVgUZMDFAKHGiiaoRcG2lppVdJ5NvwgfY1Pi
6W2Pj5SbbqB8BVbfckeyatRZ07XRGZFB2h9TGRHZ1viwqhAoQiAEF1u4Ec6ARSqNJDorQxFY7fgA
MmZZjlciQzy0BXh5omaAjAk1vIMKgj3ZuV1L4LzbPIxq4VbDLF6ukpunrlK4mnNqdwBft7LTyrX/
8tleDs8P24VaMvQELbf48BPdD/roG7nqG93n1rD90ND86HZ3D/JgjaCbF+zdlW3dRknFQMTpnqLC
OZDWPUj0+Pr2LccX5kPcOWuKKsR8Zs9gu7D7pN7+3i1FCO+RNWW5oVGI0MlBab1Kv7+uqfi/F7cE
7NSwosAOR1bvaTiPTTTbVDmho49fTrA7y6MTHYfwsxtGL9dlbZ2uS1lCFGRMaFaPE2Q5TYCwsFvI
4AIbAgBh0ZHHh/NoY+OX5yu0e9utFCs8OV/TPkKZ783tuGFzfnhrwHJudJTnralsy27DU/NQmi5a
Iw3760u0cUMWAvgML25IDVRFU4dNeNJSehd19kPZH6x8V+s7orfH0HAO1+VtnOCFPOHCE2XMMkIx
ocxSf8a0OyZxfpwyWaONrY0xAToAOSnYdsHNtJxWN7KiTtDR75RmL2D8IJLY7ebwLvQWckBINokZ
9DQ3E4AFqvAUN98LFPwXN+f9sO9AF3EWd82BVSUcrCHRGkacIjzVPZBSB6bfbNWa8GdVYFZ5r4BV
6Csxu6kjjWudjHrXa36W7W7fZnhKPOCM/parOGdfAniAnqnmKYuKz9TMnnSju4uYe2vWn7tkF2LE
Cx7X5dDBPQS3z079V3Ukxg4/JYKuWgwvBDktKwaHDxzcUwEaSJZQf7ZTP7LwUMlIC7euBTqIg0wW
lgKiw8K1aMFQlZZpaqEocX5XqfupQWVQm6Y3m9FYL8K5zuHJApYhKPe+ajubDZSctL71m/IwZPbf
bLyLCBfPzHB82PLigSsjqUDphIM1zztWMfCX7ieZEtm6fiB4/H8hwjRMNc/MoYcQsMx6jfOSJ7cm
4Pi5uhAgeJVVWjg0iiCgm3KUU6TeXxgKCwGC9aY2Jao3+DKBvWznfrLRDff6BdxYIpwjtBrl6WlE
bYUDpZZZasahbZyMcr4fEnTVriSe98aRXUgQdlo3+y6EbWecQuUNbdbr7Hj7UYJyRV8rlDcgySfG
XHBTK11tE3KKwvFesUO/HJmn94fbFwrhCVRRAMhoQ+DywOpNAs49NSSnKn4yn01ZZebWPiACaiP7
hpwSQq7L4XPShGOvF+Q0pF+dZ8V4u/3roUoR1EYkj9sKy+HjEh1Yhg7nCOFi40cyvV8ffkMB2hqw
nS7HC4FhW1CAkeHm2Vwpyon8IFbvaxnxK2vyS1eWV19XzQIl9sElDgUIvknR1UAj6WyerU45qcm8
V4d9UTyq7HMy3iUa9W1jpyIg7pSS52PjCAN+yRuauuiWhZzAcvVmvVYVRmf3NERvjFh7s6qOWXSz
IwjE2IUQYYsiQ53TiAsprOfykN2MjQU/MRYOkEgEL9ZNfydDVeIZDL8nm3afTJCR01jdN33+CSSy
/s2ngfdiQiCDIGqM5mLL5UprxbWqOQtPLtsZnaf8muy7RAbD5PdNeHOBsABgiBPcoxhcuI/ov03n
pAvdE6cvt913QoIwuze+ppoMdr+x+/zOgDJKs5ACFPMxKknaGi8YvIN+uqvhrGk1iuUa/e76qq01
AGiXCWc3BXUn6uIETWw0Y1yb4dSeY9J4waDK+n5ujY+uVYh/A9SJalzhKRkVy5rLPm/PhfEzv7Oq
f2//fEtH5BOTcJEsFZ7CrozscSyc5uyOX9DAXiv/y/GFzw+ruTTqBuNHjm+/Vl9v/XqChg983fH9
cNCER2pw53EeQzd6ndT72jo0N9sJ6IWBpUcIg8NdxbV38xC4KTupz/3RJjk63cuYpNab++EDwBUw
NYRuRbyAok8hYuo5OwPH78Z7Nbw5LLkcXzCgWzUioWllDMRA9FPuJQWTCFhfMqw8aBsQE0QIXRdz
gGgRFs1O0Vbn0q3+abvJd3tekWD+uL7P64cKrwbXgkgkI08jPlQxahXUos+aczN8p6bhT0Aah0Al
5EyW1VrvyMf7RGzQ3rnAmfHfLxxmt67jwapaXOf+jrkek1E9ysYX1EXS9EpitBjfiHaj7SU/ry+U
bHjhQoyW09nZ0LRnBYlm68dkycCeGwIAi+R9MdBQxzBEsB8ZmoqFjtqeczCi1/dofCRxyrYEwEJA
+dDHjRATMmXRm8k8Ndk5zb+1+6L/fvMC2bhtyPeiUgI5a2H9Z+JMJK+q9Nw5uwZtJCSvwcZ9WAwv
rH8SKTCzSgy/y6wf7L7o/svPF57PLG+MUBkwvg66mX8qJz5cX56t77dcmEwEeg8QSEFhTJOmz7NC
03MW783pTgv3oy4Jcq5DUkDGoU0S7peKeloxuNK5uRPNapoCGHd2ktJv69hvUxA4OzaQRoU3yMp3
N04U0KkAc0NLqWuordmXGXq2xOlZHVSviO/r/nx90dYCXFDaID0NfwgZUBGbOjQhamAVC2W09CX0
zPZmT2w5PBd/oZKmhKaIJmH4OR0PFlqYommWl6hEsvWyWQg3Aze+KRG9KM7MK9Pd3O6uLxI/+UvD
bzkL4WbMIGqEt4ThM3PyLPOrsp+6b0AU36w+EKpFGh8OGUx+JFyXiwWAIYgykmw812Xl2WgtWUue
oo1l4olEFIoi7LgGM5UZsa1OH7sz8c3uJdNvdifQdAgJSvCzg+50lR9rFHTQ6XN1QFvspzJ3/Tgq
bt9n7rEAFqLiU1c4JaRM6mlq3OmcJA/RXezeHHrkHsuf4QWDMk7HKI56DK+Tty4/k/31Y7RWULDD
QOOBShALLo74PNTVxBSLlOoZrPzKA7ph5h7iaQ6gTm0tJTAV9xqZYnSNRQss3j0UbotgvJoZnLuc
GfOZafdfMu14fSrijfgYHeadZSJYC4yzIRxVbRrmtGLz2ckn5xmM/FWgKVlzR5jaK15GQ+ZfF7ie
DqaCZlofSXxgg4S70Tn2jGqQZAjib6Wzj5jE3V7PZzm88HbEwOen6Bo/BMbkekn7TTdR1nyIZRkm
2SyEZaNqXGuRBTG96VeON7uSEyYbn/9+oW7hcERuk2D8wkWufXpsMolXIR5hWJbAB+PuAeq80cNb
C+HC9+PQBxo7a+7OUXHJX27e6UsRYrglMmKF1oihBpru1cyXsdFuLBFvh4GiHpdfQ9EITF2jY9TI
+6BT75ziyZXldbfGB1gCmRGORgB0dLkFnVJrZZvEfYAwKvjoUu/25QEMBDlKE8WmSMEI91oHYZNj
oPtBwEsXE1Qc5/9eX39uhl0+dthi5I54r0bcbqC8hDPaJn2DjsNjE1jVvRKi1tQLnXu8dVQ5Xxe0
sVKGCsw/AgQgx0aYc7lSQB9nuNFhGyTEC6OdJjE9ZMPz3y/uArWdyZ0qDD9kb8rww7yVeuFjnS4+
n1+Vy/GnpC+GAeOr6netDtLg+upsaCRgKBD4RZid10gL1rJCrMaZaNEFoIf5warmYA8K2ovaBzRX
kNgdG5d6IUp49nIjN5CxyLsgYQet/5ll+7KLJDJk0xGObWmhNzIZMR0t3oXpTsn2LvOUROLCiPb5
x578WTRRd6D9SFKjHL8LxnrwklLxwA3kzVbjp8lvjd23aEZ4fZe2LgsMPb5RKJ1Y1Q9OpGrmLqrT
oIrs8IfmjJMNlnlq3sdZOD2OKZse0Ccxk5E8rADbmCgn5QDy7z88d8JyKlUKkEdlp0FdU/NZqycS
4jUpbNBzDGhYY7u/hzbuDmFG2FOFpY+9QmmnxhsdMhyUukODwDCdC3RoafJDbdmR5J34wAYKWgT2
qoqIOUxCAOeF99rNWJ6lcU4D1lbszkZFauKRViMPVTEY+0kHE2zrmKBOZGN3ZOiD6WeaFh3QQeY7
AJvqrz6b0WtLqZRPBVx2L81cCihozn5d37+No7/4TH15iTXUHoUMdS9BM8WfO7P4paDTh97b99fF
bOgiNI+C1gYTFhq/OYKYNG1Hd9KhJfQXW9vf3GgLpwF9tOGW8q5IKFQQFntOWouMtV4H7UEJz24V
3P71SM2irAnFCesMcKxrOTMbVgdZ71vZzhr828dHxhQWBR5N+D2CqsuH3lZZT5vATB7TY5f/xeJf
Di+otzBtrNJoMPxkna38jUliAht7yzldeF4AaIhV3eWUJ0qbKGoT1MbOSfeRLQlTSsYXM0GsUYok
DjH+QHdm6A0Se2LjBlx+vi2cnaJNqnIAYUxgNs191qEJo9v602zf7DBogNmrNvxOxKTJR5Lt4rVM
WT21pWrVQWEd58Ty5jpIrNp30/frZ+kjyiMoHmSCiAlKEYI6RTFpWhghYZHWFgG+xvCd1jF8rSDU
d8tMP8RK4voVSJ/2aI9rPsZuUe9INvbQTWDG/QkofX2y4/G7EU7573lK0mc00RjOJYuTO62PnGeW
2uOhSfGiqNGY695YG7ZMuW/sCLIZvK6e+7lIUy910qDkpoou31nQd8O9mU36kWUJ2uyGxrfra7Ul
CIWXSP8CxWMA+LYUZOZlbrtJkwVNVfRfpsrtH9F9jL7MWiUrUth4/rHrAFOagJ2u6R0MZ8ySvFKK
gI7Hjt5H1VOfvEyVxIvbuCoc2YFwGa+4QF/R5YQQzUfbztwugip50pwDlZUOby3Y5fiCJmHoB0mc
EuOn7EV3P7H0s0Ml11E2BeFhN1g3ogQWIlTtbnom9e76lq/tFZSkwG0AYQNMFkvEwLh5p8ctMcYg
MT3d/I7Moqrvo/h9/nldznoavPQFRVyorzJ4dHG5E+2c5LYF4pigTI/JntYSbbIxPIBbqHMHgs5A
EkfYiEZnidOYzRyM3e/4WN9aMoDOF9xkwUMKIDbOknCOxt7qqRq5fdCgA4LxVtwMzvyPADhwwJki
PrOyB3qQFhIrG4Kh+anbP7ObH1TA7BGFg4MIWwkhreXq19OMvJwyIVgShT69A6u9RMD6IkAAN3mB
CkPOwBBO6WDTCPhSNgYWtbyoDhz1FOa31vFikUyQ1wEqBBw53lUBApGhSCu1WWIFLRp7Qv+1kmjo
Wiehqx8oZxAeA1kKEkLLVZq7LEbxT04C66lRvzpVtqduube0t+tXYYUf4fOAA4fbgCXjFo4gJzTD
NmaJHdRxoP0LHmfFPNS/++knuICOUSmxvDeuBqTx8AA86nXOfShiBDEnSOtiMJYGZfEX24LJIG+N
RBoeWTEAMUeuU6pj0QaZRrxPaHLvXV+vjQlgfGQ9kMUBckS0Bnt0HqnjuG0DAJt9fY9OTJLDy5XD
0kLgSTQcKkdHmTsgssv9AMuQnaA2uQ1IPAA6+dwmz0356LwqXys67/9iMheyhDNW5EqMzvKQpZQI
ZiW+wm4FguJ0IRIOBBcArXAJRQYbc1RMMjVzG1jq564xjg7tvdHWQGMi6wu0tTEIXoMnBzBpXtMo
rFud5XBhakS2/mnJXWTf3b5UcI+guFwUUiFQvhw+gsOqRCnlEQKvs/ekudlOB2jnYnxhK0otBogr
TLugmB+V1M9sCfB661jBvEXZDjyBdWCxqgw0n+ppH6Tmr3L63sQ/q/o9U3/k429Lk7UcWlEv8m0H
vB64HRgk4OLhGvrCnrZ6ZZjBftgF7uh6hblX02PzMoFNslXfSOa72X2RPVTvjPnV5A/hLs1PqNWF
/4aSzev7tqpEFj9FOBdl6bqdrhhdMNkV2nx/7pUfU/IjVT7TjHd8sNpgjp/15Hxd7MYThAsMqgrA
SGFWisSkoGQ36pzGUEPfmh9AIwAzcF3A1n6ClBD5DRwannBarvBYqYZiguwusO12z5Jj7db3/Vz7
unnM3eRQOt+vy9uckMVx6SB+4DUoS3mqw5Ks0dwmCC3ruVbC3VhNr/3N9Bt8t+BeIBoB2gSumZZi
hjEtmF7B/QKTgFLdKTJ0L//3onZFHScsM1iYCHYIpoE5g55AicI6UOunJia7YfrSOU+kem5Ze7h9
xQCScwnPpXGI4XIqRWWGXaTrcOxjZuxns9S9eBoYGlvaMqpTvtnCrEBLyIuSEWqBwSmIskKrJMk4
dMEAxqhvBR2bvRa/leFg7HQWyUjBN9aQg8J0FMEj7w+jYTkxApCEnYPGK1AYMJMJWMEfHP0Yz6CM
u9ljwtrhOHxUiuA5FAzpOLVjs595wDTaZ23r9451+3PufKSbkYaE5yFyOjRamOTxZLdBWIZ4mHZx
Lat04idK3Bvgz3AOcKDXLcjdNEvHUimGoI3yA3jvPDsdP6t9euwn95na5SdiMOapkSo5fhvvISbk
ADv2wVgozixDHUzU604XUHs8flfIrRwVuKlwoT44KnWUg4ogUG0Ya3Muxz6gv5X4oMrQrBv6Bp44
mpzDhwIaXxUUga5GE3pzzH0whoZnd9/Q7tiPJu327ecuFCKfwJnzmqTlUa7HNuyNCqHJ5Kv2Pv9z
XQGsdwCoYpTi4hVAndsKYs4rN50Kqc6g7+kjbLpHxOEkr/p6lZYiBKukKxsnbKDvQQ45+HPpHNEX
/BP6KEmQBzrX7stDzAHSCMVgp+E0i2jKjo3mZGRNEmRhU6L519iDET40fXvuPttueW9q3yLW7Bo9
2js1iZ5YSKd/oiQt3h20WTi4lAzeCNqRu7Az/gGLDPhAysLcdYUTHdzMlGGt1o8jOEWxmxwPjQyV
aH5EejaY0xwlQZLmd5FZ+452V8zTfe+M9wRGOzCO17d6I+MBidDxnH2OhxGFg9T1LHNB2JkGNFM1
39SoV+pP3q6t3F2qVsPezqLB0xXX2KUOAc4oMv6tmTnCAqH9fmiTTmIerM8ep8Dj3IEmor8rvaak
LJ2qXo2Dorkv/YreX5/vxvAOzjXoPIDphCEnTLcw50RT46wK2PBPhmrX9+vDr481FNfF8IJxA/L7
Km4qDE8TP0xdPyXDjsg0zPrRRIIKKXAUqRBegipoGJybPnSavjyp5q4sqh0Y3nZWemx1yR1dr9VS
jvCImSOtcqWDHLs+DRWaQfy8vlgb4/O7CcAoOJ7hngjzcEmeIW5Gk1P7LyGPcLWuD7+xTFBecKYd
AHexTEJ8oEvtQe2RckeszPlO1OmQflHi+g6v1s0WJioJEIRA3T9OLDoyLXVxxKgzJXkXBo3ypegO
0Xwg6c23AhRZCCkD3gQIAYpclyL00nDHCn7cKRr31Xspg+ls7MRieEEbm4XJSt3F8Ap7c96rVhI7
2XBloGQ4950NiC2/fMvPnxsGtAIqKYM0fZ0ypHLVPaOPZfjgDJ/i1vAyTd239btLZCn4tcUHggGY
Lx/ssGRFmRDP+jAzm9LAAgX1XI1vINdtvXhwao+2xkthNLvrh27DgeTBeITj0W9ww4HU9arK0Y49
DdA+05uax7mifuwe+9jameNb5xxM5RN6wu0M/SEDyXyhfXNd0AlbOyS3k8nX82/XP2i9tbzOBZ3S
EfFBgaaYt6E5mGjmsKdoY35oomMkC1utNd5yfEFJMHCwuirtaNCyF9oUXtMxj0q5l2WzEA5QRS2X
gpeCBlFi7Sv2jyZtbiCZhym4iWM+kciaGhpMjl+X96N+Z8vgrpuTABkkd0LhhoiXODIQP8rriQb9
z9Q5uJokELM5g4vhhUvcwP11M5CIBYhS9cBMgwVSxlC14rEH1y6HZICeEUcKloqwD4NFsogoJg2S
6WFwK6+1Dnn/hL9t81jkdEcL3+5ezPnbGMr4LTeuMviAeLE07DhEnPj0LyIzhaWPVu1UNNDdJ4se
kjn3bThv6jNqfSQeyKYoblXzAAWya4IoU++RnjQZNqraReGuo14YHmnoVf3NOWgDev2PIMFc6HSL
FWYFQab24lSfmvvb7z7hlgKnE0dcSzzTQ90zvc0+7n5HD4PkwG0uEzGwHSh0Q0iC/36xI/XQoiTc
qmmgGD76siufjX/QqbGQdZ7cOteIRiHtoiHpggzbUgxJTFZlJh6PadzZ7k7vPRBWXF+ozZn8EbHK
opdarveEpEFU7LHbpf7iJH4f7jOpU702SrDjF5KEhzwNp3CIiZsGrua16SHrDxOa0t7a8ZZf00sp
giqoq4Y5Re+kAUiMh8ErZan0zVkgcIMQByCfri1sCVWdQVFJTINw9g3ExEevyO+tUmLAbW48QHoI
/AK0jwKj5caDW7wE4sHCrqDXOIm+2uM9GP+u7/yWTgZdISf1B6gKopYy4O90xmRVRYCWalpy6GXI
4a2VuhxfmENRo0R01poimN1XCwTACdIIEeo1qCvrivURlhNcXXCpInSNSDlIOMXlqvI8TGwnKoM0
ixvPHszvWeygf47uqxUqOLrySIDco0Z8V1St1zLTa4x039i3Fhji8KEwFV29oXIQ5RUDvElmUoek
SLXr4b62D47MFt44Fv9D2pf2Rq7jXP8iA15l+6vt2pJK4qSTTnd/MXr1vtuyrV//HuWdma5SGSVU
PzPA4OIGY5ZEiqLIw0MEwmBgQZoafbYi0Uuez2PbWmX5ohfNYxNFP3N3OJRzevPrB9ANpAuRW+MY
DjGq18seqPKsh5jk53dLhqdZsbuzr/O/n/jOlHUdulS78iXRw9x+kbVEyD4vmLUxAzzVIZH/4rJ3
d0OKt+unZk0FYAlAGICIEvTcwq+fMN8tXoY+e7FGhBqvivV6axcvN6JTCcICGNrY9L7lEsxNaW6m
9+sLWDmWZ58XjmVOjTQdWuBL3Xbfz5uBPhArC7qaeNflrORz0BeEVCbqHEBji/ntbmCOlfdZ9kKG
YzYnh0ppggmDzlNMzSpf0HL/L/IwDoXjUAx0KAtXck8xz2M20uylLRMPxMZ3dv6uz6FCNlFz0CdZ
9mjNzHDSMRUNE2xQ9xBevtmSl9bMEsBls23kAfJyfffWzAw4CD7BCtCjiwsg1lRazrTAzV82QeXc
99Uz0z9dl7FmCbjAeO6LBxcioLbvG7NLQJ3y0tiD32BKc0RfARL381wJrku6XA3n/ARWgfelc0zp
+ZGnZufiGYPrTM+7nV69jbqGISJ/rgu51Mi5EMEAFtINGNuMSAaocL8wXs1alnmWLUN48EVzpPTm
DAkFnZATenJdn9SNJN8hEyIEGKTvK1LFiPmMbp80B1bfqzKK81URAAmBqOGD51WIxLQlZqDkgTps
ZcuY5k2gG3H1m1/fUMeJECEQm2O3Qd0LQqbsPU1+dZEkv72+CLyL+BFEEk3YJ5aZVqvO2CdFz/2u
bEGYAkDEIIv3VhI4fB3/kyM2AOCdMmIUA8LW4Us2emYeVO1uHrbOdrL9/h3jqHVZB8AKvOdcpKAf
S6csBQ9D9pJWvZctCZp+DrQ8KsiqAiNRa9sC5Nz5cLM7OJcqKMyYJzZMM6RSzrUYNMveLjzzdsgH
knhodAYBJqZJXowuW7rBjodawXZOsTdHj1ry83Y3gNGlLh6XHEItlnAVs6vHJFUKPM0ST4vCKJE4
szU/g8oTLhkgVoAMFbTDogkJ9qwtX5TmLnKVwKnG3fUlcE91Hs6a8JEIkjTQEcE7CxJme9EZBrgX
L+MQFGbhO9mxGe5YlvpuevtieJkLeWI8xVHcEt7JZYlOEtJM8Uus1RsjubcZkSxmZbvOJAiLcWO2
FIMCCfVjZ2wae3t9r4RLDJUS1M/Bgcx51zl7lnF+tYCEgwy6MrbPJOp9gzws1VvvvmGwnMQtC8vg
ckA4hEsKKG5MVBBfS6o+JFTp0uy5dvyS+AuVfF9wZxffF65Ihjs4mSt8XweSHSmyeeNWEo+5ugSw
DIH2GaTuSEufb9VsZVWO+WrpczLYYHtwvaSWpEXWFkFQaeTHYuVwl6RRE7Ot0ufWuU+zXVUFeSnJ
G8lECHcwjZUcFc8yfaajr9d+ju4Cmctf26fTVQg3y2JX6mAkWAXpt0O5QQB23WQl3xdhOXVqJEZN
ivTZLP7EZem5seRlL9kjMbCD/yCdG2MBS/pOmj+063z1Rj6pD3s92SQREOy0DWh8CsgYW19ddoVx
Zy6SffqA/534wf/IwJEDPzYfrcDXefJSXHD1NUqrJM92TT1Va/w537fkIasOY/RWGro/GAfd/TYm
v0fyS3F/V5hOPG7RySrxMev7+fd3CGfTNWgfVVqUIAQPRn3rJAGRpeHWROBBj4QlmJXA7CO4MSWi
09IMWfrsTIFBdhRcqDeSsXzs5qkIbpYnu2l3lKIclKTPNTQWH8Zhr8gIfFecMWK6v6sQFBYlZo8h
6xCR2l+0cqNUe5sXeG67US4WIqgDt4EWK2WMvYo2/bRvZSicVV0AR8+r5IgrxfRHarEFHHZG8lyr
hzbbNNWulw1jWnMBKCT8T4SgCyNzBtoXOix78NrKd6r97S6GA92B+cfdrorTw3pFy1uQSSbPMfEU
1e9lFYlVRZ98X/j9aBQda5rg+6P7GJdeVj06qbek2+urWFXEiRTBnKqxstIuspJnq9jq2X0Oj+88
XxchW4hgS9MykK4rbSjii2P5joP2sbtqkgjhF4box061weO9k5M3OUXFhgq7NSXVtkX9DvMpPMf6
Ppqb0X4maljI8ser9nWyc8Itac2JliC1lzzPyzayN5nMNcu+L1yR1Iiqnsz8+2iIM0KSS255yffF
R5eSVq6T2vg+xpD0vwsmyRXJPi/EpMaQ2V2XQSFM99ov5Md1m5J9XXhI6SivO/C1yfMw3Fntlspg
xJc2ixZowMJRYcJA64vUU5JQt8umQg3Vskk8lpffF9f+ZbTTvjNyGRTycjEQxkfeI+QFrlN0hkYx
LPHSjWpYzZ+j8msZy9Ccl4f8XAD/ASeHo041pwEHpho6y24iNEgVXx3y4LpK1oXwxi5UO+DVRZU4
WcnI4KrhYlZBywafKehOlQhZ36q/QoQ7PDeMzsrqRAvd/jCwJ5zx64uQfF/sqwW7hTICwaeGPcH8
ssBuln8RAOpbztyFcrNYNLUItbQUCglz81Oa/ixMGafqqhqAsQdS3AX1mNiHCoxPi9m4lhomKRg6
HMxj2gHi2wY1NW7k70KQALNyUDHnJXuAYASf205To1EFyjBJHwzR4luyhPOqOk4kCD4WaCU9Zq2j
hp3afEqy+pOlobfvuso/ygnnVweWAWJ89GMga3KRzTDUacqVwcaOkSz2kHb4pifqsW37NyUBxlbD
PJe463/XrG28JEn3lNT7qEFdMlM80jab6z9nzfMAiwWYImpnKIEKflNPR6qOYHgOLcNvPyta2Guh
dPrY2r6C/ROVYnSRA4UvHCN1WWyQbVtamBmYluDMGNDQNrZsCuOqFLRKmsh6aMiwC4mP3J0wsq1X
tTAF2V78SqsbmRs/DBDgvv8JEPbKaSLekgkBdnZM5/t/Oaunnxc8WmdacY6uTC1kaOBPgvr9uqZl
2yMooWVoWK1VfF6x97Q51Krk+6uWhHwjEIoYKIJC2rnXH5u5ysvR1MIGM2HbXe8+udpRv/2lwJsW
/0oRNilqS5SNKwMeuc0CbUyDP9d3SQQFfSgZC0CBCwgN5FWEOChRrCxOjFQN0/Ld0j6BFWCXWGGi
P+ppfezYgFalKKAFZr+wJzrdHCQBAGugExSTAFEzFBHT9cCaLmkdFjpOFaRxFUgeEdxFir4HbLYg
xVNRcwaI8VxHcV7XTaExFuZzHaUeQFadbyn5+HmuZm1LdbU6WMZCJYjJNcuAu9ZQx9NR4XaELa0y
bexHDfHAVLmxN9YFe7B6nfr1YI13aOqVAUbW5IEhEb3lBLjoixE96ZInRhf3uFU1sisHZ99Xh4Js
s0iym2sn6lSOYIvLopZWvbR8XdEXhv71rl4+XzfHNYUBt4xrFLSbnOr7XGFtHhHmagsLo6XeWUn2
AKr/0jPp/FDo1r2qFrc/A7FlJwL53p7EbkWiZYmjQmDVf7HoXU1alA1eqTlJrsG1vUM7Dm9OBKYV
yLRzOa2uRO0EbqBQtxp/dH1VOjZ8VQK4bkA9iB4ZUPqeSzDY0iAQXfAUSxvPanaJdnuCF4ENam6g
kteR0heJXtMmTWOLcbueGszjChuieVn+47oFrARYp0LEWw2Z9s7OEgipJ232APrZNKU9ekAmb/9F
EF4fcA0Is0RIYkaAciz5s8Ad9r3yKxruu+n1uogVleBmRjoMdGXo31WF+CrPyzS1ldwIS/NL7P4u
/uEZxceSIwvDfRxu4nOVgzaWdYqiszCrH7r+C213eWL55fJyfRkrKkG4hKEFAOTz606wXdq2Wr0o
CgsxeDYfnsiXxgr/QQK49TCdCbz7CJzOF9J3HL1LTBYac7NJy+lhwJTytsu/3C4GWA5ccsBTElwK
52IarTOdxcFdxxQMYuvRR5T5XSOpIKwonSD7CYQwgJUGeJHPhdRzxQwgR+DC6kd1eZRNylpTBsaf
4PEBmwJYXdgqogBLnTgZjnmTgLSMhmXjvrFIlfj6VTG4vjjHMqxLrE0vk6048zjBtKi+WxS6zZvh
S5rkkoLOWviB7hE+7BSwN9BOCCZsd07eASwA/+u6kRfpyuIbRXow+wFMNQaQblmyr2LtQBp2rLr6
Z6e7vTdmsqEfK/cOb2JBiAASBF57PVfaTJIFXTsZCws6Y8pS8ggOjM9jRt6NCAhPe5EYoliS51EX
+kBwdpHexKwJEepDZ1ONCjqw0JoyfcsaLfs1di7dpwj3gqSd6WbB7EB/JkrxpRttEtSRCQ672i7/
xYeYOHN4MmMexUWPXdw5GKrCf0mczB6IhL0lQo2+xBCXTHLIRVDA/1+0YRgqGscxY0f0uItVJm1f
WCzUST0+JHH+nitzXCP/Mya7gtT1Y6EY5E7tzN4fMPo9GBX7H568OPh4UgN7ikZ50ZeRqGhAhaix
cO6TjeE0z5gtKWkfXgnHzkQIF3E1ZVXVGwYLkRLwyPxgosLexbmfxbIpPGuuhj8/OO06aEfEbEfC
3DkatYKFruHHs1fcOHP1Q2EIjqAtHAyA0IXDmU8MbAtsWcLJp/GjrUriZH79CdE5DgCifrQL8s4E
4V5xM7yRMX1zCbWi2VsYh1Sgs0j7VMaxP8cvGn2+7v3X9AJvxvcJlCDgyj4/4zqzQW0WdUt4r9vv
W1+J32//Pm/9hANB2QKAuvPvj62JFHk+LOGwj4eAJI9Mf0xlPaYrKudAHtww8CA8gXouBI+42W7p
YoVoEIles+7t+hrWP4+zya96xGHiHpnxSJR8sMKq/FZZhxSMydcFrOgcv/+vAP73k3gbPVtKV1QQ
AFew6/QOq6CB67zqFt3McetTPQ6uS1xdkgXmMx5bcF7dc4lJ7kyLmhZW2CWbNN6Vkut+5aJEBg2g
TQ3rAhhN2LFhwjjwHpCgsI69FOfkucr+YQGnEoQty2lDwbPf22HFfuVo0EoNW6IU2RqE229MY73H
IuxwjDaatlG7oJecjXUJaDiwHQP/tbmSTtRuRIZV80bPMOnvkJqt86MuYzBaOd5QxF8R/CeciFCq
Vl16ZN6Q5ne9Enzrqm/m36q3263pVAr/FSdSrMLRWcewkFQFuGynywqG3FwEn+jAo6PhFURlqK4K
33dJXc0DLezQSr6T+s6Zd0363fzasdshHGjBwFAWJCoAaL3gCdEqPrejqu2QFV975bfbSBD4q+o4
+b6g8aYdNQJ/a4eRQ/0JI86AN4rMX80iuW3XN+zvOgS1D/2sp5RiHZO2o+YeWDkz30Y/3HFzXfHr
6+GEKmhn4YDpc8XrrqUsSPiQULF+FIrfO0+56Wf/Yl24oP4rRPBVbTTqlelEJFQH5z0p9b0djd+v
r4Pvx6WB/RUhXLrZoqupMSkkxDPsKwhmt3FFF8AYbyTq4LEDKEdV9JcB3AroiyBnruPCgc6dECRf
S8s78W5eB6j2kPMCzBARpfhAaZmbavNCSai5O6s8jL/seH9dArdQYadQmuSMfihSAsUuatzs6TCB
+Csci7v+Z5pKDGpFEYi5P8YFI/GK7upzg8JQCLcC5B83YUP9LAOpf3c0bpxkAy2ArxElJJ4jAGu6
uAYyIRAy50wP+9lfDM+lh+t7dLkIpJ9BeQECNLCzYhXni2DEisEBhPR0j0m7mhFtah1jqRNy8yGH
GMz2A9cF+lUumIac1OrrTlP0cJlrsGltif1casch3+nq2/UFXR7zc0mC2wIPqJrXHSQpM8Ym3pXA
MmrAGxUyrrLLOOhcDt/Yk3ukIZlS1oWrhxqZfNN4GtvCa4ZwNqqg646DbGz42rKQNeBhNqazIug+
F+e4nRkXua2Hth3DChLPih8oWo119nJ9/y4PDRiE/woSUyz10hSOygVFjr6Zx2+dtNf70uFj1pcJ
dnmN59gvjiUaMCtVVVsrbMo2YGaeeWAjBu0Buopp/kNn05ebV6TBstH+g1fKJQmN0sYRHbV5Du0J
pKQErsbObi6DcB8D/haUSJHAFx/GmlGbfVaYc5hZL8nWTCQ6WTmkYFEAaRIePghSxY7ooekbPYnx
efs9H49d8gA6qH/YoxMJ3PxOrNmyx3IuI2MOozz3xuHTIgvuVswK5RTOyYzEAfAiQgysJhiKYejV
EmagWWgG4tHYuN2VnYkQjkgZO2SuW4gwEDkOLJiQHywm//pGrSR+kHpA5x3oLBDuXjD2xPVi6HSE
NdH+YER+ZXhoxiDxLlZ8HEdr2YwkADH3dakru4f6Gue3Q0AJMkbhqokpSAG7YUCqW598px/RxXb7
5kECpxUAyBXkxsI9EJlLr41GDYxN/MNJKm9uA5rvrq9iJX8Eaj4kb8GzyfOfImC3KIyoGClqNU3z
sFjLNo96T62IpxaHeHyI67uCloemvjmQhVTUO5C+Bywcubpz20ai10lmHUn2Psf0LkZ/Ti2YJSvz
m0lk01lWDiq2j7fdAoJzSQunp1apqWONpKu7r+jvSXtUks/XN3HNFE5FCCc1yxvAz8cW+dZBCfJp
eej7G1maeMyBoA8t3/zGxoNbsIVWKbU2V1LkNjMae7QeHnVV1vm9cn1CBpiQObOOA6M7V0qCeRls
7rEMZXK3pVs8la3jk5J+K9ooiLSCemnfStzo6taheIC0CNibLo5urmR45lfQjjHEnoUM5a/rqlnR
PowJiSPePMt7QM/XVBOHpqSJlrBOH9Q29+Y682h6+1WD+UKchhIwbR1P8XMhUzQ7eR8jpVcwJcg6
5peyh9LKNp1JEFQD2l0loxokQCPO17GU+DL+fz+PygEWAKQG6S+0LyEHdr6ABthtvbOUIUys9q4u
QdmeabVXDctjm+mPTtwSL9dMDIGSJXrW1oUGHeRCAeYHcYbgRFuMha6TsRoRQk1+n0T+dDs2CUvD
g0JHmRXMV2IqCUMaFnNckjFUhsmz+uOi7ObJM2SsBmt3EOSAGhLwMqTixRx4rSoARSiQYzTTYay3
ak8eVGXfDXfEYXttSMAEU+1ih6GH59t1G+faudAe4jZc4tjHi4wy6lVMiY18DKv0TWG5X4x3C4YM
W8Xt4Cjs5Ykg/dxMFmPgCfNiDBkxMj+vMSynlZVO1iwCE4XxH0Skl9AZlIdSO2uKKSwxTAsMm5rk
rK5tFkJOA9S0mHh+Mfqy0Mc5bnKU+NrS2Q7wpdpIDkbsBKyQuLaVmBpseigCIc0PvlOx/BXHqjWV
JeZdTP0Li6dN3nyPFRQvonibNl+vm8Cam8Mj5INxDQ174pPUNEtiVpjDFOqJvSfzUPtlVv9SVFUS
LqxcEShd/JUjWADrqTaNZjaG6R8S9w/dT+PbMNUP7U+JQ1qzAiTqOFsGH2ZNBI861FlZGM08hDkN
Bs9sN7dvFzreCColIJ8yxFarKU9LWvX9GI5LEc5oGYkwcwhj3P5hFUB1wMzQKgy8mXF+XgiACjrm
ueK85EnwO9Zk8OU1t42kJsgxYcwosApBgVmnGPmVRmOoVmGd/THpOwJ4bTw2aFnIvtmymahrRwem
jDo50psY+y0sx1GMrioK+JmoB6lR8rVrfpYMhWNZuuDjQ6JDOxXErePk5eNOqG3rPRdUPhp9FpjV
fGQs2hukeWuNEQy7w5OZ19sSnCq+WfzKYhJAyRLtrZTRXTztkFfHQ5V3kgqXU682DhtUXE6V3j5Y
w/AwpRWquKrfWQRg9CEYyvJdVfNjTzH7ALDRfeoYr9ctdXXP4atQDOGDc8SD3Uyai8ZlHDh9NL2y
2Dv02ba/1JETXJfz8aGLPQfBNQ43mEYvHhuUFNasRPAg1mQHc1zd18v82kwUTUKYcKcuJCgzM0ir
d2eIf8zj4NVWaSPVUfmd6vzUVTvQ6/lxdFDS1PJdYxRPdqltelXWcLvm6YD7ARU9SD1AhSFEQmMV
o+SeYkMKsq/bY45GSSe/HVgGEieHJw4sHjiI0BnO72QBtLmEpvpQaTvt+/XNXvFuyOagbANQmYsS
reDd6kSPR7MBC0la917zbi23g4zxYIR7wyUKiCYIkc8PEJsSPbIq/P4arKst8mGATF5fworrMUGn
goDnI8UiYgpLNY8btZ1ApFIYvu2USEc/D8tPw3pN1B8YSOi0n64LXN2zE4H8oJz4hLip3dyJ8MZv
laPS655zIy0kf2FhRUjqwsNB76J3Q40TsxZidQ7Br9O5wfwPhvvB3svbVoFgEslOWrOzltklNIxt
13t09LdERne4EnBwtlVA13WA5PHYEbZIHzAyqlVpaHTZF4W524GB7cwFMDKv+8SjVrK/rpMV53Qq
UCSJM800H9JOo6FdqF4xbynmjjTpJ3WQgFxWzvyZHOGem+vc7rsCcnLHfVAXDOlJxtfE7bb/t+UI
wU2nTXpVTQwampBw0x9J91rRr7MtCT7WLBnkgEBE2cAvwuGeq0knbaKNPSJQDINj1jHqX68vY223
AHhGWZ7DFx0RzFazKWvaZJxDc6Fej9m9gEjO/dfrQtYWARgbHr0YH4XwRtgrYi7/OY4VSz1whNa1
pDqxJgApPeSjEd9wxuLzXXKTplOLqZvCMUF42d84nPnjtJ9+XnDBnWOMWc36KWzngNl+Losw187i
6feFs6imwNmxCd93zO2EEajVTtPumgZzFYLripAIEpk6JjB0aZkJQSDu7QqvcJ7dBdyTyIBKXpnr
gtB743LeyYtIpHIGS3GSegqJRT3XBIU/yM9B1KaywptHiXmt2TCmvePlBAoq9+LtNNUK/j3GYIQj
+9rknxz12JgSp8I1IAQ8fKD8f0WIG4euhX52HTqFrE93Oc758NLbILq9L5ojIWCJlJnEmrc8FSh4
sa4ytT5nEEjo97K4n9Jj3X4tZJfA+s4hWwi6CxXdWMK5URbbBFZWnULFxaWM9iUzUTxMbZLc/6vH
E5fNf8UI5wc17qgAFhhmVwesNzFAV5aNXNUP+jyQj8JMB0dkcCkBvJ+7GA6g7dTpPqe0fXCHqfAj
vavubRAHI8um0r3dL+4+yRdLcret7SOCf6Qmgc4Grzz/+0m8YS058vszuirr6JOm3hlzQGWNmzIR
QkjT1w5KYy5EaPXXJcdccveTi1aJ6/5hTVEfaEYAGvVLnDmZ24qUvY4igv21D0ZVEsqu1Q+A7EXb
Md8lNLIIVu1E0xI1bNSQ+97HVuv1w+dqPC7Fz8XKvJp8N53KwxQ0iflx8xIPL2q9LgYycspFsX7Q
muY8OsashaP2lTrdptGmbaPfu1UQdZo/0Foib01VfHwpJ7UHEaOYp6yNZCGFztRwiN3Jx+1XPM7E
pE+sUWSkeOJc2Y+rCWl4kLSDtxQsDYLlgaQBVSHMjgsdumz7/ilVn1Fe2CKV7VtdMGjML+Dojan3
OiSzFXVrq3dE2bNpU5WRZ2o/muk4VD/VEd1K+aFt6ea6RX3M3bvYfPD7I0ZG9H+R6nQad6k6A61R
DENABtuvI+3JGImPZ7pfdUcz3aG31kSRP1K+W+YhBw16VPjmjDDEeKb0gAAoaApZivxj0ufFz8LQ
XzyogJ5A4HB+Ynu7inKnQDcQsgZmeXRTxxvUvapMz2X9Q6myZzJuWqv2Svs4tw9p/YMlJaDE1MOM
ql1kuHfj2HhKh7En2dM0Zs9Or/lgWJdAG9fVi54lDrvgMyGFA9PnVUQrDepts8+uk3gLe1QxuKxt
txoe042D1F20cec/pbU1q2NpYI55mMwJHv9VgKl4m64gvmXPfoYpR6gKPJPs+bp+V2ydt1jwOgBs
EO/s832MOmeaoxK9FrTvl5el1uNjXBnthlSLDEGxcoyRX0GbEQ+Fgd0XVJbFVLG6HiprlL455n25
bOeMLnfWQnvfYU3/6uRj89IprnK4vshVyQCAIp+NHpyLWpel55aWoaYTTg7Ie4gaaMtjvzxWXbyd
VF9hsnG4F24YeXlkGwGuQl8AvJZwqCstz8wmK4cwde715f7P9dVchBb4uo0ZsrB7VKBwtM5VtjDF
nNRcQ/2mtly/GnNwA1bD6FssSveVmceSDpMLExHkiTfX1Cr95E5DOIGWYS4S3atUICCQDZTcXhdB
JxfEK1N8nKKLAtH5wjgwNAf74BhqLSV+T2LnHt0Whuco6ZtOk2WH/ZbholY3k1NLoYUGFaMLX+8W
Y2kQcwi1+dibmqdk96x+629+4PClnYjhFnoSYCCCGag+Q4xRWYFq5h6mgV+3ihUtoWiI08XTQDAO
HmGdSOiJUTSaxrrQZsnnkbXFS9UwzTfcSPtyXdLKlnE6XyCR8eREul44x05JgK1MK0iKyHdQwDwp
pXuIpmJDi1FGw7ayKnD7AW+BmFAH6F1YVZUyzY5bq0X/33M9PhfFQbVfry9HIkLMa6B/1c7KGiI0
5a6PY6/VHidZf/GqDD7bmODg8nzTuXJK1FOTtI2asE/tCbmZkiKIKYrHMmK25BCtaAcuwca0GZg0
WBGFHdPjdnGHuulQPN4w52CxfU/3c/Hj+qatHFWAE9AtzaHoCJwFGyijBglBknWhS0ur9OpBwwB2
pdU9Damb+3pIij0ZWSoBklz4cRAhY5aDiiHasAcQh55vo5arhYJJZzVwEaXfxIVn16FKtg0GkerK
fXxz3wMXhwoYAFNoFERO/lycBbswhymqw5kZ92b/tShliYnLqsPHpctpKzmTKHiYz0VESzmmRgxt
FfQOfS9NdN/YT7YGB/RkomA1fMnTp6g9lLKpoCs3FDrEEXTCQHCIxbQRhlRPi6LXXUiGPD9kis18
x3Zkb57L9wKIQuCTUJDnrZwI086X19rlPE+E1WE8Dq+Fpr9TXfOpEQdRkQfAC+VBMjaB1lqL7yaq
5M1/eeh0oN1A9oOsG2bnir5Di0B1N6tTGcYZDTB4HSQpqjeMkvN2uZNnUkT3YRpl3cYqK0O3Ut8m
JBIj5myuHzZ+ZM9iXXSMnyzkA41w4toTi4AvbNLKkJR/lvplRKkfhDk7c3wY429NEto3Q5wEgfq5
2pLG0BW8gMowMXzQ33qKdNDw6q7Bf8As0LMMht5zCcxt2t4ZIKH+090XEjch+7jw87PBqZx8wcdz
/X7RAhq9XNfHpYuFPk5+vHBoCzWa8z6FPhTnrn1dyL7M9mazvy5k1XoxrxqFXhf/K45QjQnmkVm9
UYaZfRd3xyW5J5YEHbGyTzwxzdnYOSTc4es8sau+cqucZEkZqmCH86hsZO/651EQB1YKYCmRHb/L
apMYSl6GsxZ0uu2xRJaXuryF4Fc4qd5/JPBfcLIADK2hgEyWZVjoZDsXcC1lsseQ251GouOylBK9
ry0IqGlU84CfR4QveLMkHUndo34XDrXjTUbu55p/XemXxXA4SeTBPxifwawqhsBqVDtTNs9YUR7d
z276JWblMbJGcOiq98qg+AMpdqY23iWastHY7GMk50NKBsmrcOWiPfsZwsYadtW7da6WIbNo7qfp
/ATY7aavh52tuM/oWfidduyrZO0rxwpC0SuLIAlcLBdcDCAOdZSelqFF7XB2i33Sp0d7drcdeB8X
Vm4smjzMyeJpbhMYPfPzOUMRPntKwG6pdvmmRcO3d/1HrZxCDSEAn/AE5P/FHTKObk+YrhahtnRA
poQNq4KikVVwVxw8pGAOJFqEOTezYFiDXSvTYtsFMF3HxbmP9CfMlEgwSarpcm+YXrr88/VlrQrk
Q/qAZQceWMzjoX9JYSXNyrCrnmzaY771tkWhMk0eOtP2+kZFaiS/3aGBPBtzhnQT3A6oLJwfVkWp
Gc0GuAOj3Y/FZtFiNMpL8i2r6vorQ+ydiGu85gaCdSXIRzoJJKTfUiYb+7EiBRBJDJiCK+DDagX/
7zCksUlpV2Fcvc/te16+5frbdQWtuJozEcIBTJlp59pkVeGo7n/r7u7612UL4H8/8ZsDDlOkdlhA
oh8JkNKmhcllskm2K8f5bAnC7VJTPdOMFkIG7X1Qy51R5iApW/xYxhMqEyScnrbruhl3XBViGk9i
BDFwmPmhNGTmy7UqRGFn6+E+82TTzJQYLK8ghrAR41F+2UXpNVbiRckW9QMMCv5ht0iGVqbvTO2u
IoVHyl01RRjv/OSOil8g+lWPask8ohxbVgRZ/RWvNX+itue6+X7Jp42jt94MrtPqoJdbPR1embZs
mbvBnDzP1X+DecWr8veiX4JKr5CjC1pbC+JFDbI02TnWL5V+zqvYy7OXRf0xI1Mz1DogIW9u8qBq
stt3xUZx1JCq4RgEQEMEK0rprEdFWTUcpEH0etNjCO91O12XwGdp6ZxtQMye1tZSNcTKm1DXZn9y
0GQpQ/KunASs4a8EIVSM0TC/1HbahLX2SqNdOr9byub/tgjBW4wDtV2nK5pQc37o+rGrguvfXzH/
syUIroIOndqoOb4/qQ/FBNDxYWHbeJBEJty6Bes/kyIoWyXWOJs6VGEb5B6ZOi+OdoiFPNJsFWXa
uOOP66taVT2wBiAJNXRM9VTPT9uiG3i1xU2DN/Axs71BBoGTfV94gAyLOqDrtobxWl/M4kedS2LF
Va1wikzOCYPnp+D9jGJkc9vp2C8QzdbjS6p/LloUG2RgfpkcwfmZE+LFNNIgBw4htcddO95HziPL
JG+qVf0TkGbgnCMSEhHvStbnINwhTZgTD9Wfnu0rzWuyd6X2maxtePVQnsgSLForU8ONa+xdtDjb
pmTBSPMD7Z3bYztOnvm/JQkmXbGmxCAyLEmJdk5jeXMVDJmMZXptLdgv/mJAyAN7PrdjTq2o9qbb
hE7VBdQd/GoYdl12M+kBUlUArYLnlpd9QZN3LoZmTeSYedqGUJGXj09O8my6d91i+6YsX7pmcby4
DMAkKjkXdJc2iYw8soo2XBwj9nQjP1QAHWTUPSRFfPs7BFUbDZlfjHHFPwnWjX+fNGlbYVloIsbo
uHIDonkDdNrsyUklXDprHgFtkXh8WeC2veA1wtCwlppx3obO8KbivrWM7XWXxn+s6EJPBQhmjTlx
usKirAVxEgYG0Xst+2qqW6v93Ri7/5skwbLbKKrVSMW2WZ/yKUBzfFxvo/HA5td/kIO2W94VzQmO
BONuI7qU8ZK0YWygSD1M6j4tooDEFYrFqM+zRCJv1fQwoEhDhhuxtxgPKCQp1JpiXYnxs1J/amqN
fN4PLf55fVkXvg4MeuBeQLyBIqWDqsr5YWoHNHpYGLobMs052vBzKpLoUfFpisZdUij3mSHjxNY+
XiZnxgGZeE8gJYvmVlTbhSihcMaFNVhfqGfgVdU6ovl1b5j7mtjlrqUx2ShFFfvJGFWHaLELv166
+t0pI3o/ZVMWgBXcvQPdf7o1y5gFFOGqX+WgATPcItvqbBkA3ab4q0t9Mld2YPbFex5Pw8ZNiAJm
LYd6WaoY/4+0L9uNXAeW/CIBEqn1VVItdrvtVrn3F8G9iaI2al++fkK+c6erWJoi3AcHaBzAALO4
pZKZkRGhTjl5HoST7Nql7cDP3Yy7wRzre7fGM9uJNeL302wcZnuw/aVj5QMKktqOpGn/2PHC+ZYj
Sb/jlfU0dx0JGA66gPS6kYPwo/Ob/LmaHgyodDeVc/eF7RZm37kQCIFU152Wj5Gtkbt0IDl0qJxl
J5YBiG9DF76D7pqgJ1YRpLrI/QU3L8wYfq/H9QbARwecoE170sX0mw9N78dFWwdczLpPCBJDrAD4
GoR89MDnYg6GZfxENa0LtZoC6+61Yt8OS4+ZJSRIu8YKapRXDoQnH7Nysfeptrggn23dUPTxGOhG
8tvp8ims5zLfaRUE50RBNWCUWOx3adzstWEVhZvwB6vXeNiyGRwetKG+EHXjTzbA/ZXu/a5Su/Tr
Yjb3oG2M/dY12d3IEVM1SWyGNKOQJoj73kfrx3wQY97sdRNScIykJIDyQhrow8AOWp1avlsu+VGA
G96nFmbIbUT+mZ3nYYmf/BWsquy+LwBCbXqv36eUak/oMsELOXYXtDWknPlaak+H1uuanT7Zwzuv
ZQJXDBqdnC/mkc9Nu0NxC+ByyEWmH9qa/pwnS/8GqGAHiRQ+BmwshT8h06F6Blx5zpUtHu4fTTW4
IYAIXl7IBZRz8WAMeK+2zYM11T5hXiSGb61lP6C3zOeVFgmbvnP4o3AO+VIcurg7zfVB15eQoDKJ
iMIvbI4TEL8vgPfm7RjUeLuVbMRRAjJ3zsIR3OqZrfvuhJbLX6Oh+6M5BQvcTHkvhmTXuzkS4e+T
7DEZLTg66OLFHxMAbuL6iTDLN9tDSkBBYVonY2oVS3Dl+dYVWLG3EP0FfY7Mg2qZmZk4w1h+mBp8
Ok6VFQKv3L4ZBidZkaKIvJzspp+xzr0TgyNA+OCJCFtNEdpfhUSXVuSKiSiX0S40zCWrA7QYD/Xn
2FR8yxXLJVdMaGeNtrPARP3HcP2setD6kLiK77nKCLk8la6TVVY+T+WHPAaj2N5In/ImsPX/uFrS
h2EpypZ5Y19+0IDw4IFZ+ZqSUkG1I9K+117RgykafWW80c1dZmplgO+d8Llw6c6128FHBmAClkov
kHTVgGDo4JIr9Ift0Fj3UmfFT4O5Xz0ocSpidOnmA3AKxBBdMX/QJwfTjhRhlE1bkoa0+bPHP1H6
zIqvXv5sp2GskhCUor/V0EobAv4d4IAQ2EqbafHWckarK56FVviWrfnOGzsBXi0gbDFW2Ui0XVnr
cTrLHw0mTe0eAMnnpyrX/Gl+Yy/t1fjrUp6NL7zB1OAny2dz2ZnjsRwVd2prhc5/v+SEW6sa0Y6C
30+mYzbtVUVO6QyuP38N8VfuG9SMr14wtVHr0NOs8mfuvtRa41s8g9KlGd4O7TYmcW5FTiu05VQ2
hSHyZ83zq5/2l/82unRaEW65VWGX+XOPDuNp15p3/zA+CgTo/AZr9RXocahH7K+X5s9ow4CYwbwo
VmdzD87Gl7aYGnGX5RbLnx10RQ2QBQ7AYnt7CioTkquZFm3sUo/nz8TceyxM3YORKkxIfvl/TtLf
Wcj9vhxSC5WTYxaZ6wy/Zm7Sk1nPaJFvRbxD0L8ovs3rqpyF7v9jD5D1Fd65QvIkDz2ZFpi9cy97
tqbJh/h4mEyHyvrdWplf0q/NohLYuz7DYIXTwXIAY8DAyOWHjMQFj1uc4UZ7SdvRB6rs9h6pDKx/
P/Mkfc9ySkSNY9ZEdn1Xj4oPp2r89YycjW9ZoCwGDVn+HC/HpbyDnPHt3399xi4XSPK0VcLrpfew
QEkRCoqsy2P+RtQHNhqgbTQLA8u1pgxkPqAytkY6g8/tRA2/LP1KldbbWCKIN+grGS4yoFds2gjM
qyIpEvtEmkdxtHOFL7/+rOLn/x1ebodZhGhM6MBap6oRj64J8kqH3wOkFELY/OAOKv7V6xsJJWbA
HwGABMId/v1yw/M67yejj+dTHrIfIF0fymD2wtubvrFiyOUhTkD5dBV9lj7gRZrlXmsN+gk56mna
UU/hVVTjS7e8btDen2sYn9GT6D4Qqhh/XYNLLwLuCJDXrFBxFDvM1f75peCrMHNuD6eyiqieNHdT
2jy2nvUbaNk/9dTc92bH7j32fHvZrrYGjGCr2hdONNLUV9k8SFxo88JIf9I7dHCYvtUwX3c+J8Ov
f7ADViPw4KO4fzW9hvaT5qK9/pR6aBsZQjDPCVP4inzh1c3HLBwwZgLOTsD6ITcqx1Pv1ODC6E9Z
eRhEyJyQirc6L5jw1k1CShcuQMblMGL0zJjq9pRp7hKkfTgz9ODdXqyrs7ba8MDmj0TkSjcmFT/4
4Oa2O5rdKY+hRnP8/ObRAV4B4hAd4+B3kRGibisE15AFOc2g+9onqs63jR9/PrwsP6INA1RNFww/
ug/GoecK16UaXoqxeBlTuxkwfKftk51lvn178euRggP0E8RburT0eY5sCSjQ59PwYFTHIVFEcBsH
9GJ46dcDpxQPsYPhUTF23fcmfw9M/Zu3F5lEaMzYEGpcPeKlI7G1dE55VeuntI394n72mMLAxhxg
AG26uM24CHKqsqsmIsaZ6afSiv1Eo/5UgHUcZH9vnwesINZFOzjaNujlPCxP6wfcZ/1U2KGYQlfV
VbY1jfPx14N25nCnQfcEmzB+qz8V6Yey2i+pIjL01o/OhVNHQAhw9LoP4PO4QthVnLspi+lysknJ
3lvGwkPSkjyM2yEBg2jTRqx1D6bbf8W3ZfxVk4UjmBhX7rIsI8YphQhqYJqAj++qxGGnunMz32tb
fsdZkgcC3ZGPrGXpL7xavclHiW7U9mT0UDJzRvveXZxhPzBSHkbkdgI6V/n3qSH5U1qOYgLqZ+ke
AbBq/VbTEnA15tUzUo5td19YIvScOuzoXFvIaYxuETrl3O7jVp+hJJtoEd7KdN/nBjtYFnKxQh8Z
82lZZHuWpMkPMrExiifrOxBdk285UEXk+tAjpdsirzuSBEnUKT8uXrNwnwIq8iCSUfO7ZulE0Ggm
iDbdpjx0jEMkK+PIXrO8jUQ1L78Skw7vKjZmAMUBiuGmBgsAHNP3CzRR/RwSXl8KlydBkyPn6xbG
sAeOu/W7ghg/9dFx9kVlm6eJimX0jcSKg3mu7CfbW4yfmetOPBD5XEfw/XoSJvYq6BEnrfcRuDwO
lFTyozNj4DBuH/bNw7ii2nV0CYAARnq8EyKSWs/i5dSlu3S8Syiywgq056YJIDFRg9Q3mAKYVTLT
qJfllJYHLP+QHdNeMYuNYAKgbUihrESWeKOuP+HsSiVIXQqaWcsJFbbAaPaZ9miRCHTsCjsb34AL
O+vvOLPTxHa1ZJm9nIwmtH+Blej2ZmwMj04guvZqoI8GdIKXw6cVp2mqNc4JIunA6dgquJ9qfHI5
fj25HVxP65wyYBot4k+5qfCdxsZOrIRXaAZCSh7/SDsxdYwwYHvj02QsyUubxXFUuM5LTjT6pRgY
oKu0IrPvkKzxi15b9uawFL7HybuYlXcD0YOh1n6DJfCZzO7H28t7fRAR4K5apsSBc7/q9W6W3OzE
kJonaiIDH+/NdBfbP2/buF7iSxvr389OyDT2gIXZsGGkoffI6jdHCRgeMeZahwSBjIyGcKmgVTU5
9GRPaBoKqjpTABk3fz8KnXjSrKRy8kdcM6um7BK4qQRBsktOPVfM4PqAYAZnBta/ny3QYE5aYkyW
eVqs37lL/QbVjzor/U6V9tw0BGgr2piRGgFLkWzIaOs8rs1T5j6P04HGn+b5q0tUieKtQ7UWSNy1
pwXktlK0YA85GUfkek5VCThrc8871K1U2i5Xz2a89A10ha9g4NeO2cu51BnLeoAN6WmZKIhE0Pc0
PdYmSNg+8ez32w8wBZQDr39AbvA6uzTVVvrY6f1onGj9cdI+DIoUyWup/DIyQdMRxgXZCqKTK8hx
TqbUQIeMgW6SyffmP1k9HsymClh277m/SHvP64cRPTNa6+yEeDd1n0aa+7Xd7JbyZJSPY/dY1j/p
cqiZIsDf2sm/vwxfksuZLy16/dF3j+CHQ1fYn4vAUekYbd0uaMKCIXgFL14V+HN74gUfG3LSjaM+
v1sU+TO5Zx7BKoJ8Z+1rscFadqVNpuu9ThC+4cxTlMzRLFASKJHVHw1+zPM2IHMe1tp7x92DGywc
xn0uXJSPfscpdMOq71V5JM1RUz09ricNuA4ozBEA4Fl5hVp27AWVHCQeIp03gY/oSvHNub7ol+NL
LhdK2ylvOcaf6z8jdXYm6XZzfud2KhFN1UQkjwJ+YmqKEYYowrABVe5UBdranMoaKOF4gNdEjsYY
+tn0BH0nkWlWH3g9P3dC3I11972ZxD+sGtBhMOatGpQyhKZHoiFO+8qOxmF8tLvk0DaU+a2XB4Qk
n277lOubBVjLmS0p7qjiDC2NOWyx7ivFbR6Td0KVT9raHER+UMahjgGZF2lzIKk9mnEaW1HtgDio
63xdEZxtTcLDqxOt9aDzQUPBpXsoGchCF3xvImZOvg4vL+Jxh8tze6k2p7HyXUH7Aw84In0eNW2a
lwx8gZHXsADdELb3L9NYPyPgnEFHq5yBtcHiFFvdgmmgF6Id9DDj7cdemxTH6zVWvfTz0IY+syPF
sg4ZADyEo4pSNw6KBc4URI20fu7TY4OO7aEPZqCo2uIrdT+/eQmxbmCKQfyJEEneKA+ywJYx2HpU
J8gS+J6xvz3+xkG4GF/yNyzpJrueMD4K49SDZlGQfrltYcMNXFiQzrKTZl6aQM4kGpu94X5LBz/5
yVUUThsnbSWlRVCBBOw1hm7AW0Z3+1EH0+dTzp70f1glvChxCHAr0eMnlfS0BPwrPR30yKN1ALAK
j12fq2q3VxUwFEDOjUj5/XgUWqfHmEO6lL4W/8jnKnCgK1TveXpsa8W2bG38mTX56jSNMwD5N2Fb
0vrJKe0X9Fvcu9Cmu737a5wh3ZzzSck6gXMDMM44Y1LL8I6iNQDgsvQ98ZjvVqpU16Yp9JcTNP5B
mEXGNS5EMxLaZXpkZ3/m4stCinCchkOagMMhV+Sktg41wnDoSQFliFO3/v088GcWiF5YqUdocwxL
/SVewxJ8cVS0p9t2EG2syi/IBkgHz4E0mtDtTo/y5GA4aVDxHTOfKf91e5c2D8Ma1PxfM9LRm82Z
9KRr9ahPWFBo0FcuLc0fjeTl7XbQKQuRwteG3KvyDDG5ndSpETnuMSGhWHzv43+zIHkbK45NA7k8
I+oc8HiWQJxCR10xiy1ncz4LafPL0lvKYoGNzPSdOSxaxbN1azeQL1kLJMh2Xr1akhkZVSPOjWgx
X8z8AVEMFHlvL9PmFKjxSnGCt7dcfymSsYL6UmlEAhIVw9FFZu+/GZBOFCn1zCq61ohG60u/71oF
syJZX26yXzH/TuD172cX0MztpiZ9jX1uy3c16sddj3QcdcavTj0cbbcO7KU8xFP3peidkGssRDi0
01MWCDsDOAssr1kJHRU+hYwiRdumYZ4JBefP5irjiQRGKCTArigZ53FJG0t4RjSwnZuEhaqFUjG+
7MOTcqnnOLONKDUOPL2rVR51c3xgZMBajNT7VY0LVYk8GWKC329/cruPn24fkS3ftorHIspdE7Zy
ds1evHxuyoSsH1Wg6r1gtg/9yHbjOIS3LW19WdE2Ar4s6MCAT1JKA5C+tWgCzqzInPmd4xU7A5qy
s+kGo6H1/jzVL4ZrKi7A5uzObEoho1W4bTpnsIkCma95d0v5jtDad5rft+e26SzO7JDLLxGP7WLO
60WP5vKzpj9a1vck+YeXnHO+ftJrYTDaDgcNNvAif99DrKc3UBQTqLnEqWKr5N59vPpBpnA2n/VM
nl3sIgNqdh5mPdKnNCytJ0i0OvUutb3QncVuqYSPakJYNl+r6bPQERc9317PrX2z0FiN8jdK0+hO
vrQP8vqFsppiPS3kdJ+8zNddsDocblvZOpFrlzoyHAAr2LL/NcGAgKoUZjmy9xl/arr32vCxZR/5
VO10lejtK0GM7CzPrUnOmNcULOAjrFHQclrohE1n72kyARye2c7QxV1tDccqFaHbNIHuLt+nKQ+7
Ojnq1Aj7YvmWNG7Q1bXCPb7euxu/S3bis0g6Rte9BggY3bu/aXyXOch8QK4AvAWZ5+sG38UqOsHN
Hf679nKcyFx0WcQ1biYx51Aw87M9aqFI213CVR0pKlPS5ewAiLXzDBenm/fl+EGMYVUfqYogaPNj
eLa/RLqfYzkvNXXxPIm17D03pn2MvmlRVA9GE/tzYvhtYiHBM5+sMt93eQkVTvt+rtFQwos95OCP
aKULOMtCCjYozqcmqAtVO+LWGxq0haiagSAWRCYyT8qYCq/l3nrk8/uqOjq2tjfMux6kLA2kMYr4
gdWIPUu0bqMEevu2bX3Hzk2vL4cznwJCxNTG8dcjNF9k91zVm7x5maHn/pqpBGpGcvU26rUangNw
WfkfD0F6UaDXhKOi332n0wtjKmzIhj1gfPFJQiQNdhN5JbNs8FoNHTtRGu8g6aH/EdNhpnvL+Jio
QIarZ5BuKB5ToKj1oDgFxT7JG7I8g9QwK7By9vyncRef241fuunJjXW05gxFCKjmftLm/e0d2/iq
/Y+ICL4GqG3JpGG2GFkTF0yPhuRg89BiAc12t01sHIoLE9LdRDJpsHoTU0MTRWDUX4Cse/uxu7Ag
XctUHxonK7BPDmi/QdPlV9XwH01IX8u81MaRzDARZ89te5++GSULKSEwA2EXXonHqHS0SZIkecFz
vKk5CYdlB0xMeHsbtnbaBQ507fCGNrBco+sgsdBnHl2isja/Z2MeAh34u1Qi9DbNgKYNUBsXNRs5
j8Ybxrsic5ZI8+49+1BraFcaVZTHG+4epHp/jUi7Ael3zHKdi+uAFrcCh32KTq6H7I2SzWuMdGFn
neyZP8vLseReZmIy5o61gVccKkNxOzaSKUg+r3oIQEivtcBLExOS0lVnekuUGHfzdI+Qa/g8qqiz
NjdlpRsF1SKK2DJ/Hms6mzmDvkTohGyaA5AqQgU03IonV9myVfcGaWI0p1xOhOu0xedoniNOyDHW
Ez9FYzcIiRDTObuhAt7cIIei7f90tEXrmxlApDToqGrLNrwNfgZqt8hLGchOSeupe4PmmjWdIzvg
eRaYi0orZePsXRiQzh4zzAGQY2eOTGCQ850wf7RQGCmat2lMrEfPM7CegCKjbHAFTonbRAyoTswR
CBlQmlDJc21FCWhMxpsTRN4UbLLSUw3FtY6AtG1GKDMEucOPNS2CynmXUW3fdI4/G492nPuNBbq1
n7c90eZRWQm614IVvaYELkUJBa0lo5GdtzRIiXHfWE7nWx16EOYm+wSJrV1i2He5hYiqdX61y/S4
eOPnzGSKVd7aTOtVCQ/At2sCsz4mGfInOo1ae9+5Px3BgGTaU0WFdeOOo6iB8o9DwMd2xdo7AES5
1JlBI54/FF0TNjN0SaY/ZeUFKGrdXtzNGTmowtuA4yLhJD1BSF4QOvfUjNzxaYlf7P4J0o9+x1UI
hi07AJwCloGi/0bKoiEmy/MJdni7M637tvKhfoa+kuD2fLbu85kdGZ/bziR3BvRyRaP76KS132fR
fzMgfXlRCwB8hcKAnt2PySlXdRPIpKmvN9leVTfXyhKgHlJQnI5sXOpKByMwyXWw0PSNL4w+9VGQ
LB5ogpRVvLT1obarF9KOho9XrAhalHp9jw0qzNvGlwAeBcxm0AN9Ffy49NKFFdOKaaMVVd1DTY51
+WB0itfmtgl8/teaKjQ/JQfZd12CorCwIrsVL7mZPLhedWw8a/cP+wZY7/+akb43Y5YwKODBTGq2
O8Mdw+kfUqtYq78W1itw9vUvUrdLbbuyopx/nHYTeb49gY3XBSjtXFAEo+54/U5LjYWlpTDMyO5C
K35npoiXoIrwDmKBSrTD5p6c2ZLO4NxO+GrhexmVPfFzErgCkFtV9mrzqp4Zkd4wfd/MvH010gW/
9bcDxQHURNMJuspB43UVw9gctcchZXA42GtaaQ/Eme9u78imTzszIU3AGYlegp0AN5VV7ju0+baB
rXm935aaQKd8Oe3fbs9B9cFe1RMhwinFKoDTtHYPZXFcRjN0W3DFmOBqK/uwfXsbAhbMAHfQWleF
rqjk5JxZTJonhBlpNRhHj8fb89jaeHza8CXAMwxkIdJVzKidF4WRwIWCc+CleCOr+qsDPR9euodl
1dtzum7LYO6sLOiaB1fVgb/x/Ebc+ncG0v1wkyIehwIzSMoDoPtViWLFsdR27g9Rgf9C8Zjcuo3n
1qRzpllFARJtWKPCRTL+cTQM4K4OtzdlHUTKKACjo0NMGJVTNOVIgYDl6GZXUm5GafY8QK24QJdy
Yv0g9LNwP2RwA7fNbd2dFRmAhjZEHiihXjrLiruNpwucZfSqoBvgsz1oYTpyf1JV79eBruf115C0
eDFkpvOawNCMtsD7lk9PPfM0P2P55wKJldCtqSrW2TzfJpR+cXHW/6R7WnntKLIpMyNIPLpsl/aK
mG17fJCbowkGPTwyqqrKJsTo1mJGFjuALcZTSZlsnTfQusEDgJgQHWfS/UQdv3ZzIUhEx31f7lEd
yXIFXH9r+89NSHc0Z+OYoxuJRGyAskc4kfuKBZmKA21roV7JVdb2e8BapYn0S+I2IMMiUdaBlyY1
6BJ4Xa3CbG2dMBCXgCkK1bgVBnx5lPVUUDq1KYlcg+7Sxb7zci+ks4bnKmv2FPQ/t6/O5qyA7UTH
JFSc0HJ4aW+MIb1dGajPgS6IfRlUT73NrQELC24lwN+oy10OT5rGW2YjI5EzJ/FncNzTXVM1Repb
s6kFngV6mH+YD75mWLuV90rONI2LVhkmbQnK6g+OeAS37e3xN4/zikWzQbYIwZp1Pc/isgadUGVX
6CTKjSKs2YeY/Ta4ykdvrhq8Jh5RoBu/wp82Tk+0crSxauDa0xeIOMf63syeaKsIl7cMoRcf2XoT
qVCER5ezaQfbA1Eqdr8fwDqVWdknMpLWJwagTxS6OYrDtnW4z81JV6iDmDMv+tWc9Y25n/JiH+f7
cvhEva9v3yU8Q8ESDaAookIp5DDwCMiop6Gm3X91xu/xsm9UAhvbS/fXBLlcupqgFWUZYMJp7lIP
9Ft3ZntnpIfbE9mKDc4nIrkDo2zBg1lhxYB3XqZ98o4Jf3QOKair/sRx+A/GcKih94tC/ZUEhRAa
6cBCT6Ki7uY7HcrXz1xvHTwQCuPOmjyUbep6BAlY5nDdj+PpjYIsr8EWYkTABMAAuVJ8S2vqulnM
3IJERtK/r5vsx9TGKBUhgegPseowbt3kc2PrBp/d5KQGcnbWcng+aIf9KvmxUsWOW7517ePGlx/5
aDQ1XloorHypvNW3DtYpTR/t6u72fm3P4O/40gzyjBRVoXMSIcMGXrdfTXmc/wFqhbD9rw3JgRcz
X1pvgI02Xin0reULTj7x02r48t8mI4VWQ5/03LBxn4AHOiBj7JvaEKYqEUHVlkifu5pNfBImrMC/
g+CtdY5x6f6LU4UAOJ4j+OcKEl8MMxUD2lVwsMLkPZgAm/eTilRjc+vPbEir5cQNBBYhRAjQznc2
7Tvj2A9//mFDQJwCbNr6n1ydy70yyYwKS0Xy+zL+Vpmpr4/xP3xOISL6/4xIXlR0YBzsaIx5WE96
4/l82q10jLdnsrnpZ0YkJ8r7Oi2oBSNE+7CSd7w9O7CS9MNlgo8Jra4yfhONvgOfRguJ3ApJ65dR
VwUd1xOgEOUBxgz4sjV3vf79zFUtOgHCQEMOd3oH5ku/7PibVwguFygtC0KeLihUpGsRG/PUaJmF
RwDXd+6UBWxRtCpdfy5XsQpEtWjxgZaNzDRUT9PSdBMSkVTM0E0cjU/oywcMLK9OXqNqJr+OM5Dy
RKUeapLI1oBM5XK9knjM7KyHDlrdhUv2rVngSAI9+Q7WlreeLIicvNoAkBPJOsnDtw0YLdKmM6P4
PcAW4Bv9l+GBD/V01Meh93E5j6kj7WCBURLp4Xdg90zb538Yf60AIkGD3ZflEZtyiC1QWZpRC2ns
4dARRXr72ksBa4TqImo8rxTIUhjGnHxyucesqHZQEDumNuCYCgeycTWgO4s+LRSVIT4ov1+sCv3B
NTqTI6OYjI8i9cbv2sRMxavi9dl1+fBH3g/NjGudFI2slnRBvBLAz66bjUibPKBQGx+sUy/T5CAu
+VxbJpgwi0OT3rfT0wzCsUX8ynvFBdqaKDCaa70IHT2uPFGQz4jEMjU92semfqhSoog0Ny6ocTa+
XJNbqiXpdQK88wwdhaRtd1PJfNJou1ilPLI1E+TqIIWwSpgju3B5qi2xNFpV4ttltvPusa+n3ZtP
NYFyKT6/FPyECGQvxzfMklfpiAqf5n4bol6FHdz4+WvzAQ42eBCRuJOOAmg2CsMEkiZyATMeP5tv
j7hQPf47/lXRKclLx25cCtQgJMweABb0vUmx2VtzwAeFrJiMNWsmbUFjlSk6jkYaZbiT6ffWVL1g
r28+So2ohBNAwEDMI5NR6t1Eu07wIdLyPcRMqtRP3yg5iMcCTCAfb4PulhCQRV5uc8LifBAmqDNy
/ilmPGg7RQB0fSNgACsEkiwgV6Bec2nAAdGnOTnaENG82uMjFdQVGF73uavIwKnsrH8/+7oLQOgN
UIUOUYIwvtFCCiKm2DoWyg63zU1xEUQAa4XMkgz36AxSgO+PDOhnKcOm038OveNTm/28ff9UZtbD
dzYfgmwlNM6NISo7kDU32V0uqh8uzV9um9laNvB/gBYB/RM6EiWXZowSb/9F9H3EeeTQFLirwufW
HLbN25HleAoiOEI4D3d1pQCJ3sPO7hzaRZZ9KK0Pg3e0E9B9Zx/H5GXmb05drMY8vBaROadX2IvW
6jIkB7Uuqpcjc6I8O9JW8SnZ2iDceWAgPIB/APq/XDk0IpK8r7M+Ytz0hX5ai/Su2N3enm0j4NVw
PHCo6DLJXNunUEUzzS5CYsmcQugFWyphki0TEDcFpT5OAfpPJU+sM21gmonznIuPHUplpf5kqopX
W6cM9PZwybYFdVP5s8ub3sip44zwxtm9I8xHr7L2YmhCYbmKaO86akUE6YBe3FnzBVe50jRzBFIz
+RS5oFd3irsx3YHnN6TjR96oktlbS3duS3o/xo3XjYB8TpE5fnLdz00FSov04+0TsL106yFD4vea
XathGZniGkuXTN+NFALm9wLSqaqEucrK+vczb2MZSWnwDlZMbToYyfDa6eOQR71VAGmuv5nYHpwz
cOWhFnzFVDAmvcca2k4Rsv7+grxUPiu+ypubcmZB2hRrEl7GvWaKGvpzqu5jDsi+Clewgb2Cpjwi
I1BFr9fSltarjLvGzedyimL+pdI+F+R+yeyd6a097txPqjLQyH0D8aW+Vkxv2/SKacBbHBG7XGpy
E5fxwSEjAE/i6+DQe14az5monxZwZ9PFDuaavkPfve7bgLcvdvPt9oH8//wA8B2CMnAV2pQ+GQLN
5cNIcFbc5lSSP8YwhE2xr7U7vf/i8l0vjp3xYNI354Ow4mjx+1+rUjxazt3cFjaszpbwa4REdTin
PxJL4T62LsK5Gcmr1zzvLT7bY1S7X+3ym6j2AqCiN5N/I+o6tyJ/3OfKYvpqBTSoPhRnfKZo+tvy
gpCqBz8NKsiA2a9/P7vPTbGAlHYecUgaLgJ9asNkyQ+a5+5SPfmmOcmX24divVSXLztMCM+69Qvy
yjd+aY/CQ80sXsDABiY5Ut8ZRQVtiztjJCFBc0pe7W7b23Ij6FGDR1zJS0EBdmnPKygHaUsyReIr
jz+ZKjan9Zt3NZ2z4aVTkKcxcYcKw+viQ9mz0ElA7Ul8FJNAGOcX3hDq2pvLr2sLFZ5aK0PO9XuL
NixF4japIrP65I3EN/kuTWgg0s9vXbk1EWKhPwHUHCjxSUcPHIdlP5hGGVW+DUp4T0kLf330MDiq
YCjiIqa4IhgBt2s58WUuI7b3jJ39x5tRCdvlh9vTuPbyq5XXpl9IVFyLe9KcLekAKxn4Y31aM19V
D78+YhcW5Kd8lQ255a4WDHe/kglawe0ZbI4PogQkQlCghLr85RFmLW17gfZoxI+nIqAqJavNbcAX
FopCYAcCLv1y+KWwlpHREcM7s1+khp8N3zQtNLywwuvo9lS2NoO6qOSiPxoACzmBN405qGZYVqI/
5NnBO6LcAYFz28S1g7EQNqIbHjA7FNbkfEEzWE7GhrGK9DQLIUfcLl8tdA6gX2mXlntNr/a37W0t
35k9OX/A7X4SU95WUU0G38hB3m+lz2bhGb4uimNSFqqQYmsNQceBNNzqBa7UwCAi61mlqZcR19Mv
ZOIIkHgw555iXlunbs19rdhREM3IshMmL92iTx1cfzBn3IGXQbFPm9PASwLxN2qgYBW+PHYaBLrc
YtTKyCUuYDDOb6MEw+gUj6qOoY1kIvKIgJ8b4JDG/8hwJToRuADGK3ziIAUm7rT6rlxmX7fBxa0d
bfuuLT4uvYEfUUEY6Skvd28/Ief25TjTTPu+XGDfzsRLYxoPRcw7H6CHfdKUH8zSUwDdt1YWNWVI
wqIebxhyKxvhMXfbOQGDax6UToMgaz7WKpa+reNxbmS9Fmdxw9JnfZtOMFLqkKryVUL2G8PjTBgA
rhnwF8hoXw7fzrRHCbpoIstPUaNS+aHN4TE4WdNZ+lUhgXl5s8TlLIBiTPx2+FIpQt/N8dfeKxQR
AC56Zd89W51Gi0HJ2mD8WHwuDjr/dPtEbewwEqL4/EMAHAdb7r+JY8NJ+oKLyOvZ3tabXWY/DSrH
tjUHfBCAZEfWArGTHNqMoq2RJhMRT146yHN1kyKQURlY/362SPrQWgOiJxER+0tt/vGM59urdB2h
r/WovxNYV/FsfN4ODLo5o4jmIvYH6zDFoWe908XX22Y2PgAACgKfhGY7ZF7lNF81FkMFuqwqKvQG
rWmNCRGwkkUoLH6JB/erlnSn2wY3dx/qrQCQrbT48hcOnSBV3rlGFVlDhR7ICUWeOnHeaR4k2W9b
2toh1FqRsgKxODqsJM81V6Lm5UTqaCWT/1iO/zA8+EaAU1yZqFHoudwgL87ywrVxSxJhiPtpLqZT
1bO396SiBHpmZT0mZ8egZPMAVmQcs0rX7rPRfC96FTJkY52AqEcRBFEsEN4yMaRpxwYbEtJF+vep
vYfu1pu34WJ4aRuWGg6GpRi+t0P2YdEP/zA8aiAgzVgRkHK52zYpEjo1hk++m/03qqk6xTfOK77h
CMXQLAiMnewMIdWl1WzO+0gHLFlHtT6vQkeF3NragpXQfIWg/R/Svqy5UZ7b+hdRxSjgFvCYxImd
TtLdN1QPCZMAiVn69d8iz3fqtTHHnDxv9UVfpApZ09Ye1l5rbKue9LjZiap0vM/bIwjC/WwVJku8
LTPWBJVbZPGRWRiz0pNNKMskj1srbI6C3A1snwx3Avj0JRWoubUC4gZ5XG0U+Jyq5bpNzaNUwVoJ
kB5HxXutv+sAdH99w88GcSaWvQOUpSQd1qq2vnO/LRYev5k5AOiFkBvA3fFeT+z6gK6jqlW1+gj1
4lT3K3m8/fOXvj/+/exCa0x18tLC91mzV8B+bviSLZjYGZuOoB46VsDGgeh4ug16DP99cLLmWGOH
K00Epv69Lk5DcYrat9uzmTm4o6CGA9wpOnav8pxqXWntULDq+F1zj1QsrNX11wEzIAjrXGjIoXQz
Ce7a2rUaPVHNI8DM9TZsFlzNmc/DPcMThNZAY0SaTLZC6haLi8GABY+8CpwTZPXV1UEme+SCg2oW
oqxp7aRVFXtAlQnQkuh938V/v/71sR0H4BXUl1Fevvz5tOONpqWddRQPtD6EbMEBmVmdEaEEmmyE
uoihJgfVNKjdc4CLjy7V10YhX8GjtFBburZKBLA3HFF4gkjyTtN3aWHViVlowAtWXmz5EBANq63V
Lnhq1zdubB1GzRfIRABMpm2NIokbNW977eg00YqSVWqr64J8ndgFo+ABHamrYJ6miH9u8sEJFa4D
vtJ70OBVxIqJo2ouZDznlgzUCzDikJiBZzuxfmVEbOFGUj+WWrFVLUSCMqIH5FjR2e18vUUdmVUI
5QAED4OONrLLE+Y4EWSZw1o52l5RvcXh6+0DPLMxaPVwIU04Vs0xmcvPo9/U4RpnzjHpmpc2CzGI
AT5T5eX2MDMH+WIYfTIMtUyR29w55nrpadLrhoU9mRmAoD6CHCBKFddtES1poB2o4SKa1R/9m54t
/P5xlS+ztCNbPSAwYxYNscy4jGcvRgjhaFKUunXM6Z+oWbPvank/6GtVrpPh48tLhf0e+TDQuQ6O
1slQ6COsk4yDBJiv1Gif9tuvfx70EbC5aI4ce74uZyItI5adqpBjoUMDddssZUvnNuL8+5MD5SRq
KlQtsY/acxVmnhMtNSXP3D64NUheAT0GPIwxWR+w7LiFXUbasQA9VQ86jyxOPc5yX1miE52ZCmBb
8GnBHI48+ZQIK82UvBaMq0cwxndPoVgoMy19frJSnc4hSp6B3jPz7BCE/v6XN/ri10+uHDOSSs0H
fD6xgjT2k6/zYaJLCL4sWvRG2I01ekBnV4KnrSXTKJXHvD215MnMfg7p140Tnu6xhw6XDvZ2stVC
YVDqKCuAjVPHq9FKZYu9OSxsw/iRydWGlwn/Aw84AFBTTy021UwSmoKzUodI9nAcasOzu2+3N2N2
EBCd4P0DTARFkcvFYoYDqfQqVI8sf4QqRQiVQGsJcDg/BsDZ2BZoidvjeTvbkDatkSK0AAgk+j7K
wJAhH3t9SZ5m5vaNeQq4VCiF4GJMJgI5rDANM1AbqcVHqd+H8S5UgLV6ub1cM1fjYpTxV5xNRRU2
9Bp4DGo8671Un7Jwffv7M+YcOhoaNGSgXzUm+S+/H9MUsHAKomArPZnpq1Lv3HxnCOk1FveKpc6j
udmAkxgJkBHeeFVG76PMtbMWdE1hZ63s3n0T7dIhnqmUo5F27AIClRIq5VPYS9ihvMvzSj3qqvhd
9fqqzaEBL0O2pShixxbfOoO5IiVZ6ehLq/CaLYSEM6cP7QtA9gEwDn9yihXgEChRlZGaqFJeLPFg
xDva7W7v2tw6opqAdD9axMa9u9y1JgmZAmZSCdor+97omkPodgux1NzxBvx5zCfBk7wCWGuhRqKK
jkPw33oOAn638HpwTv4LmBLBRFBMRHIEnvfU6jTYBYvxHsZfLaXHCtv0VDEEJDESn7Hh9fbKzW0O
SvNjmIK8ADhBLlfOSQpEGZzgJSsT3+qQQEmewyQObo8yrv/EkgJe+59RJi+OUyaKVUEQ4Jgr1kNe
tl5TQNe9+6UkzYaoCybiekqfrjfwntAQQpp2PCxnJqKpqqhKhlge05ahUq75mpmvdOX77SnNjgI5
JABWoQl4hVYPY4IiFgV/kxYqEShW5JPsCzDHltHCKzTDuon5/GekqxqwmgiGPj2MpOlenj+H9pub
f1jJtxpUD2qLTr74/5CmuD7vaPAwAH+GSR8Jnsb5n61imymqScFVB/pHkOWswPEJalW5VH+eW8Wx
a2E0tYgxpkF+qJMBXW8DblUCETshEOg/uemf21t1bR0wlbNBJtbBannNqlyAfq1V97Lq7y2jXjjg
s/MYH1ckdEZBg0m0D4aCVpLaEkfb3eTyURGP7ZJ40cwsUAtAjwpwE/Btp6U3maG/qk7r8vToVKaH
QGTBTM99H4EFslJAesOQTlYJFJVAGrtxebLCwnO0zPt6ZxKKyhCSQqIT+UcI+16eKL2y0hxRcAHx
pUAU6/jlS7uMDjokimDGEIzh61fFeUYdsIQ3hD5p4k3xs3Dh8xPHYPr5aXQEyUfTkjE+L5I9H/ah
tbatdcdWRvKnSBZSX5PT9DkWQAyjWvWoIjLNHdVDqba0y+kTJeFTZEcPBLy/LV3a8ckV/2cY1IpG
5DXgw9NXs00RK7VuQ58MK/JI8Rsg7yAGJlZpFyLLz1TRmf2/Gmlc3DNjQtQ0h3Z4i5FI9JhC98Nr
FX0X9pVvicQ39TTIahBW1P3WGHUy3eYQ68YbiUf1zjESzQMFIK6+Txfw+rMLDU1LUNQhLXRVJYp1
tQ77sKdPlf3HNH+67bvF3m8fy8nT9/+n/p8hxk04m3phaIKzVNCnXPxq6ufIfdTRE5CdIsA5/ruR
Jhc4MkJZ9hVGitkDpY9du7YHT4R+vYQSW1q1yW7SyExinWPVkLrx4B43w0vttgtB6vzhxM6A0BTZ
iGnps5ZJKWlR0yeVsH04dL6NNHBi70p7KRwe7c714fzPSKNhPNshBUXuJCwxUt+aqu/WsvLTRBp7
PUyTdWiAXjIp9diLGC19VbRLwl5zq4ngEsppwFVcg8iIEQ2ucHn6NLjSp2oZJKq9iZbSVHOT/LSN
aAyDeZ+io2gRstSsnOQpMQktQAbff3MrtfMkIMQe2h7JY5TjyYKTm9wTUiy98zO3YCxiIsULtkik
EydhVR6GDLnMPHuqLY2Bh5jcS2Ciw8ICeoS8FeYSxfNUjA7XDo2WQP7Ac4EHAwj+5aaGhptIt4uG
AygxvCIb7kj8ptjaOq0B+/eVMF/V8XcO5Vwbum1m7yfqnlV/HOMZiQAPZ8VjWfKoOcPCHb1+RVAF
RQoPHAIjjcCUehowWSWOolAcCg0MLWxF+HeRGF5ov8va3DP39FWTgOUGNhxAdwOe6tQtGTjJFMVU
xYElpz7/zfMf6AX3ci0L1CXlm+sDdjHU1EsFJ3VVEiHFIQMiwk3WbrrKWO459ksbPXERDF9UIx13
GK0I0HZCGXBMAU3MnUYVPU6tWB6gyJyiV2DhDZ64Q/98Hl1pyCgCB3MFhYMasiEEaB8OVUSDUvsw
wufbezMNzP8ZAWRHoEpBfukKpUZLi6PhVhGHdng0G6T6dJQl3irnkDXr2nzKzXc6As2X8jSzE/vP
sFNxDSbN0mJZKg/l4BP3FC/W5K8tN4pp6BcE+s5Ad8K0otMlFo0ZpCYfs6byTX4H9n7fNDZK9bqw
gJ9+0KXlvhxp8hARIto4ydL0MSwq4RlaxtdWr/42IH/wksNAeJksyffKsdNdTpm5y0wCwkKgEH4W
oax+2zbnYKbFz1MHu14D/Zg+Ndj2da7Wr1FvWQekBqUvE3RVZGliv0Rh9Ddrbav1E2mFf6SrCj+2
hnrtUN5+NxL7W9qWus9qUmwgbxViGEieQ6fATR6rUtc/kj7q6i3Rq/xOh/Twi0PxmrGWuGunD537
JGfDied55SngEz3GjvIa25l7HHQlX7m0VDdUDECVRUUWH3roamxUVDAzkF+YxsrOGWjgusTpdl2d
2b5NYvSCGS24aCl4wb0O+YaN0WVkl7WKuUshKL5mddje5fHAdqlmgdeNd3Jvkj7aAQZU+qls4o2C
A+OhSENWNQB16w6kaUHU6OETauWD17t5vtNNgeejqaHxaSSR67VIRH7vQbL/CB1zwT2rt7rfvQMd
AVRFnKr9CN3qlxknXp8oW5kaQGyU+SkGVf0d+BeOsdKYm2Lg7S4l5bCKy9z0mjhRA15z4aNRtPHt
KrQew45VhxYIvB+Wnih/S7sfUHNJu2fTVZQ76XLpC6Oxf3KStj4yDfmjVYlqkxGRYoc1KXxNWPFP
tIU5xxJOwCGzkr/SssJ1LSnIM4mZrHPG6xXkz+y1TKzSd+2w34dd0weWkYfbPnbZti8Te6Xrfe+5
pT74mpalO52mBF/pO78a9N9t6RQQUxMykJYDYaO6b3ylAHOm/6Immp8pQ3ZSGzt/kWXlnDK9TB9i
UUReCdzpXWFH2mMXUgdMQVX+1GlttWJaxN543rYbgRPkUyLLjU1D60EzosRPmrj1NLWA86fXzG9V
mfloRG48zaL2nlqF8UsVhvKhNfAV3TSXASAj5q6ClAsIttVik7QqFrvPFWjm9eilcVQwGIqyWduK
1gW6Vbc7EpbaXjHaamNHtPSSsJCeIjSI7dVh5+tpqm+IyeE55Y61vn3tr/0lZMZsFTkDtCSjAqNf
vuwZiguN1pH4cUiYX+b13jXYSRrDQmgwZ8VGHDlw0KhjXJEta+jAsbvMih+BA/QJrmRNXrjowUK/
8EbPDXRuLidhsRkqzK4qiMqA3Gutu995snGjIQjdhSyIPfNCo6CvOS66xIEAntbA7SqJgOcbksfB
iMkvju4s8FAMVr0PDdLiTnfFqjVDZ2WrjdziYSSYq+4GjPBqb2tooBnyTAnq7ifoTX2rcZWHoUpz
X29/MFP1Cm43qzaBKm0vG/kEDYr+t1PjBugkWddNr4OLWNd9rvbmY4E4euM0YlilPen9tM3rgFe0
fGjCxjg5JOEbRZfhugtNDg5A2T8lLdoGWE3fhFtX28TqhK+YqR10bdcHxG3JJs1Z+7uFWMo6J+4f
UbAa5owxz5bg2yrd0HgQPKy9ynXWutVC1lDIfoVaBueQqiDdMzcyuq2rPN7UqojXtTNYa7OyDESg
arvpcALg1ijQRc0pTvgAYgk0makIVEOj8+w6aT6aREOqNu36DWhkGPRwaLritE4ec61lflHH/Ajl
F3UhTpp5zj+ZWP/nnE7eQJ5xRYDFIAZH/lsq0coIKOrtCzc3ArgykPMeoZRX+XvBXUZKp4U7rA2e
gsb2eEl7a8YrRks2wB+ogCAMmCJNXOmWNToOkkepwEpBtSQ3C7TPKx5yvAEhUAVeqorMjQgMNdiK
gN+/VhnIBWKlpGa43dSx7+Bc2vfSUuVKK7h7iBlxICNF6/hZNrr1L5YTFbKxOIpo6Mo90pKSKlan
xY94gUpPjcVaKUS0EGdcx1vYKIBqdXiuAAxMgSh6GLGsFDJ+1EFy3D1l1kpClUV46RJ71dzhOB9o
/PtZ8BwmqSLxsmGg7jEEr1SR/7p9+ubcZND+YZ+AEQLmfRq5FrEmyrhW4kduyEMs4hfa9t02TvsP
maDVD8ikLtYfeKTe13H/zvjwcvsHzC2laeGxQQc/PJxphaSGMFyXcxxONI8/lCGaVZRQfxU237sF
3YC74nh7vNkJnz9wk9A1G3heFKqNA8Ls8p4kzXDPkcBb9VarQ4feSvcRIt/Og6vpPhoNce9aGSt7
pNfDRbaqEfMx8bCRSsUpMsen4wpyYg9darZpEh5sWUJtICa5C+p513mxxhoYL+MoIE1Nt90nXUNr
8/sqp/WqZ3391A08/RHGsfYAfF+4otC98SVh0Uup2Xngdjj9lRZB/CpU3W0VOnINx+UDoHv+wF1a
76IG7MYBesLpOrN4dyqohIg3a0Jfq6m472O9eh6xoiiN2UOgmBRcpNLNhh8CJ/IIUTr7yJw8+ggr
p/wWqfDwv75RIEMd0/2AIYxpjcuzT0WXqU4ojYOucbFJe0N/ATmZerJ1me9cHjobQqP4Lsak12iE
jbyYJ+5al1r0cfuXzFxCNPKSMdwaK17TLiTNEQZ62oVxYJTuk7zcLyVw5wZAtzzq+oAFuciUXs5U
50WWRSKyD+D5tx4Levj67z///OjynRkRtGoNSW0o5NB0e0q3xZIe+IzL6J5/f3TBzr5fdibVbImf
j9Rr0f1V3I96SeNrLuEEikA8X3gpcRvdyRwEqDM0kSfkwGwKsBxJFLsGEUNbcD8hPSQR7cgoj2Oy
Smx40pRo3q3ZXgk77tVVdHK0yNOwv+uss8tjqmjqqlOH/heIiqFQ1nLX/A7KdL7wTMzu69mPniwM
mPAhbgPSgINtn7JdVX1tX0dSAvBV4pkFOwi6pKeQEKcwoyE0W+3QZkNQpvU9orC320dnsrXjEGhU
RP0VZxPAjSmvmjBKTbgAEB6cWEeJslHiVzUOe3id3RfR1ONQ6CtHIRYAPORPpm8qylpQHqOyQ5wY
ublHY7P9nSiIjr88I1iVETEBGAq89Eleq9OZm8Mh7kCnBbZ1VOXb7i3WltzGcWfPDPvnZOB7ADk6
clNfce0nHJGjVYj+EILHmRovZhuviHrftF/U2PpnIOAjEXWg6Q4F0su7p1UNJNJl0x80rS12jAll
FVck29ZO/AP631+UJ7sabrJ6vLQbqRMMx3nqIQwKBhlBV+bv7T2ahFL/jIKoGNktFOmuCKv0tgD0
GkLph67nHlguN444mGYPLcZfNcQEXbN6KMpsfXvQmaOOeFcHSgysT8DxTDx98MyIoagGDDpU3qA/
kYp7yZLG0MQifM7sH/Vj3Ck05+mX24Vr1hjg9OgPZmJ78jWslwj+52ZxPsDk0SRQCzVxxvuD+goG
V89cmxpduEETj+1qDpPXKrSpoFRiCAiiphAs+OvLENmU37e3Y+4GoUyuw69CXfyqnF2ojROWLUaR
HfSCN4PXkDWoGW4PMrtaY8COPhETVe3Jnke23dagK+oOce2ukZD2xmZpk7zfHmUKMflcMVg15AZg
EwCsnNwa0jgVhKXy7lDUuJjrxOghMt5D19Omdxm6G91XEW1ujzl30M6HnMwsUVjOjKjsDkCElau+
2P53n59kVXp4rVx3sHB1dGzkY/bFxjOsGGgwLfyHwAAkPOrErPHeaEIFfQuw0olfqIfK/GnKJUb/
azOD5hrAAtEDA9yEO8VtOqnFWpqW4pBWCntCHm7wRaWi0xzBZb+Pm1J5y0wzOhkk53emwpDuuL2K
+jTF/s/JADgHBhzYQbiYl/ZAVaLIahSlOUSkhr1x7bxeZ4jIpJc4sv+Nu4H0smkiv5HSCIm/WBqB
mwGq0KNm4xdSloFk7vANTPvWNtESJxgMvX8Nofnkt0yvffDjKz589/Q5dsxizcOs2NpGbOSe6dBy
h8y8tdYSXd6LREITotGVVeHYbSBz7XdSuPWOamDVL3TF9TtzeO1gmwN0X7EAuniK36SVvS0VUWyz
nGueElnuvqiKFxCeW0HXq5pXRrFu+qZWtYA5hYM3pHW9QTozWRNWIGpp4+bOhr+2Tuw8OzR4UJ9F
21YHoDW7wObiW5kV/SHR1PquMCpPODuNgQo/HiJ0rrupsgVmTwmGnv1RqIncuM7rV7tXul0RDU1Q
OSoPUjVzdrpT7eMYqTcvTsp+j3DmHQbegRCGg4Z+0skH28n5Dqa1/56kWY34ryP2Wgi0t3YRGwJh
jpzFXVpla1zxD0Et6iM6UoJeN+i6LvQmAAdV/Vwm6rAemi490LLqjoxFmbVGak/uRNUxrygpGJwG
ku9d0LIwz6i05JswpbUyW9AYDpT80QknO0l4vhJI6e3zUCONNxRAYUt4E0BKU/IQU6HC/9VF5mVI
MmJtKd0pikhPdcnaoLe1bmWUrIdodx2+O4SCQLh61Li5chIIGCFsEonOUIjPaTCoffkkClt710mR
tf6gIv/tIY+feBDEM6HtR+yddFtxH+k6X9MCBW6GlmXfVVzTL5Sh5CiEFNGdS9q/4I82jm5qs11t
SwNFIyU9aLKkOwmF8SBvIM7pAkKoeSID3LsOIUAFHQV6dDPWbQd9YMSvOys018IJwZmkWXl7B1Mg
A60Bm6vHyQAt59YRA3KG8k+H6ityIhxwqrjPGhNFPmauW1nqn5RLzLP0GJWjnnCf2TLbCLScbw1O
IBbVuskL7CPfpBlypHBMowNv1CFI0yp54LZVrDikVwM9L/KjZoXyr5UaqucAQXBkyg9RvzWQRNTl
xqGOthmqOH5xDPakVOV94mR+l4f5QyLbCuk8GvRWUL4WYIP5WaVR9hyh0rKRbhTvmJb3+1Zr44Pb
M+ceWfkyBjgMfbAovQ7guCxtcpeIhq3MqORvJbrVXwrDF7mst4K4vPZGSkyQCAkcndAGl5Hdmahf
hT8qMfwJa4P9Vion9FONSahKp9I5KE7k+lBTRLORjLSAc1z7wlDpDiWafo+8iDCCqi2EXxet3CA8
cDYVb0PN0+sg1Ve0CqDxpb853aAFeKNz6g1SQ6mgchMUKVzFksgShMa6VzP9Ie5EtI+I8pe5urlJ
6+I90rGoNY3cFX5C+GFBswt6yVHn9UrV+rqgiY/cz0dCh8ZjvU62JVXtLWRx3KCzYJV1XSHY5YSs
FPTOfXN0nvk9GX6RsOV/tSoaEfh2ErhaYT4osVvdKUQUK2mY/D4s+27F6t69BxqFeACF1F5v9RCz
RJ9u4CSa7ecmY73XoL1iAWU69xyjSRSEhQCijBRal3aeOaWuxW3eHhjMTTxWSb/ILfP5kkBoBUlJ
gp4NgLQvR6iIAziGlbSHOH3RIxLQ7mdOv99+r2ZnMWIC0PGKovoUZiKBkgVbU9Yeag95Xd9kS/zw
c/4YWiJHqiTgPK/CpqYP6xyMM90BZHtht8vcdVP8C8fofIiJZ9Ei4NfSVusOTb3vxPaLWhmfjssY
KY//oKo4bXBgHR6btCLtwW3KPWvqB1KfCvnlOaALC6laDARI5lUMOxRKohXNMBzQRg0QFVJ7t/d5
9Ecvo1d8H0j/sWsUnycTr0TrRda2ENI7mF0YdOSjReE2lvvQ7FbUpAtIkNnBQOQKJgQTRG9T1WMn
NhXw1eXDAXd2l4sHV6W+gJq62kDRp/4XK4d0ImjR0Aw0Nt5e3hIGxicXoYs4RL+YsXWchYWb8fQ1
KHih3wQEbLgmzuT7ujQKmlXKcECR/snQ28arHebbjn7qIhMEY5X7YmbZs9JF+8boX25v2/XtQSUC
TVsofNjgBJuyiwwdxOpao20Praa/UqZ+Y3b6btRLPTzXVuBimClU1ySVVNq4bw99bn+oonqTyJbf
nsl4CScHEDlfvC0jYhq4qvHMnGUUM413TWrx9hDJn43hrFEkCzpRB72yxNowO9LIMohzPjaFTKoB
Ue3Uiuaw9pAZ4s7mXeR3FvfjCqkNOiyJSE2BuqN1GKGIYC4CBy/egomRDt2QccMe6gMr+3KNkXpf
zXl17DWwwIARcFi1RPXRJ5Rz9IpUToE+VGIxQECq7FnkFeAaeuJ6jBG5gt6i6YVd1+xur/3Mfbz4
jeOKna09pLg1WnRdfaiouspiQ3q0L/aSxU9gFHwT+RL98dwOkE9kOYQbdIBRL8cD3MDpgBypDxFH
i7IeKVudd6uhJw8NJcHtuU0JxT43AAh/FFsQjiOfPLFsVWsVKi9ZfdD0d9m/J8p323jpxJNW3bUF
XMq9mik7q0LphP8djIV87dzKng8+Xqyzla0QirkxuiUOdQFBbcRpv9Au/zJkKhSrCrI1uvB9Ybqj
uZneo7E5A/UuVDCuJAuHTDoUTLz1gapFPWIINAiIoy0VxSJQXA5teseokT4iSAT4t7JAFQkPyrPA
a+Hj7VnSAp6zT8iGI4aCBsx1Wq/hNKcd5IAPVS9ir2bKI/gX34d4CXE8d6LOx5nkPoZkBKOrAA8U
/EFr00ChCkQ1Yr8pioXzNGcKMR2Ye/A3gCJgcp+diDInDKvm0MZK9FsgBw9RzfTrXBf2eWfHlCAn
CzleMhudHbH+Esk1ib/dPiaTWYx8NeBzRSsc4H5owJuCeZOhSrTU0fIT8sieDjq9cgHsMzcAjN2n
aA4gAZ/QmbODr0c5rUSU56cMEd/3svwyBQGOtgnrjcQDuFKmfIRSLZjtDCo/QW/UhyifCm3e2ys0
npize4QVwgh4pR2wdYDmYFo0KMxBa7RS4ydgE2PVK927VPPU/L5IwT2+wAtyvVgYC5TLI6sWNmb6
Ihld0rNSbSqQzd8zccdltfC4zg0ANt1RBXZ0uKYuqh6DZTmWFj/FIgtyknvxEm3+xNB9LhcKtzaE
RUDci0jh0tC1jVJINZf8FNTuwXWDtvWJB3TL7U2ZnQcqekjZI6uKpbocJVftpI56l53MXA1C6fro
1/vvRpgaEoeCYGvACLQt/B4QyX6J6Xtiqv5ZqU8grz1S/OjjHM9uhpvbVla6KjvxbJ+XCOS3dbtv
lpRlZ1YKjE6AxaO+DDaTaTY1Eig5SFzzU92wteZ4BUCYX14p3BEb7W1I1V+XyO04jQc3cvjJSF6K
8qle8ElmJoBiEOoA8K4RV5HJVithKTWaJPlJhE9D6hdfN1AoNoH+Dc+kjhTjNUtA09guDempiXkQ
IjfSKNvbCzSz0Qj/QWkBCY5xJyaOh2ZBoVagfe7UmmumPJBq72YBXcpoz4yCn+/Av9FHit5plTwk
GqVO3xUnKC1X7++Z+2fJeMyOAE3fEZKBasbU+SctK7nKBuyEsWfOrzj5BmFFr1lCRMwY3JF6YqR/
dkD9OiURzQAdHawGT55iZfcp8mdKbwa8cddIiqWDx+vvt7dn5oBdjDd5yGnMw65KMV4XixUxm5W6
pL4wcX7Gm44M50jUN4YaCAAub3qnpnLIBrs4hXzthDHS7x43N1+fhYH6OdraUTADR+rlGAZvqYlY
pjzpP/ve/zo3BJgAARGzNbA0j6b98utRqcVFEWrlqRU/dbjPS2iouRVCNwjwL+C5GBnoLr+vUVTj
qKMXJ/vZaDyk7hK6gP2aHQGGFhQ2cJjQZnQ5Ak17OdQmhyOVQogsSXzXKj2ZLpH0zd0RoHn+Zxhj
slA8AxqzsjBMma/M4klJn03N0/x/sdfAi8LmgmUXNOaXc0FDENBXTVacuPueP7dL4jpzFwLUoWj2
HQ0iXtnLz1e0s0FeqeK4os+j7OmKpkt15Gmy5PNKgM/ExcUYQ+9pNKzqXHHqVCtOQMB7Wru1nDCI
2HuapqtcEcjoq17PVI8NbGHt5s7BKHsGCzMnfe3QuKhqaeUnJt8N90Xjr7r4uL09My4QXhO4iiO4
f8TeXq4f2i/aKO/hUwPS52ul8dOOso20ir8O1z03+mLa8XMpx3sJNJCGprypWTYbdK7XdZifOgiU
Gaz0FK6tDPdfrBvOg466PLKk4IK6nFSZxh0FzDs/8e7esTfdEOhLkndzd8eGL2/poF/GuZgMMURU
SZGGQRd7fgfKzlXCc6/uD3W/xDo6s0EgAAH5AloF4VKYEzquXjcLAKtEfGry4XtXaAEcTU+NFI80
Y/bBfvvyeUDHORi94cCAjuHzLpw7erwxRJ0V9OTmRxXnLX1huoHKg+Gp4bfbQ81cXWC2EJLCNgBK
dfV2Djnc786Cq2G/Ea/Tv/5UIvGM5BW6aeFjTA8B0MgIeLEtJ/otaf12CVo9czch6oQnH1Aw5DKn
F6cwYyVEiqY8NXpAw8CyA6Gtbi/Q50s1CeeAtwWNGSaAx3Lq7kWlxOZX8OtT8jtC1WdI0S6R+1m3
bsYesC2xX936d1kcQn0paJk53xdDj38/OweoPtTSNkJ2GpT+oSF9YA/GfZmHO0j7LtzW/2Watjrm
Gy145xMbhFoi5cgMsZMBffooPTj6g9k9pOxH3ror4vwi7jcjYUFIGr9dusczDhyIfADjA38Ygs2p
NAXA3JGGmhQ7MfNvU925xj1EPFa22IR8G/VyaaozZx5OyWiWkF1AcWriO1TcHVgEFMCJyidQWPkM
rcWqYH6U5T613km0NfmqhkqGDll4xp9cY1W6PxaO1YxJAQsPXpWRigmluMmPSBi3M1Pvq1MnlUct
xNUAv1kQxslaj4xvRq6v29r4DmI16JblXm4Ag6rU6wgxTS6aHKQ9RaAlQFlXRvnr9k+7+mWI8kel
vHE3DFi7iVWNcgd5N1yr5354RHOpJ7R1Va3MeKNGS6wXVzuBAfDwAU4FIwG2k/HvZwfcGFjfVlXL
no089zdAPyxs9dxUEKahMgDUK07WaD/Ovk+EIvTYafB9zSt1ND4XVVD/qfmveAmBNjcTcHcgXB59
BUzqciSapY0xFGb1THw5rPJ4fXtPZj5vooYH5DRwosgsTSYyJAanrIrrZzT0BsrAfa1yFvJuV5cQ
QS2wrth5PDwjOd3lDKxCF5qs0H1lGR9Z8ZwMG7Xa9MoptCCNbS68cDPzAbAW84FDhwLUtC9Zb5W+
MkhZPRfVVlH32tOXlwsN/UgbA3+PCsqU5qzOsxA487h6royPaGUUH1//PCqeIP0FkZp7haMdyaWc
DJ3Dz9AR/NMsOU5za3P+9fFQnx1a1uaktROjeub5L58YC/nPqycTWZfzr098dTNtog6lyOr5ZypO
ys++ff362iDLBptmgkXjinpQqXvaIeTkz7T40RTAlGnmwl24PqjwXCFEjuAY+3tFyoaOealoCTY3
dh+GAe4/ue/Nv4Z9J+RWqb8cn8Hbw8sPwmLE4kgmTa6FYuLtdcq0eu5jpCXz5v+R9mXNcergtr+I
KoEYxCvQg+322G07zgsVOw4IgRAgEPDr72LvW+ek2y53eZ88pSoV1AgN37CGuJJrL3hMzwm5fPzq
GAfazuCIuSgunYYyEGMN6yHr273NVzVfmTO7+9zjl3//a1GNBBQ6WeLxfbfj6rH8tjf8Mk0A4OLT
QprqA8pAuWGRZymeD5hPMtbZbQPGsW1XMWEyFpQdvl5lH1cxVGURpKCIj0E/UA3KsNNBNo9mD+Ht
yDbvWfDkmzMduE+mDEJMDlKYEIkSROKPp8zMmRBjVYx7E4BjXreJ8+1DEKhuJBWYMjwfRJXjAbK0
K3Of9wYLOery69z6/vOhI+D/m34tPeTj52PqwCwAemsPDYtQQdD52yK/DjxpgB3FbvfRL/wA8alE
OTlB7u1D8dMr9rxaU7I+Z7rxyafG3sNGR23hH6jC8VvAi2FCCMXdffdA6Zjorlrl/pk44ZNPfTTG
SX1k0IHGasMYnDsJN08NIK9fL9hPDq3FMwQ9lEVu7UOq6tZ9D881jKDypKI3uFiAjXwn04XlrgQ5
p8H5yZwha4SlD8p6gC2f0stJP9TQTaXOns1kK0gy88jS51DjaM8sK+goN3IWcIy9+H1A4ucDH7Np
+xmaXT7d8yF4AnpSXsNjTm5H7hYZ5JKdBzhg1bdpYWTspAHdtM7k1xdA3KqotCz0SezUH+24CP1m
M3pVuWu0fnVCkUXMKp1odK2sXencK95mO+ePeQmcd+SmFJRkWTiMR66hb74LJ5axauhFI2TAozAc
i2RBaa9ML61N2PrjQz7244M1hf4vIDv8JurLwFprW9kRIdkf1eTrPijgps6BpGgaS0AkxW7jIQtQ
8gtH+4KnxWthiXyttN+CUyLKNbXz5l2Mdr8b2ym/kkyjSNs6/Gcu4YsR5dPkYKVqnIgQ6VrPLfz3
4ib3fraV9tBGC/iPttG+AA663tvMPJWmAz4bwNPnKgzqpOf2sPbKEMIgFUh4g53OW14KoEp7W6wU
UK5bS4tHONtmu26yyIr21us8uayNBtBuQBfIWPXHmsY86v2Br1yhwIeb7EdQgMRjq5S1tVXrxMzr
gzLOwOe0kxy+M3TVR4XdPPdChz8MOn7dilUF2diq/yWa4dkOIWZh15NzxUJMeiRDksWtVuNLoaAH
FgW1B+Z7WlWPk6qRWAEMnl5MlHZx5RTuXcCNW0eslcASS0nZvds7AFFaeRVnmR7maJrm5iqg9fTG
yfCu2qxbN6r7KWdU9qKcWpkduSRH16Uc2JNR5dPYsWdnngESgLMQudeBwOIqYI8trClLyCyZiirA
HcPID8e6jaFeIH/7DHKxJTRk4qFL5QNHlWnrhu0BFgg/PXu8z2SRQ+SuG1e8I+/aNm2U1v54C0Uy
o5OO9V593Vl1vzGt/FMaN0jX8JiA8yTwyAefD00fpwoGhUAiU5NG2cA6FrNx4nvjTD+kryVuFMtf
ZEHMg2j5T7sJ7qdCqy6yCvnD2OptzBsrakQO1LQAuNl4mYnB6g4irnK27pTfXoRW79MV50quSlXk
VUJggXSl55w3kaLNo+tnVEWEp8PK9wu+qYsZ2jOeVokNj7o/SkBsRojqEUo2WURq4a5knT33nUWf
fOnUF9PU/W7AKR4iUIXlJXSYrLjX3s8+o3OQWAHt2Lbis/0bqgRW5LSTUzwTLXjcNPANr0wPiQ5w
3xHPcJ6UGfJbdLWeIAhL9MZqgqm/nHLRu7cpASZ77to5ajywMceUingcQj8JSv7HLxqZBF3R61XN
vDLywIsr12wcZiwgz4kcQ3bFRAm4OJPbNBfdBI2aoPegFFKYJpYZBK+6snZ3gQ3Xd5KpLEYpTCdk
EvdODl6fdsdXINEbMISrLDap68V5TT2z7rrWc+NuYr/pbHXVzoj2WtRtdS0NTh8siPbRqardVFj3
ZVArazMPSlbQ1gDEbUj5IR3LF5sVOG4ah4xeUoV93V1C+K3YeUMLk6ReigFECLuGDlhR5Gkkgqy5
VpTA60aEwjxKUmXmQntWtjWeyvYTvDstGNX0CjGWJyNhZXTDwKi6aHQl+aqwgj7dYHHeipZsdMp5
1DviR0Dgtog7FnBsA/x6F6g6pnmb6SgVaXHTVJl7246pSMwwDM1q8szVlDVjNHCypdBp5YsjcTn4
9gA+8MjeHNyW6zFPyVvarvtyPcBDYEVSg+UPr8DbsXCdFOqxfhZJTdhNy52KJ6L22mfW0umAvulr
X9jkqtLDnSzxVaSsph+NV+c4WniXxxDJtrvVbMoxLqFLu8s8Vq5Lj4y/et2mGzqw6pFY4+MsixcY
u6gLQLu9nVP6dMcarA5sYQvYvCGNgIHWUWERnqDAm0JjRU7rBZq8s0RqQQnIH4YxKqv5VXmksDZ2
WVXpPtQVLFKNnqKmHLLpl6tdJxFmNEmPs35hm/oJeqpu0vtNAyKY9mYC5Z86jIwBr4Sy8m1oqIlL
a8DRKuFDctF6Qun3UM9pGEHz24vA4SnYxrUqaie6MUasRzmnkXaAZuWOb3Bhj/fNzFWUph2+wvRS
TyVL/AoWfQqk9qtsbnfgo+lIDyWkou3yNWSoV+UQ0tDB7CTd0NKV5+XskRgIE3sGYP8OKOwXXBt/
JpdzEuu67hMGeJeM5gGRXiR7otSGZim3NwFuP5HMZTmCCjHJCms2z+pI2GFhx4iaoVHVQxpoFzDU
6sDAGhOgarZFYMVzCQM2W8qIZ/hlhFZYWKWhm9qizgpylSzmPSuu6SjA3O3LjfLSKLXxYfSA34P7
ud9DJZ/cOW0mYzjHYY+mM5vlSnrQH1ATcVYeFylWa9rt/XGUSQuo5H0KYEGMAuMUQSpuiCgojTsI
eGebcpxBlNDmz4QZjHHNqpihkXfnT7SHNJJDsDOpWVHXDD3mPjUvTWnzNbGLO8B40pW0Cv2Cw8+8
lGKaEpzL9WXN8u6BqarG2RC4TZwGRtw45TT/4HlZ02urt83PvnIdqDq2NIa0dx3n2gbXoq3e7M73
1j73IFEjuBODSzHFZi7Ipd9hOsKg/+1S/UCM/QSGSgNcjMX2TBV0zfrcb2M+AgtA0VpBXcZPtzZt
uyRVeR1nHoGCaxo6uyn34Trvy+4Cp/ASLLF6JXgbHHCBNTeGiv7SEzB8FQ62R+/UQRFXyLY2Rrj9
JnWEuQpD8DRZPjIH8SmYUJIBIAcDPPeFDsWzdlj+ZHRRR97Imqsyc3gEpSnYBXWIllTQYMOMRAR3
bIZkzcoawEXKCip/d5oECX4rbvGuKytEV81SZ5282HfyeoQpcdN628rqu9jyB6FvB9fO3+o2pRHu
jec2dO61W/GdByYbWrJNCKKO7c5DG0Owa0c4uPM+WBqyB5PV99qXjOk7VTT11gorHjsi3yBWY96Y
tHpc48jdtF0P7oAPrLBtjf5FOUkdQyMfYnRkcIY1rxldtfa8YLdwXdOpgrKaBM+r9yoAjmm2St28
XY1Q48L/6JIw+9V2QRUPYWmvUmbFREMVifs04UoV0RiyeRGO+0Mn+xXKHGs4fErYGqCvIMKNW7Ck
Sb3fGZUkmkUKdwh4S0VQi4IiYVGhMsfzKCwMXsRXOkZ2N1+rge+Vyd/hylWuRyU6NHG6ZypAhSwd
/2WePH4ptHcLRQzYljP1p6oluyky0v+GbQoBASntDzOAiTj7JLwmLVM8ykzXqyol0zZTvglBLStJ
cZ2BxhlZVZhdEUz7umRwyGOBqcPEAVRWR7S2EHoVwgtWhoQrwnC3ebKvEbtZykNjThY/1ISLLyIN
zfcu0SOUo3hDf41ZKl8gPPcrsIZf0NJL42rOO0RtxUvOzCGdakjxtRpBX46DZkc6PaikFD6U4YrC
jG3McCP9HtnMNiMrhl+IHdoEdRsQ2lyOrkyh22aVZ1az8tJyWoXCKa5gtdjeOpUhd52GKlbjKw/f
wBciLrKuAmyaT+mj0AoIxxScswB0/KB2oswd5jnJAstZWw75k+Z6uC0d+dj6frXCuYt8gfBma0s/
hStvDfzUYFXZL95JjQC19Vu2gjVOvqlxMMUGMIafLmhgV8gZAhwVVj6anXSrxjlYlXLrba4WIqaP
wDYuh7RYi7IRieD5AS3C37VAiFd7RUy9fsIZ2COZCOc/YThonOGQy+IBfr3A119VgolnANTYblZO
sRrBDb2fsK/32p8RvteN/skdTx8s17pt2gGorzDQyH+mHmJZTeWu6rKq1woCQAd02Zne2FPBizSq
5ZBZV85UyRzStYMV9ohM0ZrQfdMgXpzlOjMETi295b8M+EAvaRl62bWnUVQOAMjbEj7W7oUabGgS
hINz2Q60BrOqJ9uy8Gi/ysGGDqJsQjcGXgLuTeODtlrk5ZtTeIhl5aRv7JAbqHuYfOFegl6YjVX/
6KaiA0HTN2g7ew7WrfTDCNTqzFy6LgccRZUifx79jEVWUGIeAFSCq7uqYYhhgwQNgfNfvjcLAmsE
xL/uyO5A0FHQB8kbwEZnHousOBAbktlFK/cV0Y81mh2XbqjmxMtmDcoY6+I0r6rbmlQyHtEJfZa+
vAM4HlEZgeKg3xNs57zOL2zcHBtuK7aBu6iDvUxZAp18eUnCgbQPsFlxIuamjbzOTN5UN7BPfdA+
+UkgdN/v0ky77D4lCxt5hlp5lDblW+X1B0LLRwfnKdarC+EK4imoXHa2iixnmp+V2483OG53EObx
QYILISunQvZz4POzy15lLnEbKotsM9+zfhayIFGJgBVUg4yhoJB3ngySFA7Fz36Gn+/WdfA6zD2L
epdCC6rwVtOknuqiBym7wMaAeNN7N7AM26x+ds2I7B/6p1E+NnUUNJa3aaCGHHcU9iv9GJIDouDH
nLn8mTh58At+8vnl7EHWkMsuKBdttfomBHsKNmWeri5LMF9XJSAHux4+4GRtz1n6ALHHUCZzq6Xa
zm7/0ElfmB1kSqW9L30kdXkIO6HepO/2ML0L3V8NTVEnnV/9moJ5b+dQ7FjVAZ3JGtHaK02lG1UN
8KUoLaDwFTUzhNsjnwEVxALZIMqgI7ZXrWt88bmenQswuwIYubjNhVeTV2QBr27YF3Etpwp0TPLq
dPDHcnAWRTPHZKCXVaGvPOaYsybVTzNQNfHE7BRbqBz+NO5sQQA0yMA9D+YS9YY822k59JeKWj3o
vkbt0jmz4nAoan4FjUHvQWT+86jg6GDz6Q504CBBZo9Mz/ACB0t4aEn6bCluRYFXupuZlyqeZlpu
Z8PydV2kPX4Zb+59Iwek8MqG70VatD/hh6gTDrLuGulpGo96DncVz7KYmIJB7LUcDpaZy18iVPJH
U/Ry2KIY1N4WQF9HDm6eITaBu4f0NHtsQCHcBqblRezkROzgcu89KpHxRSm11UDwERB5ETnSFwX4
38XsjKZP0toKmrWsK38z9FCbVZI8Ix82SQXU1g3UdPpVV9UdTCCo/ausdT9thwxyQEikgHgERTbC
JRhCp4Y0ccfCeaNG9gMzn4LEXCJnYwhZp5kc6tI1WxCnb8MAWme2vQ65Di9JG0AtsUxBotRatO4u
rPt51XvcueQda2P0rdvENfoJ9VG69S3nJcyRUo11+JgPeDEqvMjPvV1akL1JNSJwkb0FnXpBcBas
5pyGF6Z1b1WItv8YCLNXWa71qm3BeGuJacvYIkQmDU05mOtIbfSUvgZwU489q6xi6pbbqnRAjwEr
FqqELWhyOAYDcIGabtyGfrml7Q9Gt9rvImivvjtj1q67RtlXNIdgZIS667uHwsevPNBIxCXJ+sQv
wzKaSnmLvPPJ6TKxEsNQIfbsirUJA/AZ+q7cuQZ11KkhL5PF1VVVBVAYM6n6ZVuz2eBc5dsWMlw3
KURa7kUKrm7Ru15CguJQ6fmtyGpvIzgDP1g5TrkrG11CVU6FFkxPPHYYwvFJNZrAzx06ZUjQ+JAI
bItYaDu8aEqrSgoYZtdRiovljRvpveBCNjXEbYs3VOODqxIwn2ue+ZCzNOMA1T/mXs1MObfarlzU
aiqLRIObEuxr60fomDt3nu1NK12zqgvNd8bJCiTOBFKrvfzDcuu99Wo3ClmxDwQUgRWCZjCEyWua
yjCCQiUERGeo5Wde5fuXI3zkn9wZ9S47dCASnBt4IQ5Zy1jsZba+ddsCpOjMU4gDQitH3bQKot4e
1JZ2hXrkMsNQefA8hM6QDOCTPxhD1Tvvm6GKUhycOA/n+YfCdbDRFNntekQOeN/6DhJH31fqraPC
iUzXPLS2dtazPwQOtBlyo5E8yYMU/niJWxatuyksx91Q8mA9Dup1Aqq2iqHlMaHG1qbPMDCeIyba
apW1FoQaZUMSkcFPpIDHVRC1aTWiRBj+RAWgiDNddc8zsGi3+EkKSs3ap6hJz0i4kCywle80HBLR
Mg3WJp1AdOsLd41G+NPUtfw9RMnzDvbezz2uou0A4GqcMmMvir4WXc2p/2yjZlfiMI597WsbEyTe
+tbReIUCZhbKHQqeGGVND4J24j1YkAw8NTgFw4z+1Mg7r6yZNb/TfvnsxL3Dj++SsU0nRNmokEHA
oh9WQDM1hzRETmsP4YMz5ClkLuogcmiN3SgrA/UN7sYjTp110dYj6prKwV+VR9+ZWwXPAN4VfWQc
viQWlnCxjOg44nxFIkyVKba8swBhA4QZeAWFmtTlTP1x45JquoNtE7t2odKcTJUnN8sp8aBbE86Q
rJAsKkNrQGFhBhQyoyZAXiFcP25s+k3lI2BCcLJDr2NpYoDecopNU8q108xMdB8Mz3OwGui2Nt/v
W8FFFwgE3wckDQn4ccdHBAxRRSUoGm+JXWxRpvq6F/NJtwe6OmCNA9KFP6eILg/VKpp3ku4ra9V5
sZ19v5u0dIoBBwG5ATT7k75eJUgaii5ke+294vzEAvz693/S3fn7+af4Tb+DunYBjZh9qQZUh7au
vMhQa/t6kE8m6WiQExQQ1BEmlksMYvMd7hBr8/3HAzgRAmkExBn6R8ff2EGBR49wZwDa+fI9Yxff
fTrY9ACfA88CoRwoqxw/nU0htSjv6R5oMuuCVduvH+/jvx+3vY4ffzI3yN1cp8vxeKJ2YXAxzBdm
2gTiHPTg4yc4HuZkH6Aqif6Gpelezm/zeOCvX7/FucefIBsc1akMPWG6V3qLmjY984U/nSR0IWHE
hY6n7518AxjPS5/j6NtLsoaE76Qi970Oz+gBfPYOwLP7wM8hP4RaxvGHTpWdC4WSw74acS1CxVR+
U5YR551nL86pBE5WgGaz5TX/Ak5w6JBUvAi9vYsyJHdXVf1dCt/JAEuP9a8B/KKeC9VhgJ5C2IQl
KTmH9/5skgD8hygdhXfcB21UqxkoKkyOu39CzSzyzyvTfrId/tFlR+8U0PxTGLYJmeAUzgl7g3sQ
4Toklc4cRsscnGy4BYaBnw/UJpxaTuaoFy76pa4O9gMk3rIkrC7Mpn0I5fd3xNEwJ9goqypEFjIM
o9AuSLLyzL3wyY7A5QlC+b/62qfU06ZGrSPP6wDRsXcNFU6v2rhoDbeowHy9sz9eEJCOW1TClq0H
UPfJzta+TYdKhUgs3JnvJk/u0Y3wblU/uGdG+uSVQIUD9wocGf+jJFmWozntCEb2tv0+OlDXGZEK
otuMAu73RwKsDHDoYAFhA+19vE0MhzMqFt+015ODXKAx7XAFTIHzUxiOCmTO0m9jCD1IzjPAy8GX
AbrpZBLRVZsActPuPu9W3bDS5zR4/mH2nCxqQFIdQGhBpF7wM8dv1NIAKUqNMMQOUaHLLGiEVbxk
AB+33fVczdkIh0mIPiVo62QAfdrmAqlVAMUhu7mabSYu0G3kDzZgBFGG5HmDClNwg5B12tFqItZm
8v3+1kZD9oaOPydoTQ3a3wrb0+uSZGYlW5CaOFGBjFKv6G7JHGSr0SPWa1cK+6EoEHp+vS4/WS1g
34InBNERQK9PGfBhMOXEn1u6ZzhLw/IwOcB4zBvU8L4e5yOYfaH5Yih09xADfNA3GgWoYz136X7w
eETNXQ/JApS0pg7FKbS6s3EHvw6nukAOiCLzmcPqI1UJ0DQsUh8X02It5Z4sVboUnSQj6d6+7QIv
cmAfknpvyn0MOeyuVGwj6Qm/pxmFawpLFSAc8G0w8L/agX/dImkPW4BgVOkellab1LLW919P6cc7
BCHzIq69KEP4APgdL9ZgIgYGiIofmtrAMKu6pPb1/22Ek4u2htxb53gYoUdDVa8s/9sISLwBIGQL
lMzHbJ18FeH5edVTwQ8FxM0gj3fus386Qz6ISFhxgMWdcuzCXvWkhGzh3naAgqk2jv4vn+CvAU4O
pC4dXTU1GEChGnkgzpkD9uPvR8ICJDZgtRC6tE/VTsigU4gAZtYeREShfo7neP6fPh9fIABaEKnj
Ka1A2Jmla5Na+yq4kvbGsDPb7uOlB9zpP9sO8T64Cyff17E0lE1sTxzYfCHDA0x/5PTtaPN4iJP4
AD5IHgH+RRw8KwEZq/qm8Bs28SIvCxgdEHvIfU83WcasRniSiYNLLqrLOvv2DoBLGxChgLOC8/Xh
whlMXppqtoqDfMuBYz5nnvjJBwbnHvhGHBA4+4KT2RFN5VTNFIoDzVHjiOrn754PC6X/fx9/klU7
Q+vrYMDjK3nF+us2OLP+l/VxfB0fPZ+d5CsuWohicPF86NmoAMgEJ0JpHk3zmLPyTAL5yVpF5QQw
b0AnQe8+BXuPhe/nZVjJQ+A/1v0QjeMG5mZfz9fHyxbUnb/GWD7XXzdCU3Xw90V4drBWyvBoWNlL
2XL19SCffPOjQU6uBeZLCCGkGKSmDcjRV7P89r2Gt4AdOqjFoN8h1Dx5i8ZLx66Q8kACsW6VdZmW
/eY/vMNfQ5ycq6ZLfZmmpTw8ddP1WHz7WoOEM5yoYSvl4fI5PZZEObRjhu7uvhKvGrAr50ys88kX
AJcNKGx4LkNB0D75zGUN9M9Yp/5+JAm/ADTm25Nz9PiTDywscG8B7Pf3Ax/X8KOvxXRmnX76AjCK
hiwL4hbE98dfuIQ85zzMBhPUAtsYRLVnzoyw/MaTnQ3QEO41gJVRTjzNT4u0s0FnY8HetGvA23yx
Tof119P0yWaDNxly7MWVadnVxy9RA8vj1Ghu7r0QUpfFTW1dqayNS3PmkvtkspA8gqzrwLdvoWke
j6OQIHDKerbPCnWVXlZno6TlAadz9fcAJ4d47uR5O6FTvxd/gCrKw7XH46AE8XTz9YSdBslgVjAK
//RF92BJfk4ZbYPtpp0aA+ugA8RjDgAGzqXVPwUgKfQ9FISnBGAvdCTyM0fvP2TSv95woYwgh0Ry
gMoOstbT6q/UnNoZtJEP0whcCbBHAiK4AD88hvNEN1yiodum9RPXnnlPK6d/NzVsfaQy6Z8qhBSz
TMkTUBn1unKA5bPo7KCTOwCORi2kFhqmezl6ZDl7yHUDjbTeyW9Z1xn4u4UaIOjLgcbgk5gmqyBW
8GgxeBjBIG0V8jbcAAGhNnYP7eoekMOLDkCVJnLECGh6BSXvHUCm+YMJvQM4oiT5+oucLOF/5wWe
NfgoWMLIso+XVuaEQ5UHAz1w7+rHppY78ePrAU7W7r8DQMsNPM/gk/Cj7DodEtLTAxmyBMD6dnDO
vMK5EU4uiw7yxo6b4xXc/sXapP/hBRyKZBKsXbDy0QQ5nqFcooxWdzYe71obXuTbM/EZ/eQTgJ0H
Cqa7ePt8IJFSw1FHYw09ZLLyVkEqxE0W2OrR1nV2RzzIPkEx2f0T1mkB4AXQjgCVetfoRqOdNRiY
KgW09y6VI/wHr5Vs23vMfvONuU6nstoSxzAUZ6wiaQpLXYRzZ28Kz4Ltp4YwczaQfDWzTq0HDUTV
AJoBgHVwfZ84CHAwWa07+DD35DfMPIBfScGfmKeRXgGWNH7vzl8WCo4HTIKNciKWyumdU4Axmvuj
e6DOn/BXRp++Xocn18HyeHxAAjNm3MofqTgwrWJhxVJ6QE0RhiFFPI6XwIJ/PYi9HJQnx8zCvQGR
B1pd6JSdvEQ1B3oUYeYegilI6hI+hD/CzYDqjfsTQDyAv2G3It4XjLufVNNv3773g58DCuXWcGY6
7aWQ9OGnQE4K0hUBIsLTzMsJu7Scpto9OH193Tblyrj5HUS+ge/yrghcm2kKmBP0GWDgs3LqczYw
n6zqRZ3uf4Y/2ZWAFfWwLcPwQwcQpYA6/Z2lrjJ3PnM3fnhPlJ4X4qQDDahFO+mUUj9Dpt1LsXtv
UCu8tVwfrAUc5kaJNS2bYmUKcdsw/mO0VnYn7ojLzxw/zpIi/D3RMEP9Vx4EJUNUKk8PCGEocnTU
1m6dftbXdR8CKG0RwAVrdagaUl5DRKe+yAvhLuU85wJrRwOlCSaOQEXbI9uewbghG8I/MxRtk6LK
FNCCI/QX2sFsAW8/F3v9c6if/mIXzdbl68DH5rRSTNpBjD6n+W2nLW/FR7t54O04JUMRIlZC/fBm
UrZMulYGUZH76E5Qs1YAvBI1/OayF2em8HSthAEOvqXKC7IfhfTnya6hBSlbCH/ye5M5cCgyQl8H
Nvfisgcaeeb+uf7Rp+Oht4MRUYSFzOjxkR6Srq/arC7u8zwBGaz17ynA6vR77UhsO7zVX6Oc7IDC
UdNc9xjFBlVmhlzVOf7i6ZF2OsDJ3d0OkB+WHAO0KTgOwaM9PLTD6syJdnqMLIMgwVgUOsBfhIzU
8Vzh5stbkL+ye26mK8HrG9eim8ACnlf1PYxsnTWsD5KUp3eBDaqBZI9f/4DPXhLNROgJIXr7KMer
NeMAGZHsvsxhkcvppgtu1XQmSPlsQfw9yBJi/JU1ByD5Ubuys3tnkmCzwBkCrhncureGw394G6AD
QkQSi4PUSSTfeyYEPDbM74FvfYXNyG/fB+kpHM7cQ6fX0D8fDSr/QBURGxTak5VhyxGe2JLm9wUU
EaM+H6AZCQAdt/eqNGhC0T+Nfe4c/GxM10PdHVIYCJfCkzHxeeBEAT74fei/ht624IeKX7ptGDUh
TBQCcWZhfrYuXJBrF1AKnABOM4muBg0tM01+bwCkbQ9F+4Sw5OuPtXz1o2MSSx+iCGidEkhjoLl2
vCqEbRoU/1h2D74Ts/ey+F6vaTkgAiTAmK4Q4jvI746fL+18nuCwkd414M3ay0X9vSrBPwOgsru4
pgKUAszF8QCllL3ldG54V5kVWQfnzoZP5gd6VWg2Qo8PWby3rIi/dg000YPJhp/PXTnc7AbvP/x4
iJIA0AHzJQct7OOnj4RKm9RBeGflqA48m+rMHvlkzzOoDjHozzCQnE/3SOFbBZ1yk913XpQWb9SP
nRAg5+8Vj5dPcDTKycmShSOXJhtwfJVyA67Er6AV36s1/f8hoFWB8ita8eTknhlIihQO0Mh7f5o2
wIReteA+fr0TPp+r/x3iZG9XGVRh5xFDwDyFWgkDV1Ju9Llu1idbehG4BewC0mHQBzq9lumgmgHq
MXdl60UThQzmRbP/+kU+WbLoduD0RTKwOK2cbDmbpXpuoVBzp3XstlsAD79+/icTFS5XPsJQYNg+
QJAqAmefSRPsuPqdWAbI7ks1ODFkCr8e5+NUYVVBEtGG0g0mip1svbFkXgaiXHg3v2lxWz71w7d3
HwaAuQJu/EUijp7sPlAvJcTeGbuT2Y5fNP631+xSAlrwNQCDoiBzsqBsq0PPr3TYHRLK6dorzoRe
H6YHsi1oZ/3Tc0ZP6zQkHz2LpSVvnLu+vnLfHXNls9XXH+DDQsIIUO+AyBD0mRYlhOPTCf4daWtN
nXsHfabE7YC/nr+HEKJYR/jE0NmwsZwWxdPjEcCDY3lb2O4d0vShuqjOGpEsDzi63vCFsc0o4Gbo
70Ji6ngAb8iGTqZqvsvLPgETGaH+BtlrZPFLCXqeYDd82hvyknmrNt2mzZkl8DFxW8aHbChq5AhU
oEl7PP4AxYAWpL75zvYe3NZJ8tSDitbVDEIFamK3bZsgI8rOrIxPvhsKUWC1eiimIqw9GdTYFqqs
0Oy780Esta6EPnPAfLLy8FTAfbCoP0GxwizQcqteTXcEsm79tdtdWvl3wwZsHVyKyOltBJAfWp6p
NCGF0dl4Vzq/bcrBYHz/em2fAimWpYcRPFTnl52Pzu3xl3EyoMGzxoxY3G3EtQFCJUYCY/StNd9B
euPFK/yVN1bR1GXbr8f+dP4WNUK2qL0isjgeGi32mtRcjXe0D5+GSf74f5yd127kSrZEv4gAvXkl
y8sU5Vv9QrQTvff8+rvYwJ0jUYUqqDHAGQxmplIkk8nMvSNWxKP+oFSXyp6npoHMpgtaP6d3PgUf
h0lHFISg9Ue3leVu3edBvkvi5JJqev6VxRtGXYI9MS0OtFLLPWpopULdRcLomgomn4a1SPwjRqOj
iSk2zvvzd+7kJb0bbPFp030cK1nh8zrXuAbSFYLkCx+3T9X7eV6gNPn76aFvs7we6HO8z4LG5LYe
TGLYMj3ZtuVrIfV2JQdOSsA64ZTkMJ6/spO3kc0HQGkm5SeKTodjNqa0N7pBW0e23umPA3KUWM8d
T2u3dSJeWJlO3kmqIxKCAtBWS/hXLJZaX7TW6Bq41eIgvZ6U+l+GgP0Eo9DALr/c+heTKvl6oYxu
XxdvYuUdjNTcnr9rn7Yi88N6N8RiirP7iPykkkc3bn5ImWSn2XHIEjvQLsyKk3fr3TiLrYgYxqaZ
e4yTwdGwCpyRl/K4T40wI/3nBZsk1mWKQ8BiGOHQYoRGcQZfTe3BaC9R6+cy/uJdpUsxyyRYV0E6
LhYecSzBiKRy71Y15my2n1RMywHjbhZZNcE4QVBiTs2TKytqFTcJ4v7C86It/GnxM+bjAkdBpCxs
IZfiw66QRwWD/uQKUxNuai8eQTakho/PQ6rm3JgKBwxvNiiA2ynOypUQJckq16zGiTFVwBJtO2co
6jkJ2ZvWRQcVwfRxKU0ZOADsRClRsUVd7jrEZHaiZO2D3yp4aNqk2oWpbK79vlZv1bGX7pShVVYN
uJ2bfDC7XSL5z0pR9y+pqgy/Yy21dpofCs/xqP4WDODfKDWiez2I03U9lOrKYG/hSFrPimBmP4uW
FEtbEaciXbV5m4VElKbebrKKdCNgO9+X4aDvfLXq7KbVp1Wj9+mVFY7juhS1/MmoocuoZaSu26AS
jvRDxRXZSIrTdyNOlKAobgj0tLbkjlubOmkNkgGxu0FYKcAoQHOBUyeC8RP79RSVZmDTbAvRkQqS
E8S6eW9WaXvXi1V4tFQcmgT6vuXEwuKNrJJjQsqAA9dad0giDW0/zmlb4s29SRXQOQUO/tUAN2ZV
4opbt1XzI1IwZ6taKuHQG6UVX/LczoPUuzZ8XSS2MBPv61S99ik4FngHx2zAP+yl69CKdRvsuL/X
/WbEqBffUPeWNr5uUGyLzN+alk6rkPBRG9oYkCPdKsAdWeW67SNhbbV1/C3Dk7vyiXp1BmKsqJfR
OrZVfTCk6yYM72fwNMiSwbuLIuunksf9zktUIbklSV1KbYEMerAmwas1VnzcgeV+k6bQ7EGGqH7r
VNX0OlaRVjuZZKZHwRT6FfB2+ac8TLW66nl3v4emL77KTVOvYX0KkSOMhvEkj3L20zNS6RF3dH4t
pszGUrb+VGLWvEwKnA5uzQMTY1x7afMnFQbhgYDWwR0mcE95p4TyvgEZNVusK32laqFpMxflfEf1
863LIv0pHbktAYiuVWqOPmgZvXM6XFu7qEmku0yMzMK2MKQ+W0Jd/wyLsHNEIaDaV5Gx5dUgt2ml
CSuPipLvREYASGZIjBul7B8MYQiuqrCbsmOhtv4WdzTAqqGGzuRbvZ3r/rTirx0PYdGoa6nhAx/M
M2XUAHoN/ehi6e92Yxz+ipUx+p75ZnskM42gX+7IU0RXQ997OO03OPr0h9HjAdhgMfw7A/DHrSBl
/mNSFt9lo0hf6kJ+jT2d43EPurhTJx3HLoRgLMDfJmHQNjyp4cgNtl6UsSH+2YylFRbjZoU4ON+g
1jJXeSy+YhnTNLhMhMvnYVs4HMf4R0W/2k8a61nFXc9LkhLk7Cv12hjE+rvP61k4xE/7N2rZtFyo
mdiNiU91/GlEPzs2AAAd7E754yckvGpFHK+kPm150gX/Qw2Hul4b0VZKo9ox5+zmSffyldZY0aaB
NeFkeBsdTtDSRumqcq/kloq1MDCeahVISheC7Ur80QdNoKjOyMSz+8nD5ucPolN4OXLonF5p1fZz
lJeOORubPM6EEC68GivlS92pwk+cgp09qRgDU6PoHDlMhCs9CPvtlJipk+L3hL7ViU6oRakj1y2a
0TJU6wcjgWUme6G5Jagqd6rWGN469qVXFefnn20eJntQGxq+4hyOnRyDDB0xU+1YfUQn14J+lYid
9AwMpc6dMW/qazhc8U9NYNtDrhqBu0pUTTO2rjsoUalti14w1lFm1L+EZsTiOJiFtBLI8tv6Y2/u
Ci0g7SSPAPeC1YG/UcWPctqE2yqky9jpXXDVIb+4G7y2YC0XMP9ijiPltxVv2zjSNpD46nusqeNd
lNTtqm1InfUzgrxbM87dTmj0A6mH1q5phWkNECT+Brgh3UXEXeN1hELVkLpLRHSeH+Qobpk3YtTZ
gWQmV02qqmCZxooeq/8DKlPmRJ515wuSt8IC9hvpGLSjnrg5NUleaC+kZIAL6N7BjK864B0bUQBN
I1jZdBv3DY5RE3JMXJZ8HWAw3NQljAWO5J0tJwPSoQY+XqV62RrgF7kGIAqigwWUx45VfP9d1LSb
sInbm0nGFi7mZrVWkPqty6QZHXUU8lWgjerO90Vp42XEDg90/J3Sl9rvfIKT9RhE4XoaOIYbQoHR
MxSidREzp7tc1fcVBGdn0FXEHUJCxvQgWTc6adPQ1OtgXVvqW2Lp00Nl+tV9ERXptlYYlv2LRsYL
+DLLj4fnrEmMVdkD3DEhVt7CF4En1UYi8bZesy2EulgHRjscrCbs10na6ZsKWzB0AlHbVzGh9EIV
63sVycgDCcK9I9QSpA3RL1dG0TZOHRvy2gg6ncx2GvzCiBbEwRgb8eWq/ZXfgMmDO6NeJ6NJtmLM
PzTPAEEQQAuwckKz0p5FYxTi6gBOT1oDZ4vv68jytwrm8fsqT4p9Wk3tU1kNykoaTfWugjix5muW
QDDvmh9xO6P6zJEAewntfaQ1PcQhq31rs+BXVciZG+HwtWXLz9Ya0Fo7Lqxsn8iesgILWF4VM2dB
GS1s5ExmXu2weVAHNfwV6cT3dRUmfWIve6gtsCKjqf2da0ptozKKbFliug1xLl3x6noONWt5M1P6
tgaOdHtszGmHnAF8jWf6q+jvHjMtJ1uZEnXfZEJ3yzlSVw+0IcfeDiJ4LEqtP8SRXxwGEARwH0Tm
rj4FhBHk+RpBuH4ofKXblKlm2GYnpzcYen1HrwvwebmWIitiqxUY9N+VASib52evcSZOtqdOKlSQ
GSuIL23Tm2oLqTIx7THTayD1bYGhTrPWxQDWJCv1X+bU/aqMwXjtOrIBPC1k6WtlcVt1OcAOHWnd
GBberqkK9SoaAx96YRBu4UDlz/EkeI6stc02TsgLT2vgOaUfRisRPdBGE/NqmyEgue7YRXLju9we
WgAbVd5Za7QFd60fWJotGTLEIWAj29DLUUPlOuSqcf7oRE1XraIZRElNSb0vQo31OoRhgAMe377a
hbAa69oAh9Pw3tV1uMtwV7oTdIVdXrf1bTohlhCqRr8tO3YGQ+T7x7yOxdsqy4MVoilhE0lCv817
Wtcj6hbDTlmEVlTUik0UN16zalujfRhl/0+i5U6iaMdyZhwRpt6/6GbYjU4+CdV3xRhrVyrb+Lda
NPE3a9L9tRbhse7F4FcsxbCAhJ6/1psU+ByW4tQd+1qZDJRdrnUEUFeeuEYlCBmkq42VNpnDumnD
wfFSEPpdofqbSNAbeyp7dWdJIA0TQWLSUTXAU56/jrklsXBY6dFUp2ilZAEiMXXC060Xpj1Qwlv7
ai6sByiakcPmXNQOajZO3abqiU/IusGz1cB/8Sc1sP2mqaBJFIG2Vmlyu4Eaddca8p3kEFlRUbCp
RcdEi71dRWqlHLTKqm8t3/jdV3FvFznzXQUrtgGdyua0982dZ/V8eVK+hGGS6+sxIk8W/U6L8U8K
NoafZ6+KDCqJRlrzaDRCcqjrfHJ1wQ91O66nOr+q/EkTaQ57pRPV9cS2G2nGsR5YEwJ5GpyWohxf
FeQayRhDfEy02K0R9JE/mMFW8opkE1DOv86GznwC8uUVTsQR/cD3JY7sxhN7kKSSF/5Juqx1VcFI
HxI4dlcpEIeVmoN+sJtAL5ySTd6WrYKwsaqRRUELcctPYHcmWep3SV4Gu9zq65UaG98p3TSHWFdp
ovZe+jyUenTdBSAm4nQuVI5d+BRE7bjBzwy3dTIVWylL8dGUi9AlohZUkBYGnIjKdpt2o7CGCVQ+
dklJ+WeCE2MVbNIzCyCQT8/jEDSQ7nK/eBHqqubMqafXYalnD23hvUiCIN3hqS2PWlIND4Ze+nux
ipgfQB32pRa98X+KVkGvtGgqeSG1YOy2Fn6kPQeu0i2L0toJlWQii1F7bx3EfucmYy7YQm9Ea0Vu
EpBZHDLSwO+fFA9KsV5p4tHibX5sRD1fB4GXrrKoD1ahmHZ2PpTdlQhJbjPq3Xgfqmlzr8bQgRTq
GnbWt/Wmij3HjMw9ZLjn2FOFVRuhi/HlHtJWmnW38sBpqWYNdEQ1qzcwP9TN7IhzlFrst4HWSSvw
KH+8uAL5onflISeB9DaXoUokANcGXQQNNfUdCiazuYbK2/xIMjz3UD+UG5hMsBEMEnviviTfJh/i
QwDpFCBFUKziSdwGkmCbVgYTaZKnQ0+jed14UXkAZeVvFM2rbH/ym3tLoXmDsQ2sXVOlV4rpWRuY
qz4kwd68lvAgr4rIsjadHvJNr/L6kQDk31HYmEdRgQDHCY09Sw/SNRSUZD/6oflDrqQUIYXXruSm
ao56mqlXUmY1B6MV/+hGzqrcVtIhGpTBrnH82xSCk82koV4O6PA5Vtao5O/mhNC1QJa8wNTXwjBI
WziAoJsSM3pT5Zaek+JD9dLj6BDmbbqJQXI59KHZk/QgPFi3wSBUfA1CrQYsIRJooFiocXFHVgAQ
NUDDYIVtjNbmihoPpBUrSPY467SrYSZOen0R2FroF69NGY1rsfc8CD1d6kxiMh0seYx/IDLTN2Yl
DddTBYYxipMnVRG4l1r83Fu1sMlb71db1+lDpUSF2yQewtxBlt1cNjqbvai/7mQ927ILBzAkSfKK
CkkPByxXbInns29DiH2yXgqH1g+hS1M7EW+JbvCctgHYm0jZbSD10t4Dlr32rVE4qg1lCT1S8ys6
H/lNp0b9XRrCFAV684AiElVyIabWg2epMEtE4UmwQqAccZKHdhlZgUvdB6RPMNzkipVT6vLerCxu
rwxNGw5yV2Z7le+UE0J0swMhnghJlqfsOZMBCObcHIHhW9HY69A0VnEUpXaZRYWThaJp93XlO16o
FVdKKYnbLhNNpyzMbpMGXuyUivZMkczcwWrK3uIOkvE0AhDqlCBZx5rfcQ6ryiMcFNi2sjVpdl5I
072ONm6vt1LksN0Vt1B53qoktnadDFJu8HU2ZWGtXJXyZGxSQboOij51TL8Q3VLp5ltojPvGEqxV
qMQ/0jQOtwknL0AnSUtFAWIvCNKZ6QwWDwlSpR3Q0gxP+aAPG28SOU4OUfotFoTqxRtC/QCPGEpd
JFb2qOM1E9hE2UA9/ZVZlhS4ulQCLOJNt51gDHaQa/l9GaKb49jqXVFnlNdpMQg7POGgmnpoDDYr
dbARfeK40yRpIJel1jqj6G77bfnHhI8DcnyS4UAWgPog1tjGUAnrqSiKO3bLky2ghLNLkRnlWxrR
xtUg3ZjtkFwHaRU+n6/IfqpjzuU9zMW0sOdIsWVduSKwXJtAQbqttNfl6yn/aiWW3ycbY05IkNgU
KHOJ850eI6v9WkeqNblNeztE+0C+0Ns69fe/+/1PeWiof00p5PetY4Lh+4uGDXQM/It+J3lTGDY+
eWYGw+QbN3iTC1CAWuGBVIExKi40zk9dw/tBFtXqWku1Xu8YJA6ondlftIN+uobFI7AQK9ZDw88b
FB3zu9J//foUsubGIl5fMjCWopjRKEcY3nTh0vq7Wys/vvzrRDJR/CY8Z8ZezDfv3QTyqr4Rqk4X
XaGSv8vUhqiBfbWrbVh/lYQ095isjPJxCNwyfVzUheZ6Ynqk9Ug/Z1Tezl/GiTI6Y6CFoa/HAWSp
CKZzZSmoVDVXso5S7VYZZYrH80Poy27BfBnKnJ2kzbLEJR+kVXMVvXquuS3fyFo2HrSko0qffDcy
+RL4Z56SHzoT81iIoBgQ4gnDfbxlI6XGcioyjQ/ksIvT7jB57R1klEdYbL/EsaUg+VUtPi8iQ+oq
mIIZHqIvhhQLAaKqWmpujnswOQT+7/O371Ozhd9HlsE7jjwNmcxiFiRyzH4G7JcrZ7+nZpuGo031
FkweGziJElBw4a3/3LlkQIQUKL0YFqv2YkCtsKwkA0PgZp0hrUvZ02iRVAfN07c0f4Ekg0kbs8dB
EdZ9Btjw/OWeWHSQsHFk56aiO1qKRSjpNgL5ObqLNIjz2yHSv2jYm9edDyMsOvYd3/Sgj2Td9VHL
pUxJ4x8m/Gwi5vOizxFbi4UtZ7NMbHDDjMCjQpelV+nhgDb2W+GrN2vW7ijcLiTHJBQb86v3bhEa
Jfb9vUGPrc4sJxhtgSLu+cfxWf8+D4F0FNXiLCBdTr9okiuxKSvZnWia+ZzPMjeretsoDlMBUhJo
ndCk30RP3dZWtg3axFGHP+f/hhM9bYwohABRdhXpqS/esFQgawK4JzoHzqGGHtkmgRgybDhFqp0u
vuSSODkco0jEmc5gk8X8iGqqSjMl0yXwba3k34a2thOqqHX7ouYXJI+fXm5UXRimEEYZxPZ+ursG
EW+GBAfPHQbxWdb8TaWTnqLRKmCtHyOY9Blo7OSXNJkXHuzJkS0WfGXeQnzSBPeqUlSeJPVui+Gk
bw1iSMiDyPaeci11d6CoHQ8a9PkH+Wl15mpxUMxqIsJwPnkJgo6QpE4yexcrKNkUY3qrpwVREuUq
NxvdHplR61SWL4FxTg0L6Qx7Kz3xeRp9fEvUum4Fq7IGV+NFhIUaQLSNBJnDhbTiP+bFhYf6aQmb
VY2ocli0UR1++uAlhKhQTlSYrzgYU4oylwR18wz88JX7O8Bf+NyMrFq+EEpCsgUBRjT5OdmYVkCI
BCW75stL8TwMnY7ZaCarsIM+3jdeAbrecj24k2qshkk7SnG1Pz8jTt4qlB2zYpx92tLaHIwC1eWq
G9y4yNu70aSGx6bQfzg/yqkJANiC7pKM6h6p1McLSS2v0jQhH1ymJE2onQaSs0wORUvgrrYbutfz
w33a8HDf3g83/znvVmUwut0YeuXgSgGd9OGPKT+Sq7SZol/nx5nv/3IaGORIMNiseVxudlqxsAJf
ywaX+sK95hVX+HXJGFKfjVqy5TmPvTNuUwTVF5aOzzuE+QJVDPsIQMinXL5QORBp7LvR6IY5+gBP
4DgOOF6DAtX/Lq2nnA2Cr/xUL5mETk17bAB87/ACfBZBCoKlNXUooUecnuCBU9h5K4Tf5+/pqe/d
X5+6hMySKb+Uw+piSAeJYHvXF48aK7Bch46QHFtPBxYPCHi607OdIt4E8pvQ779uhGIpZlXmnwTf
co3zC/Nu7qh9XiVKKMpumRGwQuXNDy/6uz9Pmw9DLL5vZlPOxcNJds20tod0K8h35+/hiQ/ohwEW
u5JKVZJWC7gGKaJor2yCdt+TKRRFr6388/xQJ9aPWe+r8/WcHdPSYokSJ7zUET0Z19B/6d6PS6LE
Cz//18747mlgT53MMUv4eVDLkT0Btj3/95+Y0obIHkOd1z82Wou9dtipdBFCiTJBhW64HFvpqUSs
cYh7Sfv6VwmYAMdhhLwc+f6+1O+upYrTqWzzHgmx9NYQgpFdIi9I8x+7WI8+jLC4mDGvs0nKxQnD
gEVK0auqXE9CuAnyZzX4TcwJPZFyZyJgUi8clE+s7x8Glj++NJEWK/6gtZNbRf4DouV1oLx4vdvI
Nbl+uza5IEg8tf4xHuYIZh5686XPrxAyBclbPbmF7P/UY/FnIRdr2hUUmAPfDqNsS8zKr8krr5UO
ScP5KXNiThq0c3A04FNSzOXporUKzUxbFJ4yXpzCji98vC78vLWA/HRZHI6BzM9zNrTzct2Yb//w
96Me5FSB3pcjxceH5dchQQF9O7qpLzy3A2FO5PBdis0+8WmEz/C/QZYA4KYTI9HqS2SwHgMgk77P
YvgVgvV7CChqi+IrOSBQNcxL1I5TLzR4Kqo1MHvRoygfr66qKBFLXsRbVn8jokqngmuuzt/AE9uL
mYD1vyHmJ/juRVZrXR+6Op3c0FipPyppnVa7Wrswx09OA1BqrEwUYNnGfhykllJZqUEsugphHaOT
XbpPpy/iv99fvLIeeYyF5mOo6MEpWFtf2vTNTr5Umzn9NP4bZfE06sYciVVgFKVcE7ISflMuXcfJ
Ef7ukFHEws5YzOZcH5u4Cf4qh8VulZjB90Sub6VKW59/6BfGWbKCzSCo1YkkNVfjoDjIza1Pt9LW
gvqCYeL0OBwKkdQC6lluyD2ybEK1RexPfCNxFkPtoj04fyknpxbx6f8/xGJ7bPkVGX4JQ4DCt+dw
Dy3anh/h5ORiX4pdX4YttTSuCDS28zrSkXOzP80grQ2tTgbDoZerf7gWFuK5oKSRPCLPf8m7dzHG
cT2OgkqJnCIZ6qoLP3/qabz/+cXBJeFUbKUoF1HzGyv5T4fwUv2H1YQNNYsVxk4+Z/Of8O4KRqIs
wzHKRTcoCeBy/D0SA/3Swf/UI58LwNSSVDZrywOD0QlTlNd0Q8wJ+YnYEIJlak9ff+ho+PF1UnSj
nrG4V2bieaEv+aJL4tbaiqpd5JE/YUlrM9qcH+nU1fDl55hAkc/i/PXxliGQpMIhjDQuKrPbSomc
Eh9kiBegJKdGUWFAqVS8mMrLraFoCJouhOym+nqDnmVan7+IU+8Iz0LS8GvTYVtyJPSUFrg3aZM7
AtWW/dJJDGPd5ju9ubDvPDWH/4JkZrikST/h492S60xTg94bXBq3dhf/yJBxZJd48xcGWS6PSExr
BfkHg+S+U5QvpE7Y5qV6yMlBOJfNXi9AsssZxmGALC9TG3gilZMKb4xll83D+edy8rGzwcPCQTfh
k6lLpiAY4QMcXBMd6KGeCnnr+e3b+UFOnNAMnsb/BlnMYK80CKLXOUmnHASS8jWjtVworzwZK/+X
oeiSzagfynvLadyrXWpNBsruCJiYLYvVlYVCp8vJ5UOKXiFzPX9pJ++fhR+NtFZYqsulpkgqtYpL
Fd+VVtimxMlTubAon3xz/hvBWOyQY8qMNVb/0bWMbSSQ/3kzC78ubcCkk7ON4qHEIsBeW1l8Jr0u
K4pG5cZlwVizs7jpdYJVk/rFr5LmymtLxSH9oKU0nZrfiDke0YPPyFXiZ7ct4cJ50BE0k15iQZ46
a4GEm7vOFH/gPXx8nYlNl2KhxWBUpNXPVApvtKINHMFoQqeh6WFbqdhtyyz9+kHfeD/sYsaOftGj
pQhGtwJ+iPZsfdET+JcDuTy+arOJk3lD42Z5QDassLUC/BRcmddTUkWOlI2EjbHZ1q/EUaqvhC60
bhE3z+pMVBBDJqTrKI2x3ltlQTBdXjpCq0av52f0qYkwe3Dpnc6FgqWlS5u8PMhU7njUXwXf2nIF
huwfRoAbAQLFgFuz9HORx9qZIcwaV0JkGJOP7glPeX1Js3DqvYFjSNAFNHwRJ/XHmVOaiIQ7izU6
GaRVNiEYrPZ1g6TeuFBUuTTQYq74ZpY1XcRA3kh7XswJyS6PQzqAq7HUl/O37tTrAMCArTI1FeRS
i8WgD/2J9RpzYiYIN3I/rnNL2KohcgaJxlTSRy+iGH4/P+ap65ufEyZZxOef6vJ+Sa6SWWF9S7xj
rt6ZiWj3WAAulnnnM9jyhXg3zvKjKlpjJFcju7aYAOEcr0mN7sgaSCeNn43kSsmpsPDCR4cuEfdF
c4lVeOrWvh9+cQRNx9LzkEpNLtrEenSq6YVscImQcNkWjd35W3rqq8H3kJvJtx3n7GJuhvFQhnor
c1CsIJsURP5ycgwvfDhOXhCtPrIgkHN8ItCbUWjkls9z4+zVbRVBmK6V0vccT2koH8UJHha1jx/q
NLjEJDk5MhsXtnqA18zlJl9JMFIRTUKBrN5VENUqGhOT/BhK6sbSXcm4sHU9sb1gp08BxqTfNh8r
Pr7p5Lf3Vuuh7NGEOw736bgpqivuq/5ltAckbRiINPfo7lAOW7x9aoMwDhqD6CJod6bqNwr3Jnj+
8tTAxM20AFSA+1id38Z3B6RalMZ4RG/q5tOjN220fv8Pv4+7ft7qc5JcAgSK3E+lbiglt7acgTz1
S9T3E1Ob3/7v9xd/v0h4StYqieTKVuTE0mCXX9aJzU9BB4FARZRwyeW+WKT+kSajIrpiENvyarK+
mLQ1MxZM6HNwN4B/zl2Zj4+gMIHDpgBZXfNmjBRbwNRy/hnMP7BY6Ziq80/z7UdTN3+C3z3jRuyS
2lM72VWT2Fi1pOd4hLMKfXulDNqu0prYmYPksLtdIqaeWMuhKqEdmlt49MQXl9ZmsZgJswiO+Ne+
d/RnwVp32f35yzs9COohEtdoaS2LOkrsSZExBKKbTNCzutg6kOLnOYE1PelKuv2HwQgJUmnVqfO7
+fFeqr0F0RH9kNvW+j1cy4fZLGaTHHQczUschxPrGl32/8aa//t3z02oMS/KQ8yZv/ueJN+l6k4P
V3L4BA8jhaR2/sJO7MOIC6JgDfNoBgAvvhGKkZlGZaAn7GZqsSwDKuVAGwQXvhKn3ld6f2gWwdEp
8NQ+XpOMA8DwJpoLmdI4loWB+OulXYoKhMqhN5nXs8VkJyMau3OhUz9GEa5dRUN74UadvoL/Blis
OIo+oV5tlMlVy43eH5o/X38OHOxYabhFBjSyjzdoqHqDJFd6ZtHrKB5MxfXqf3kEMAcl5jA97mXx
2zL6YIos+klm+rvIbI3I0vOX8PkDCSpGYR5RYeffl2u+JHtJBLDIOGohgnD/4FvfQty6SjCshsg9
P9bnp8FYGsRGlEZUrJbvIznKhUawsX7MpUN4FXpfnk0ff37xCoY9NIUp4+ezazN3rEt7phP9eERY
rPqznI5m2/LPt4pRT6Su0Y6YOIIKTsB0bH0Sqcu9pO0LWVzpzW9ptscKVxKeQWl4PH/7Pr/1H8df
XJ8FFhh7FNlggvVUYl+twkObShfmw8lB0AzNfT0EUkslR2f1WTnFXKQU3pctzrvUjo278xfyV6n3
8SM381lw4CD4YqexVPLlE2qOiC3wkdp8uam6VO8hhCjaQ9CG0Qt3GWdjnt5nWqc85VZCNFNahIEt
JJLnTARpHhTyh64G2ahukU/SfSSZOnxphdbcNurQXqlh4LtN1qZ7vjLpVvOreFsoaOjEEUkDXmC5
2bEVqeHWZ+NwGNg77nwKDXaN4GI/dk3yoytD/47O04BYwJRe4mkQXvxRg8c4BoXbkc5y01akent6
giTdn2I7i7APGykE6T5upWzLh6fDxDQVtxGGbwSrqvI0RNZDkzdvYS/IthCICb6oKWymDXWwYF+N
o/+aj+Z0VY1muzf1kgyqpCv1twGx2p9EHoXV+Sdx6mnPX+K/pEYSFxbffCPDUyOmGk+7PCa4AvHp
fhk3iXTx3RDLo5tSe1UWFAxhbdoYU8zm/BWcWr+oR5jgriwk9ssNRZ5zJweiho+i2JPTu5vKP0Xa
2Kp38PGanR/r1Pr1fqzFCziUjZr4FWONnbn1gULpX8x1Yv1FuI0HhFWSzy6W148fFCn3M6Xky3+U
uk2x1i5huj7vvmaK+ly8+YvNXTInDb+gXOhL5lEaHlqOQKU2y4h26qUqzokbBaFrrnoS1TJzGz9e
Rh2FfilInXkMxe/dVWZ+O/8cTl0G14G7lJ0yIs7Fvg5Cr1AEvqUfJWiyd4M5QWjQSuFxSpT+VuvE
5ALJSpb5ez+uVyrM6Zl5h0AVvejiNfHa1u+mpMqQYZXlXV+Me8nEAbuuwniCUmOSwC5lr6ZYxOt+
iutbo4GVQxBOYHsNEDQxpFxQm7X1kLNEmWtTT8rNWKkZN980HIUQgB8aisG72dXu5ELefvnLMa/o
QLiQOsxdlsXf7ydS0wnplB7xg4taZ9OisKsvN1dUndow6uEZXvypXRuw11ax7UVHQySwDSVerQ8A
Ay4sWJ9n1jwKtRj2Qye2K1kV5HLUGtFR6K4kK3D66etLIiOwY5yjB0i4WX4AieQbB1XM4qOSirZm
4OkWiQEf3s5P4VPXQZ4BByGJgzbnyY9vyJCPGs27PDmOoZPfjZeozvMDXUxYXpD/fn4e/t1pJJKa
Pug1ft7TXqdwLTTXcBLuymYbNVvpi6m7vBeEiVKPwC1JxerTk6ebYoziwOySs+TGwMIL5u2rdwtC
rkG9mbatQgdysSwC8jQis8nrYyGvamGb57vzvz+vRx9v198wXF5vclGx+i3ej1AVg9BSiNWU5Dq6
6UQzeBSFLjiQQ1hdq17X7xVBNOwh6C+5hD7Pg3nkuV2vE/L2iWgYqIVcJ+TQHJvfXWJHT+ev69Kv
L9ZhcYwBL0RVfSQGxNGbffcP9RBaIfg+aBASpMg/P040cm5gFLDkHQdc6aMdKZf2o6cugSWLp0K1
kDu1eFEUX1IzSeXRj9Wt4F2LysUnMJ9iFw9f1imFYluZE7CXFReJ0J/YN3352DDW2s96zfEqgDuO
mKSGtfOnNnzknJc7uDRVpxA4ZThW05Wcur0xlFkbNOFH7lmV04he5fBmPzFjJDuB1CpCoNPbjUAf
9S7uZHMV5IG5Ka1EwPI/Jis6DjCCFPnB7xvt1vQ0YRcFGco9SPDT00CErm5LuezvaownxartyY0R
82i66uWyf0obvuG9HvZIS2rBEJy6EsdVVhXGhZPV5w8u23X88pRrReoAy35JFo2l3zWYqzWlG1cN
W5RbmTbQlhcluw6G/yPtunbkxrXtFwlQDq9SxU5S22677ReiHUaiJCqLCl9/F/ucc6eKJZRQbQw8
GMAD7SK5ubnjWigA3uxpQSDqjQitkeVA8uFcrWaPKnONXGuo5xuA4QLZQdnefDXQN45+MkQfJvAJ
JcXN4PLH8Yz+zyoxnrWp+zQrxUrsvtCFip8okuwacrYLEN+z3ZG6s4wQ/i8qMKo5/ipZYe2HtOgD
EUneWyBEPgCjEPBgZpZsLDKQDer69covEYuRVFwAmiMximWh8UWyb6SdWqMhhhGa1m6u7qZ5N9Hd
7fuJEU1MoSL/fckMB5ICz8xb2wgR6gDnBdW7699fQLdFSRAdKMDdxztz4YPV+TA1lebwMCEEQBUG
qV+MvEty3yur7JORJfqXubJ/TRMpd5wBWCGpePcERA6m+KVH+HHl94g3R9pTkY9BGgDhDfRIUiC1
cxTMGihDmJpZv6nAJ7stXI6KZQPkRYRyuIlah8p4qhUswiwZRhM6YNbHBM7hyt5cxkAW2qYEeYOz
NDkLUjQnr2JLC6cSRijxG6/flDFQrDamevu1gSjBmSsmPS7SRS066tsZ7Ych0O9y+xkQsivbuvAU
o2MfNBtIq6GmL+ejUtYBGLJotLBRM3anYpx1Z/WcPwNkTNtyOzcmv28ZxWTaWKoHzCXbd+nkoiBY
xjoyL5P1gGH9bgcIbgP18anZAsUt/hLbDt1VdQd0seu/d+FmnWmBsJwnjpaVxUyv1WwM5+aoeLvY
eDDWRqwWXkAcLAj4DPjV8K+ky5tObTIB5WcMp+JJjB0q/Of1NSxY91MBcukqQ45Eg8M7htZnjyCV
fHDmwBtWXKyVVTiSC6dbvTKMGYQAzCFtgHz3gYM42SVHPz8Ie8Lt0rNiDF31B6ORneyL8tP1fRIb
Ld94cQ5gmRdGSHZFEpAQeBogV8ImnwYTc7QM6Kjofy9+17YX/7JbGvtN5c3B6JT6DLayac0ZutQ2
ATGLVxjzpwLQWVIFYx6ShHYGCHwGjCZ6QNbSBIs82jJu3s0zQXIDyjTPs5URvQ8VbaNVmynfjWs0
SJdGCw83SApEEC/6MKQg3jLZaA5u1oVwG3mGPrwA/ded+dx3K2tZeIbPJUleMEaounI2aBd6+ldt
3lrJfTu+6MXOSvZu1m5qe0+7u5yxFbmXGn8uVjosZbJ71loQmxrWfGSJbd1NDHSZ15VyQQqKdYgj
UdvGkKdcQlG1hJocKGghQZ/hnH5j8ea6gEvrYJ8JkCwci5txboA1GU6ZUgdAseAB5QV7UVg27DIC
wLzr8i5vmUg+AxcIFw2jC3LFw3UVLcuAcxaSF/KiAdVm2meBWQRGsW+GFb92YfN0tAAjIaJ5qN7I
jw0dG/iZTqaHZfeQ1vvEu33vkKwAHD98QHgvshsLAHRWOmalh0P7kAKT0Qm0djf9vL5hi4sANwK2
DZWJC24EHYGqXbBEDxN9A0ccWMB/93393LLSphra1hbx0fSZmd9M6+369xcMATbp398v+fod19KC
mYoWDjlVo6Hp2kcN7cxAvlY5iKqHRKdP4BSqV3IKC7YUKQtd9A+CtOCiEVwpgUVVwLMLJ/VQp/dM
3zhr9a4VEfLD2sZq2Vo20cIMABmAl9JBF7VyOGsipGd1Ao1q4TGIMMb77AdPgSu6osMLEt75KuDU
A4oDGb7z43fzQgFfeDGHmQq06CLPjoXeABTYal6u68GiIPB2ocaGmvBFVjfTc8VLs2kO3aYCJpl+
z2MggKaTfbu7jDY5JI6Rm0bCB7fmfEW9hWCaNC1WRMetO7+0aEDQafFoAh8N/I3XV3Xpz8JRBlow
qvVIjV6EXglJ2kGAjkU2ME1j4x+LPI/dq90fKSDjnNUWm8tNPBMnV1t4D+5XVkNcP/+w82NZcox9
36xz5zIknZsBfZ5bulKi0fAxLw7m8BlDjtd37dKmnYuQbM44WsiCJKSMFOs4uBMQ9X7+nQBJB1Jb
qztdQyVv4um+7XbA9F15mC/fTRh+pExQA0HX9IU6A1QPgHWspJEzDipQxRNAFRuDH1fOjpj57c7G
uTTJxzE7MraA36YRtYet46ZPibWa61tQZfDLICUjcggiGXd+b3jPKY2pk0QTA0pGxNtnIOb3qCK1
z1N8szHAcL1IJhu2C7INmeWoL4CUUYPzNwI9NYBW7poq9p0107agZZjKQs4XDg5ymHJzoMmTvjUb
TqPOOH62yOG6ii1cxbOvSzqsgre2TTV8HfWSZzQcPWml8oRmp7X0+9KxYLZMMJJYaD6UX5mCTi1g
WzQKjIf9mN7H+TEtUj9TUETeNGv9lGvCpLuf1NzonVZFgGV+RyeCOitA8wZoaqwGpvWHtGstSMub
+O/ipE2sgOtaKjYWlwEGm4BXFnMEAY1XukSXFQHBCPrf0GYjaxsDwH2MshONcrvJXqq0bu4cBQPw
1xViSQqIaz0M7KhgSJQzRrRCptm0CMXg5Od+DDzn9e++L3nqs0E6VlCaRkxXn3X2vcv1r9clLJ3G
6QqkmE0tjRG9j1hBzI5qeqjUPS1XXPJLbxCz7AKJCE4HbI3sbjic1iPjOPCm+9IV96BVB8it7tu0
8oGe419fz/KJ/CtM/P1J9sa1FCQ+KLRZtYfNVLrB9Ou6gKXrcroasaEnAtDY5Qwx1WlElM+jtYnT
0fe8wmdVukHgBnjZlUr10oIwdojSOBwpjI5I8nQyaQXC9iQid9N3gG1eX83a1yUF08GFRbOcJ5Gh
mP5TVa85s0tnf/rrJfXqZgaUbA+/nvYCogz05j8y9Y3H4e3JIpQzTrZJHNvJscxmwdxKCAoH5Ze7
U/KVkGZto6SXMlUKh6ZgZUHjJMDFA3t7/RyWriGSzii6oXf/0oF1ysICkUaeRDNwyw206Bet48/G
2uzy0nEg9kd6xsaEHnr2z3dpmGKUxdBVGqXu3vPuNPWToQ3AaAGbU/r7+ooW7glyvUB1g+ZinlV2
Lcp0HBJiTHFUVJafkGEHFpQ7dWxftKo4oDH1yLLmdsATIArC1mB2BdOzFwl8jRRqXXteHCnxRvnp
tmgTO1xf1YIaoC0JC0LPjXAypMcyY26nUCRPIs2KX5hx1DD2cLMEMYyFhwtFcZQwpRtpGMqggCcm
jgi9i++8ccUYXyqawPTC7LrQNRT2pQupj9RVbFPpo0qzfSUe68B1+ZdYZytmS/zM88wq5KABFRMa
gMC9YPEyGRoA0czHozJzjSeMR/ENKi+1T8bS2Tc6H1bkvecvLwWinoQ5YGAluJJbYc0qV5sReOoU
/QoENH8JhrO7X9R56KqwiUd0TMwBCA5uPS0EgEB+E7hKwGeQ2x7zHg+oaQ08Kpz50JRFmCRsxTQs
JDuFDBAKIvJAY7iMaeLqk0MnOgIpvuB+DARzENdo1aEEAn5edEEPDDgag56AOr7J1kAg35O28r4i
2LXAnvI+Ki5pPDpFutpEijoCXMDjSJNN1rgbzS52lKd3NrjGfQ+Yz7VhbKcC9Btxg2yvzZStmQF7
par+VNTE/65u6pqvWJglVQY0KuBrRXnpotFCaSdWzlbdAUzLUAJmpdZ9krjo+CSNF1w/5iVtRnkM
nSSYnrpsWUhdI2/RQtxGqbEpMYfSz7sc8KjT63Uxl9YFwzQwYZhlRn0Z1fJz85y4fQ5OG72NmD0e
MQv7SVPyFb94adPQDCVQhTHSBFwJSYTDG9VOWIcwfKsBZJ23Gbp7VlR2aR2nQqR1uInTIIeVd5EH
2hL9cQ1y8TKfLArfOAe0KOHCy13bitppKCjqfUQsF8nRP2Oe+DN9K01nX6vPWh6B4+dmP+lcpORe
MAwdTJWq9ZFRaRi61L4wo/+AKTldleRhdGCzAHkVVqXOj8DnKm5HEzlbgi2dfEV6k9gpvh8Xf5jx
q9I/8vuRdcVtRJso+u3ONQtgImC4VzMecfDUpXm2KW7vO8YKTiRIhwCAHOAwNCmPsvwwf9Lcze23
D9SmInsMdxus2OcLyHPVqm0M40Vp8+wFpLwZRwygAaLjFEPgroDEPv+81jaOmdRGj7QhPTBM93RN
jwCfP7CcvCRG+pZpxsqKFh9FeEJohhLTbRet/zQ27aRlHmRme298zZMnoDb4WWxixjze0u57VjcH
s9nfvpGYz4Ivi1QO/pE2crCdRANEVh9ZeZi8jdPz331eWJ8TVz+ZLC3tvRnXH91WILRqby4jiIlA
PLcoPsNzkTu2O8HPZsy463rzlQq6Tmv0q2mlt3bxaE6lSP6K6xq9NmnYJOJO+VuumOaRkdj6UteN
8lTOGoDEQA/p0zn5Tr02CXVjYiu/YclMYzIRdW/E5WhrkiyOWdjV3IGqNMpMYKbvLGWt9WPpsTkR
4Ekmx+VO6cS52UelvUn1je7uP6RrpyKkp0ZxYqqOI26V2dGt3iqb6s/t2nYqQDon5BJpAsiPPuqc
n9ZPYnzk87oOjFrEPBbisnNlbkDDoczWCKt80HQ4Fu5aGnnJdRHOkaGJyRyAMZ0LcKyMaoo34TIm
30HauGVutrf1o9Gs4AYsKhMmBNDMK9qWZC/VHoAGVPewnip5ondq9QHriUmK/31eHlw0QIvyH+up
uuyuH/J9q3uhnWH+p5qeYgul0n7N6VteETqWLMyhIBUraS9w6tG0BGKoyDtQMO/185pTIbZecq3R
nYqBB8AtAPBWzh6qc0maHMxEUeaowcCf0+bY1/VR7Ql4gm9va0KO/70Sh3AMy5H0oK1AT8pJW0de
aW6Hiu9VAOIV1VrCZ2HTEHejcxjupYaXVLqPap3o/dRNNapVRyf94ta326yz70vXsXabnlQ9vs/B
WqGhv3pcifCXDDPCORA8gBgGOyV3ELRJPA4jr2oAzH7KAV+FrrTNCDajHKynymOd5Juh/j4VbHPd
zujiVZS1AUwicGcByiNivfOLSjJ3MnKvASYeR3ujXvg2MEVqkm6T8VtD7ud4r5FXbv8gAPtX48MA
Ai4t/ezylxn9gRpy6Lng8DP/GfPxyIbGr+pHk0fXf+SCQUcF5/9/o2zQW7fknd13bVS120rZlM6h
y7Z/J0JSoCQ3WCUgKKM+/4ZSm1Gnfqu+/J0MSYkcDOokjYFlWMUzMpLM6HxerLjDwhm9PE4LRWkN
iTb0ipwfpwKAfd7XaRuBxnF4mpiqhGlPDb+0MIzPUXTbjFx5mcCE+REFFs0p/5MsKZJeeQB362gb
OQxkU+bBrJ5AVbZNct1PzcjpdlkVzcnr9S1duvei6wtdvAgrL9LUoBFsCs2CUBMjUg2mZX9f//7C
MyYIQ9AyCZQ3C+X38+0cOJw+kKlVEUhyA1r/aA3bH5Udp38pR9yAE+cSAwPuEGtGFZnmTrUB6P9A
vb1GV7JVS/cIeUoApmDKEf65pOQViO1YXQ9V1PRBVx3zeUvWUBGX9A8JOM0Rg+AATJF0XMEocNMS
PC45kL0s7ZNbhhmoyZqvSXmka8q+dPqnwiSPn6Rqrs4uhJmTX2lBtjZEufRSnn5fOn1zolkMAK0q
0qpnj32f6kPc/m5BdG1aK/mRJT1DVxegepDpEYHa+fl7DXq7iKe2kZG8ORT4CCiIY+TNaH5d1+el
HYPXjck6Maxwoc96BSS1YWzbiHSK7/fZGr7SwvdR+YSCATYK1f13PLITPc6Yas6lBxR9/qpr97Q8
3vzzkWbHUyCCfduUs60ZFG8obJBEgJ/N/uGY3z7w+feaF0bWMY4kOSugbVQd8DkCJ59+q2kK8o6P
CICjijkkdKsi4X5+zCOeX1ebQWzPwXeuAAGzXXOE3tHhpQfAAIcXUlSYPgQTnGSGXS23R9bayID3
nrajZvO5Ju03I6mfRu4EDuV+2zcPwCoG9Sy9Vwv394TMtTsiNi/nQ5p5gZ7bd5Q1vyvTjjBv/vyB
Pf7398kkcgmAU9BnaPDIRLJcBR/tWqvkkgqirUS4trBxSMqf7zG4Ae1xrCYeOSAEFsBvXbZyikIN
5C1GjeQ/RH7eRb40rUs29I3CwdkAKtvJqj+7PTvUdec7oMvcTO24ub5nC9YB/TKY5NYAroE2UCkk
aHXMQ3qcDhFpAPrb9vPPwa2dgDbZcWyHf64LW9q/9+IJiIAFJrekQLFeJVlvo1Tj+M304JUrlm7h
DcI68GF0LyChIb+oYJetUrN1QfRcgeZ2Nygbcy2lubRduq7aqB6gxR0X7VwDDKPqXKblPAJXfegk
7LlPgQox55/Gcq1KsijKBsIgYFt0ZIWlC522itvaM+NRaqav9Uw3XZp/cUf30PXGioO1eC54t9Fk
CiIWeOvnq4pRdwD238yjFtTz2wr/un7uSxGIgfYyxABiDgl5u3MBHng6wCw3DECYBouv2g+Po1o/
akZ8QHQ1HxGQ7LiWPVmpsZ9y9gGzADgCzOpZaAnD23EuPCvzAe0cPehs9Gfb+pQG1xe3pHUo9KFU
jxgUAKqSZcdwpNqwYRqiVmmAIvqmmiFJV2qcSwcElxsD37DiYnb9fAm8aYsJWTQexZ29+amgXnV9
DUu6dvp9ybWqZmSPPUwTI0GYHsFVGxVd9jZk/IuHZpDrohaXgikhxKEYk8NkxflSyqrPgemXDgC7
e+PZQU/217+/eByoNImSMGYJ5UeKEm1UgWKAG9o/6M29QcO+/YBCiWLWf0XI74ySNI03ZRBReCnY
0Zm/Rja2dBzoxge8nZg7gU5JezQpmjJ2AGS3yM5lT5P+NPQHdeXSL20UoJkFhqnwqC4ufWb34wjy
pajXn/X6uaV7UKpcP4uls4aVB7iwoDFDc8H5OrRmqktwQE+RQl+UoB8/X//8Uh0Z4RPssSj+XVLP
jUarAvKiVqPZqdnrgB7zTW468T4GU7evCtpzFLamu27O7M0AgOANK5r6uRk9beX+LCzUBH8mQkXM
gKNHU7IBRWVMQK4CHqY2IcvtdT5rttfXKo5ccgzOJEhGDKR6g2uPkFA3O8Bpx8pnoj1kcHF6n2UP
g7qyIE1875o8SQUTIIk6APUDelvcBt30TWXGzsH0d0bAorADcQtmyD/F3bQTBNq1saVJG8Q2AXLH
PubjvsijUl1rKVq4Fohi4D+76IbAFK+0y45blCZVK7yIevnAnPLQ2a81AUztmH+9vttL5wkvHf3D
eHt1IEecKy70SrWYSZAib0ADz7YmXQN9W7h9WIqGdBz4cC6JTxLPwDSsA18lVkDFrT/mypPalCun
uLAMICGLm4GIRnDGnS9jMFo4Sy0KmGP6lvslf715l84+L+lkOhZO6uSUo3EwDtp9CaCo2wXA2QLm
gXC5L5q7mpGPFi29LgKebbrTpr/8vNC3k4jSSSeD1hU+H4MLVA25tUars7T/p79f2v+8sqlT5aSL
6Oz60/c5XauAL2gROllQm0BvOB5T+YBVEymqAYgfGCUNRhdoPvfduJKeXhQBCk/U0zD/hMj1fJOm
0SiHKUPQ11R0X8CuzsO2/EDNCO048A8F84FgZ5WEUOpQi8ZjVFsBcCLWQA6WzuH085L7FAMSa5o9
ZYi0eFMWwUeuGZpDAFglurQukIty7vTqoGdwMLsK8/TVZsXfWDoCwTqqwceEqZAzOE5SzugEBZEC
GGa62G9ZMN+OZYGaKbJqDtBBRQZHOmWejCRz3mn8LM3fohZyu9dnI3B2UK8TyRUZhJK7sdlzuxsj
fQx6cKMnK1q68FxhGBgVX3BiAijDERpwcpUREtrpmOOESfw4I/ldGU1g0Ee3vE8xbJqNKwX1hZfo
TJy0XcgXz2NLwJlG5+Cn+tZyv7I/smOASIdbgRrXxYhpzhuuAst+ADX3bmb75OW6aV3wJzD5i9uG
IVYPcZH0vne8ACBAAdJNq57zPcjllX2WuO0ffa5AL6+54HpWJhbfx3Npb+esTm6OaJBmQzwD6QJ6
T47VM08xyChyNQP9A7zb0bq9D/xcgHRErO86C3joSAY9T/p9Mh6v79+lScHnXZQ6kb3H4ySzfhea
Bu8zQxjjDKhtmt/0Nf5B8fvOHbBzAVKc1HNmDQTI4JHZgFJh26ThqO8/sgYbHrpoAL7ISQ40qd0O
nDxRVj/FSrgGg7a0AqTpEScBFg6Ns5JRV0yrGxgvecRM+jByoK3AXQe1t3s7bRlyCkKVTUywwcxI
5r1p0IFuNW0fMbXcOozuVfwZp7WEzMKRg8sGPMUILGFqZPZwb2ppAfS4LupCGyOYurqWXFoTILkL
XaqrhZkbEDAAn9MlfmKsmMn3oE7SKvgJSHBbGPhDD7Mkgsdd0vQeRKSgpp+s58r6krf/WMMrmw6q
2ftxV/ugaAuqNvf7qdlMpNnmt/fVwWNBv5iGbLLoRzLOjTUSUIUiuItDpR58160D21rprVhQPUS0
QFi33+2b7LSAkLwd+75zQr0yfHTYbYtS/2TlxebmC4S0FoYb4Ldg8FheiDr0nlnltRMCnTTQGEih
xu7mZ0CARwL0DZ1VeATkBlqTuG1CvNQNmV35JTOCXF2p3C1oHVxrZJUgBsO/lnR7DOoNqqJRT2Bc
iLkvfrulP/u+ZMgcpSSWx1MvNKegyzftt9vP4PTnS8pEVYcPU4fPD1UwsiKg7lqfyeIGATQSAwxo
zIa1P1fXOu6GKgdgT9gwFjCGBt21Ye81CdJb1TRTOdQ6JCTF8/wVYfb1Lbp0jvDGAuAU3TIonyFM
kBagV23hkgSfb9LHyVQyv6Ye923F/kXd/tB4yhEAdh9Q3FOh0q5hiADAAk3mhWMN/GBFDYq10Z+l
S34qQdq1LtObybMgYc53cRrQ9khvd1tRgxFzxDqCEqR4pbsxJmnWtijhh6Br8C0VkwE3JxpwLjDG
QD3VQJDnSiGoZ5TwjnrihGBpGr90a0zul37q+eclc19Zw2zpHJ8vgMmExqLE2lX1MXNvP2tMvwIK
RaAOefArzxWMxoaRDyYjoVoCpODJKt6uK/DC/Tj7vqTA5VygUR3ZvXA2Aq/eGbfHh4hoMEKAVA8S
Oxf9sWYx4yWaGxI646fUZ+nz9Z+/oKhnn5e2J42RxSg4Pg/kqr733XmzRvW+tEGnC5A2KOdWbs49
JGD4qd/mt88EYX/gNiDXAGXFQOj5+XJkytLC6QjeOdU/mtkaL82CmqKcCi9RzNQCPU+6Zi5VVFKM
jQL7VzR+EYO0qCyitjN8VIdWioSLstBDIF5T1CLlpjTNpjng4Qa4u97Ptv9uGZ+5/l1Za4dZOhA8
2v+TIic0dBDsDC2DlNllG5t7KEffHoBg5E1cOth2RCKSfR0xGEWNfiDhxmZ94HZrXKrLK/j3+5J1
narEUhOXEyBDJX58b8wfeCBA444ACsxcQr2kCBTNlkrGMQYVFsqbm7zRze2X7uTzrhR9mK3ZkiGD
6dbG+9z6GVs/dWXFm17aIlQ1kJfERAJaIqQtAiZu1Rq8IkClL3farD7Gpfbl+iqEgZb8dQEijZwP
nm50C4ufcJLX0HOn1ovE88I6w9jf7MQBs7WtVXp7R4936K1kwXWBS9cDzxByimgWwh/pVEALb8Vc
w5o0xQzaIfNdIwOsVVQnK27n4sr+FSTXhmY25j0fIUihn/ThOSnbjdFVAOj1QoWsGfjlVXnWO2QP
RkSlVem2Uk6mBmU2uq295Yd8vp+c39d3blEb0Cv4XxmywqEBM7ZiR1wY8p3023i+HdlfdDUgZ4Lq
KeyWHE/X4DUFSCq8xDlPkRLyKzTQXl/CwpkAmgP+jsjDXg489cRIVSUv7dBwX9L6UAOVNEleU4X6
VrkiamG3IAqcNAKGVTCVnCt22Wdu3BTcDvtHV/9s9d+vr2ThwFGexVah780GCqF8NWtXidN3xhhD
21D2ixXlnTtEHl8j83rXU+mGgm9FvO8aGlQh8XwhOph7crca7HDk5eQXc3qfJcVdb9ubJBt/jsOg
HrGvL7o1bAa72N6+TIyFI0noCjo+uTc9LvJJp13ihHws7hLzkDx55S5m3u2GDlR/yG8L/+4yAY0x
CLPpS4jptX287dc4Uhf38PT7kjJYw4gUDgG/T6MX22zcW+1xAD3adFfWlR+zyuf9gaxhHwkVkA/u
VKi4DCemdW7tMiUNFqWEtvcVfWrD1+uHs3CbznZN8pqQcBsVbkDA2E+BmqEvFtmvpKI++ifx31+u
S1u4UMCFR1+eCeONUX7Jh0rthiSajQul0NBWftR0LaG6tBygzwg6HGDZXzBgF8XolpjIVoBQafsV
ebHiwbescaflxS7L6t315Sydzqk0SSWylLgdolYljHUNpL0xACri7B6gwSvbtiQHLqfgUYDVu8gd
siIhag5I87Bq5mNftQ8UUBVZvla+X9o8oOlgwFeQpxgy/lHtGcMcN1iOTkHHg8nzEHmWARQwHb09
FkM7OXJo8EgQ8Mv2SLGHLG9NBQBYZo10XpB5K6Z1YccARQnQK0A6oBnbFH9/cm96L3doaTIvjPON
5YHzd6tN++uHv6DLZyKkw3eKWrdoVSBl9JzYQCJf0a2FzwNQS2B4oBB1iaSkzrVi9qXrhoBcPTZl
tWUsWUlACodCMi6oB6KSBt8N3fDyKczwbUeeIGLyTCXwzJfKfi7tneFhwvMHaZ/a1cmrpTWdChR/
f3IqtJxH0HtDYPfaxnmAN2BFrxaO3cM0n5iAAlLcRR04RiahUrsCQCsAOVIOXuYrxuebjx2t/UA9
RP3ORSOd5KXxIR2KwTAAFHI3O2gsOVz//MIdBIYmHGl4HMC3kBsqEVayOe60OBqbwgj6zvXrZDxU
/LdigLWut+Yv1+UtHYkoE4j5QUCfyGWJWhvbET1JSTS492Do0o8f+DzgVMQwn4Aolgw+qs50NPsm
iRznz9ilvrfy85cOHN/9/+9LWYuWTpU7kSqJgE4/BfZUbSjh20nja/SBa4IkD6osgEBTMywElccu
D1getHwlqlkA5seEINJ4YF3FvP1FuVOfbZc6LWCCyjHetU71ABryQz8aG+bqD3nh5D7qbRtMG9Y+
eCSjRPOQ6p0AA3L9zN5TrbJdOPkdctSTxnFvzJzEkekobdgamVVuK0N/9jwCfP7cyraoalT35ggn
3O2s1zy2u/sZsOF+1Uz6b7VeA25fMlSnP0jSolqwwjklNgaP1w6zjn6XfwFfQBxHuoDLwyzBMK9E
fgtzBGJcEzV5DcR66EoSF/XEVpXwJgvHxsXwcPLAz/mB/iXf0erPI+BCfLPi7d4ZyirQ3DoGH5tX
+XpJQVjc99yvGzZu1LaqNzTu6QYRs7lJU5rfo3LV7Dzz5ikwzBOgUA0QJlR5gF4t2aR4MCmbMUAV
kXR6yZn5GWwKK8/Rhf6fi5DjuhSxuNXbsEtW8uAVXxU7yOmv63p3YfokEdIpU1I36VCqMZAsAFXX
/u6TfuMAfoe+UtNZ0fHF5bioJGESGD2P8tPnYJySqF0bR6WGec7iTp/+6cg/H1jPiQzptavQ9WcZ
ZR9H3ahs2AT82OFn2VR+y+9HY62LS3gbF3cWGRjROu5eVvm6NAVSCkDto9Idnq18+AQ2xDC2so3n
VSvJyYu9c8XN+FeUtC6Nx3amdGkS1Y4Bh/ctQdMlyVaM4dK7JOpAaPtAxxX6Us+vnzPNajy0Mwnb
Qg+s/FAWa77CmgSxoycXXCGjRcAmQ0LeR3zapu7X68e/9n3JgHRNlia5je+rf1i6sfiKo7D2eSlw
m1QbgNUNPl8QlGQCs1oJp5cU6vQAJJtit6mqMlcj4WDft/kEOlASZOlzbq5BI11ce6gTcFKQsEdf
MupYYqEn51CQtGK6S0hokUfFOw5aunF7DbTcAOJfgzBalAWNwuwSUvnA4T6XRY1RRY3DVLCo5NFL
MAtWPVfdBOYbbavfzvUkxthRMhOtwGAVkHawqnPVw2uphADl21Yp21Ym+ZaUyu8hrvfXdW3xsBBQ
A+XfA5iFnOSlvO4LcK+h9tHSwIgf9Hba6vFDjsHnvxMkXZrBAnCxMUOQnt9RDMvn3bG0OvB0rDy/
SzbGQ1cz5iPQVHuRKKjMbjA9jsLBrCTHiqWPYIw9tFO8UvZfaM5Hb/OJHEkhhh5RKvF6UVTzviQZ
fRsoJuZ63dsabH5UqB6UIAorW2PXqeq+M9jr9f1cUkicmwPmQpzeBW5DbCl5gWoWQrCM+0U1+EqV
+YPykiP9W3y+Lus9uSu/EafCpMWW9tiV+mSTMC5ApZabZgxvzvldpW5/ZxBO93XV2YFRUzVQDA2j
iQUA/A5eI8wXNMrXeQdCe7RRbZ1JL3/TxPmmaOzeJTacsrl9ILbOfG/K9QdLQxMFeLLSXZcrls9V
4CSUGCILFLiKvjV33obBhQTzSxF/srOMHKu28e7ZVNiBx4C3B0/HC4qsJYdGJT38XpM8JUUKfKhJ
8+69mL1V2djcz2ig2wBMJ90Po+kG2ZgNx7owy6fJ5u2WFJ0euMwmj02W/zP2dNfTvme+NbAmUFOb
PyldWwVNNjk+cE2IPxVtd9R7FMIwPmBOo8/y+3T2eJB4kxGUBJXp2E7jbWnG7JBx+jopXbIBxyZ+
sD3/hLfc+IxOSkiAhbubZ9PzeTske3NmGM82xuEfi7rD5vqxXqiQcJswRWSjGoKQ9H1I4sR+GrzQ
i6bN4TZ59S8gH3Tbup+eHUV7nOsmoEW/8vxfPDySPMms2epIZi2jceTQZGu6SUCHjziCYhgcnix6
92WyD71KFbtKFKQ87W+TpwYdu7fQFD1XnwCmdX3zlgynBx8DuGlIslygp9XgHEpTxYUTwH1zft4F
XP9xXcKFJRPbhXQakhIA6LnoazEIdLrvoBOuEg38B6AZWb9ysRdP5ESE9IIqLppMWm1WwjwPytmv
sltdDWkJki9mTijeUgvfB/TyfRld35/FH4/ygBi9FIGQpE5dCqoxwyNKqNKk9+fceVTcZmWDtItj
lnRW3KGTOzKTVkcdNEVEO4JpCgzhxQ5VP3Ln9iaqVPGAyq4LRlIUqKugZOm0K1S92YPxMw0sraK/
1KrTNgZl3taas2zyldpbG2Za1BMxdorAHxshJ2J0zKi4DtDTIzCvbWL9x8D0Xa2Slfd7SQpIdIBN
IQAcL+BawXrmAokKDpCrKft4PFpApTKcFW9kTYgh7XZME1OcK3rR4gAgqz9bOr6pY3K8rjlrYmS1
p3yu1Fpkxd2XKYvK+Ymt9S8si/BAaSBYNC7QlDlCHUBGoJzAK54Gk9IftJGnPkjYV85l6RaAnFNF
VlzMlsgOnGmg/cYx0Vxi70fra6GtGKEl/ddspJYw46gBKVLS/2pQgEzTw6LyyXsyPO0QU+OOTslG
HczgA6eCJk0YPbCWX6T2YdMBI0Rs3Gftu538Js4huRlMGbcZaMMqyJ6RJLuYGEtQJ+8SvcFtzvaE
bkx9G1fbD6wCuWgNY2kYrZNBFOpaM0dgFSlhW6XJcQJ1197mI9kXbb0W6YpA7cwrg/8J+E7YGzwS
SCJJtyV3QUHXlZjU1/rpc+Yxy+/L+HUu6GekXP40M6KU0dXW8OkWpSLxix5n0bgrBycF5lVBTNdp
YdUn21jdp8XoW/XXlGzr+X4G1u71/VxwUkBN5aKYAVAFaIekgJZLYoWXnhqS8p+4ALICJf6AsVDD
ua8Bt3hdmHgyLnYURGSi41lcKelJIeoExri0AFtUMZB7x0BMNFGe7xoNqFamkgIy2bG2JrOpb6bO
Gs3bgs1ABVpEl9jXy6o+UHGbIYtTLeRaF6j6a9N8IomyssTLajS0BjED3D4kfC6hjOK0Sjzaalro
6s/JrPv9cKeXqh/zXepsYrKFE+BlP6/v67vWSxuLXiiMMInSh42x7HPD3hFEKHleW6FZZvX/kfZl
TXLqSre/iAhAjK9ADT1T7W5v2y+ERzFLYka//i7a3927WkUUYZ8zvfTZZGlKpTJXrrWDOCO4zImW
7jLR6cdKb0nUV8ZrIatmCNxGtoeh6+pQyq796TXeFDkZMx59njaBz90+KHSnO5hN2nweSNt9qJtG
BkTMxcMo0EGGW8p8NoWs9wZFZKDPFTaqmLJTMzufp1lUx8mdzFDX+2GPt0UVuiA9KSNWZmznNHq6
12Qx7VqB/skA7CE0nOBKnhKpOR/6BmLRwuBbQKiVpQfGwUISFjQVqNUqcK60m7iXoUvtqXOrh94g
e6MoHx2Z7q+vg+LNgXkC4Be5BbRG4QYHpOL9MvDWR+pfpt3JWghErZs83cnuK9sSEFHupDczqDkj
UkBvDApqymjwG1ipUb89zaUbCCaC7A/7Bi4sKBnfyYQqjVgsQC8sRz/cH8oS/f4+aElAKvvWKK04
AohHCKaD2PuUfWTaz4l9vb4OynL//jzmBpxF1iJgrPx8U5TNwPW8O5n50cpChrLQsBFKXazBUu1H
r6COZxCSoBetMHk3J3YvtNg5gAAnqIY/1CTE74YBBDgLpMoGKEI50jyhul5aRQJGKUZDZHT+cIqU
zytbVYgaiW8IoMaowxt9G+TaD2pvxIGrc3Q2BOVuafE2KbokT+KkJ4HdIH+yxYO2ZgH31kKbgNvk
YhV80lKN0N6P2fw18XYVtLL/fJrODSy39dn7xGG+W5l+h8p7w/R901KA+EExcM+hpbQxWxebFiuC
QGMRCAErBRb/vamaaFMuTObHlvFgAAovDFTP5o303dqEAVSAdmNQrcFTKcs+0zK1qOAaVCEQXvTG
wO6gflhvHI61oYBRFW1HoIbCLlYip6Eqin6cBD15/XSyfHrnjuRgtGX054sDghPAJPAAg0aIYibz
OahzMjOJ3cIBOG98zPUx8Gt7I3C+8OpYGBhY4CqIypD0e78w3OSuVhEticnU7Lx6DO0ue0RsGsp8
C2SwtjxAAaJVBJ2t6P1XtlvZlFYyFD491XWtfyh1ar0iC7pFELNlRfG+4PKeqxGqN6fIar+T9vv1
VVn9OiJJG6rhSOir9DPWKGZHGA095fPk7fzBdSIJNcrddStriwL0J25B4CMug3PfyOaic2168s1f
zvCNdZ+5/mWqNwKrFStgbEO4iiMJWkK196mc7T7vIEN08lwWGEnYdVBgtxnItLbaxJSwf3H37ywt
s3rmaCBqWUy6nqcnNOzdu011Gsw5D+yh+1bb2T433Q8VN3/88RyCoATcYECfo5lBZRUcs9wx5wS7
bTYh3ZqXQWEf9PkBbAobJ0gFUPwe3ZklZV9zTxqt2bj01E2FGQHyUoY5cfgOUDP7Q6aZY9DOHE1Y
Ri3DXLf5HeMyDRDRkh0kQKDF+hcDt6FwjlB5BXULDVaoCestPTHfDkX9rKE9gVifif/rup0VPwjq
ZPSpvrUX40y8X1Sjm01jsjt6MpyEglGgMg6m39Ow5lm3v25qObNnL4DfM3xmSpnhrgQkauAzPcl5
QKYKREIMQO/A7JKgbGQogeiScoxADPBn7YG/DQM/vHQ1gwhNPSJVzmdztDQtLuyKQnaE/0Jl/4R/
7AlZ+Y/63H/xkmaLTHJ1YiEIaaCAB/oB9SGJpsC6Gi1OTxkRh2rkO70SUeJu9WyvHn9/kcBAq/EC
/Hq/fpyRyhJOSk8l+sFDObfGYzEbYteLeQ6LKvM27s21RQRkykVNElrdQD+8t+eLSUfYB6eGfGN7
WxHd2Tt0Zo9D/6BNu1zsagNk18bExuP13bM2n7hylrI+wOiIDN4brgdZm2lp0BOpk0MKdtlAOHKH
OtSG1163A4aQNzMX5dDEK0aEzfA4pr23h8em/9Ztld/X1gyB+b8mlr+fOVLEZXggFzQ9AesTCPq9
dR98+77Ywret3HKYr//MKFujAzOaNnENIU6qtcFUFqCjGzfc5upsgXf9bUUuQdmlp49k8Dx4Ta/b
Sfehkfau6tMNK6sjObNivp8wIcq+R+0Oa8+aOS4g5nZTe9aWy90ai7K128SQfJgTjIUC/ImG2N3A
8EjuSmdjK68PB50u8O6oXKiQKwupYWHLZf0n/zSCUMxI/1AQ5c3lgcAM6DMUj8B/oYwFzVS5bPMR
QGzEhoHR1tUuHWdUqk39L9Zmod4FWyjGcqGR47jcSzO3xiOQplCmd+KZbtF4rC0Mmo4A0HOQFLsI
otNe2lTrWBJX6IeOWmv+MUKl8M4HU+mfAVfepg3PATSBQPUHyC7lyBSJsGpwuCZx25YiJGZjH6BQ
HyIW5aFTet7Gjbg2MEQSC0O6aeKiV1apmUoI+TZw3s207yoROM5xyLfSp1tGlt145m2kpXVkFssN
4QeF81g0D8XwF+NAxRWdxaCVtsFQ+94EmVjhzEYGn5nsnK9Jsbd//rnzPzeghA4z3lYmeA/pqS8A
6aqgibGzJgdZ577ewouuTde5KeWecWetsKHqRU86nKVbHiCorG9Rca/awLkERH8B7KoVm2qsbZMJ
BCQpbuvyzmxP7V8kNpZ4518Tyh3DBwIwOHe0GMzoIVQMQrYl17x8QQ3nzi0oi+7QxjDphEHIYg/l
6zBbSInR2Ei25D3WQo5zQ8riS09K0xRY/MoPWXHLh0e/vG1JYHkBek2y8i8cGiARCAHBXYg6lDJz
NfEmE2ujxVXARB2BdSu6vpnX3D+oNvB2Xnwa2BHfnxYz0Rop5hYG2A+Df9/qolzbXPD6ACYsGaeL
iHDs7cHCNYxcAOQ+Emk+lt0rSEo33ifLpKurj5ojUGNIJeOZogyix4p3WVYjpq55NQRJqTsHoYGY
jHWacYSQ7HwAceKiaTJ61UbvyeoEonQBuy64aVSMh13oZWc4pYYaHp4NBgvsfOOGXp1DvNyhJISi
+kWwWeS46cam0GIOGPdpYij3lzkjx6pNyg3fuXaMbCwTImUA+AHzeL8bUFvl9cClFtuQph71T5Yz
RFmBqsbWiq3OGlCZuGjwVLiQLmrRC+QB4qNBJmHnDlG6xYa19X3l3LSDTFGz77TYp/duG7ji9S+O
zdnvV/wN4TZiAHc5NmMEup2g8j5fN6BSwr7d/vaZBcXRNEnrd+1iIfNAdhQYYBT5qH0nJ+278fbf
QYsgud38IjwA20hCjsmH679gddstNIsIBdDe9oY4PLuqtQx6QuhBgdPuof2CohPg5RvbbcUE0p0g
pYJ7AOGFWpw2JWjdHJJ68dybkSbnMJHkiY0/rg9kWQvFO7yzogTsY91OOnh43Jil5GPlV3t0pcSZ
jyoHrcafVralWrdqD3HHouoLj6pWpAWofLvGYR7kRZO937OjPRRBjVxVODXkxuysvzhMeACDeXZp
8UYeWdmMtquROk0bL3bz8evsV5E+i3+uz+HaSoFAFwVaBNY2OqzeOwYBP955krmxmzyY6QcyPw1i
owi1Nm24iZagGuoIF/KZ4I+Qcw5kZAz6gDyoS+NRS9sp6K3qH9tNBiSc8pvrg1LRVMsZw7T9Z3Lx
ImdbvDWJSESW+fHYQ8W8bA8UDUJp5T2ifTQwUrrXoHOe5t3HfmifdDlB96x8dub0PjfLGzttbsDb
sXHhq/Xw37+JgKsYCDu0GKu7p51SSXyK9wUZ6QeuZaexKnb5UN12iYz4mPyYKH6cqEfIvJONk7Jy
jwJFgbgZ1KQIntW0xgRTCXpQ/Zj0ZXewnKQLO7Pkh5ppPugpsvGFp/m3HEXojQtchS//HjW+jKbK
pSKvXjyQe/U8J9H82Kh7614iiXmc2kp/yIRm3w/Czg9sKtL7vpn4czU1+q4Di+eNUXU/N7bE6hR4
SCUhrQR8gKM4i8lxsw5yHEnsZMQGora1Air5eF/ks3HM3GL4UomyCAxjNO8p5Cgij1TJDjNXRrVo
rBcA9FhEWV6HCZ/EASRndArSRhMPtaDFp+u/duvHKqeyNzghY5b4MSRj0zDlfA4Y4uzXbh6TEBDo
9DC2uh35KdtasDV/AJ6Hf6dJOTmGGJE26LMk7mYSeektRKIibavqvRKNAH/wn5HlR5wdTzAtJ045
wUhVBq65S709G0Lp/hkM+PfWw+5a8AHIkKoJkMK1e21MqR83xNr7A/g/s6286Pps/WtC7TkbOe1r
BMBePMriY1VrHw2nOI3jZhy8ZmfRzUahB4AysGe+n7B69DTH6VIfNPLPtM0DMVl72v+8vumWpVWv
U1wCC9cHIu4LPsnc7K1SgsEwrnNUASAzNPnP1y2srfu5BWVzObLVzaSABegYce8onG/Vd7LVALJ2
diD2gFOO1BcApEr52PXr2m5K34t15oZoSw9y/4vR/5BmtcN5gb7S7vqgVqcNdA6LJjAyOmolOTHq
UmeZ4ceC3I713jc3KtWra498FCDgC0GuyuqV+1aS5KPuxyWgmTunHDgiqsa/Sd1861H6VqO42AJn
thQnWSEFxhtj9GP0Kvy0U/9etM6D5c8PDMDVPLVPY5t9dRITSlT6sbX9aB7MeHK3mE1X9wlApgiT
oR2ApNX77T6krTa384yd2BMwmYHM1f7O8D4KDKeWX6WRb6FotwwqgVaeN5b0wU0Zs1dJQPFvfc30
QByvb5S3WOpidtHRiZoGIMuAs7wfVk2zrsizwo/b3h1vjF58lNyEPFUylQ9DUbKd3hZz1AjHfnWS
ktyUlawiV5Y8HCYri7N0qCOZecMxlVV/sPiiYUF6KCvU/hj6nW3txyJNIjYI875N0XWNIke6MYi1
YA4xDPqd8CIH8a06U502d410k7gg+YE4R9s+2rrYAVAYlEN0fcLWVuXc1nLSz64JY8wEqER8QHOY
y5+hm5Yc+5mmP7yUdSEfxBYqc+0ku8hkA7SIWtcFKlNjg5FnZpXE07g3vvBi4yCvfh7pHqQTgGsA
y9H74dgaL2vWAgXkFXdObBQbbQprtWUwPgCYAX08/Evl0vbayRg42pBiLaPzB4d1xf3sejn6oVwr
JE36dZCJ8wDwvht7bu19mzVdp0GF3qATBEG3+pdXRwvSKBPdhTqYDZXN3tGklmKpDRBguO2w0DY2
x5qbx4sCzKVvbPVq7UF6LO9skSK7qbEvIhk/1rzedWwKWhdy2U3Ff2WJ9Tc2wY/tvAn+gKLs/Qq6
g1l3vMOGHLX7tIl66x8uqlAb8Pj8KvQtMv41xw9AMiiLkflaQJvvrXGUUqib4KgRGUvze45shGdu
hWKry3RmRPH4OnO0rAX4Oda7ArJbVbBVGFgz4AH/BD1IZAsBH3k/ijofO9JniPVAcENuPLZRS9n6
/PL3Mx/RGz1HzIVDlU7kl5e5TyjbRdfd0No6nI9g+fuZCTGOeVJRmAAC3rdv6Xiw+o2zuzUK5cJz
/SKV3MAktY/68AEcHv/bCBSnTXuS5a5L4dh0/Za2yRcwwT66ureRMd2aKMVfp0nd2jOFmaw+JCRK
+nDKg78YCTwKykDQPLtIO/ttTWo6uH48e5GnHQcPhbqN5MHqWpyZUEZRd13Tga3Yj1O8sgigOBtD
WLvVUL/CBQNSYZC1Kse6KiCxMQ0DnIh+SChKDPtGfhHlRt/wqhWyNHXjBbREUu83Lckrv3Z1gcug
D9OnygraD9UWt+nq4x4QzX+NKP6why8cAD5M4qauH1N0y4qCPAzT9AGxeRcID2+IXlY/ezlFtG/D
khvP17fDWjRy9gPUS2ZasrVdgx9Q1cgsUXE31fb9WJMPJQWW37P/ongPoljIVqIOrWPciisAjfVU
LB2CMfjG+vmgyZBs9U2sbj8wIYKydeEN9Ze/n3kbtNdATJ3i6Q9OvX1pD8HstBs7cO3qBL8dslC4
XoBVUnagNDMgNvACjMu6cb7QtC1fUDw297rbGbe0L7ojUpJ5NIiiOF1fr2VDqBEwZg53Gt5nCxHM
+8ERqDxWqQc/Vw/5J5T2TlZOIj41sSjYzp8rM9RcGdRtvuGZVk8DmCzRqm+jH0vljQMFsiRuLwEf
KGb0rWsEYQLi6sPkgFEdGflmf32cq/YgOErQ3wPFdVUU0OgQi+UZcn0ZeaHZr9R/LOlLw1+vW1nb
/ZCAQKkFEYKD3uD3s+kiXC3L0fRiQOt2BkKfkT2NDJSjqCoYG8Hrhi010zEgx59rOUHuu/9W0tfR
BHdhyNM0GMXn66NaOwBno1J3J/iSRmcYYWkwI8MLt7S+tj5vvp+0YmwcrUPaIM69r6P4RDbSvOuf
X3oVcEMhQlT8rlaUSIUmDjJCRUCLYBh3fzM7/31fWfOh04g0NXzfqD8ldRVk0CC/bmHtFkff3v+N
AOmm9xNEDY+OI/e82GGPxDnYyU5Pbq6bWL04zm0ofqCZXIJ35JKj0ekNK4wI9Ku3eDa9tkx79vzx
zrCqZ6MYnIh15icdnX/Xf8AyS6ofOrevbIKmJajt4uaMB3All95rJQ9+4wbD8MjB3ZWOp3H+cd3i
27V+YRJp/0ViDhgjVborgTfIurr0Yk0X2XDgTeIgnSyzZ/DNWz98PDufjHxABppnSfrQgV7o0DZQ
wDWh9RxQnn4a5rE4os9APDlIlu8GnsunKk2mKC3Tfxit7IPGnAaZmnGrm3XFm6GQa4NU0IC6MWRI
3++ICj3ozpxYeDaOSKhVjzuG/3G3QH4rJwfV6aXxA8hPvGKVPaHPOTGG1HDjMdTpJ6/caDBe2dZI
/aPgCcpVIGVV9JBsnLnjM0qSnPIPIIn5Ott6Cyml6nh9oVeGYfpn67z8/ez+blrWtpPMvdjub0ce
9MnG1bLqiG1AyEFxha4CFTw2CL8R1KXL98UeBdDDmEBMkB2sikWZtdWEuzqaM2vK0uMJDRzJUHhx
Ud3mxU2x1X21/n3ol9noxMa6LKt2NlspI8IYQDATg9r1Jmna14F4368vyMruRR36PxPL389MtObc
NMLNvNhKeKCX35HYCq0ECo8v1+2sbDCIdmADIwWMTmm1voeaEUttgaGgIg2pFsfWDg16lnfc18oN
/7m6B9CtACZRbAB0ybwfUk5wDTQ53CckaR54X+2RDLkdyvRZzuXNMDmH6yNbXSRwvCJmA0cIetrf
m6OaRsoUvfvI9N40+XHzGbH88xeucaGSRVgN/m8V5WNrjW5nXYOQt5+LnzNqwqDiqfwymPRROxid
b95KlFkkUMzYgOg/w1bJB8cJRG7MQdpyLaBkU9BpdT0BOUb3KkQ7AaB7P+pSYy14oFG2lqa1T7pp
7/Co0Z7/YmrBO7rwmy7djYrT01yat3lb+jE0bIPHjvcbF93K0uEGX5A4SFuhF1cJFyqrG4TeIJjS
v+QAFsno+s9fu8gJOmeAIECB4lKRnrPaBK+Lj6vBmJ7sPP1BLAh1lCBIy7SXFFRsgVu1IC4bnkVN
7pncovpZq6oDHwYqHpSt0NSu0reaQzEJzhxgQBwvcMkDgXouOrWLasFWD3sB6q+0dkPdPV0f+YpX
eWdXiSCkOVGulR7suvM3n82fuOEdJ4vKoCP5VgvsqjHUDQx0RuF+VJ+5aLCY2OwC6NJZnXOT5nMT
yFQmkeWOH/0pdzbcy9vDQTmQgAzq6KRfdDOhavh+61Nh9m7vVnBlaOJ+se2UPpVmbzy7FTF+ZdLv
Ip2b8+NUJjzyZ0/uJTPNJtAR4jyg/I65H1qjueF95j14GRmjPHPpjUj1PuRaOwa8AW8eFfoUgIPQ
DdO2Ge9TWxqnyWooqLS6NnT9xP8karx/kaAucU9nxu76Cq440YW+GHR0aJlEt7oyyBHvKq3LLC/u
R/yE4c6SYzBZJ936xdONK2jFlYD3dBEDAY0Gij+Kv/aJpJXT4RbNhqhvBSZqV7gv14ezbgON8BjS
CmE5Q0ySCA/Xj9e7IfWnfSWe7HZLomp10hABwlkvFNbqA36hOhuFQHRDZBOMkEpIqPWIvtQ9mOm0
wHC1jWhq1cEsbYdoYkC65aKxWXqZ1Zq0X6q52pchIx+cjN9NRXWapdkGZZXi/oNceqPtstx6Lv16
I4+25kDP7SsBUFEnhZ7ZI+6+rr8dCnrX2e5GCnvtdKOnEqE1AFJQQVN2x0g72Rg4VXECJtFbzTeb
DxPrvYNwCu+GpJO1MaerOwVq6cAEIxRGU9f70z1XPjOFKVCGJA95+5hbp7z6en0zrs7amQkl5kJN
PGHChYkB/FCz/13fIoZfNYDGWjCL4Ha76AXIzGGwjBSJOEN/tIHPzekWjGDLgrLwJR8sTYCVLSbT
HnyCfygXuYBTQN2DFxWQfdCMVqOLdJomv04ZZgi4Zm3ug1/XV2CtlI/d5KNUBU1X/wL9P2taw0Zv
AgSuPjj0tv/l1nhV7zIvaObd+C2Zd5yFpRtpn68bXiIK9e6AjgrC0sXTXUC2TU+CK0jgaV3qj1Xy
0bRfrIGBnIMFM/s0ym/91vFZFuLCoI2oHeSsS11ViU5TzWf6VCFOq/MKAobJvalVt6zypoA0oDTu
isTeaQC8XR/m2vYAxPBfq8vfz14VflOnVQvukXiqjJdq7j/1fJPmXHEMoPtbrmA8Vf+PzEY5RbQj
etpanf2UGyRqjT3QK04FMmh/YyyKQ1jsLFE9/o3MNgq2yk1Y9pbPpsbwnmzvyIw7Buq5PySEuTCh
nCaOF1pVMpjQjIBAhGS6Tecb7cf1NVmZL2TM8SiGW1tkNZSdkEteFGM2eE9e8cEyjrlAIwd4fLai
MWWH/x7LmRll6TuRyl4vYaa0qwg8oQb5mY7RJJ4WmF4lPntsI3utVvYvLCoeuzQ1PEZY5z0lpR/K
zgvdHOplSbbrfBYk1Z057wnYWU3j21Tt+q1wcG17IJkJPDfYO5E9UbbHJFzKTcS6TyKz7ybh3CVZ
+zJ6W0pzaij/Nkq8tlBPQrfaJVlN2sxW4WrQMy4EC/1pl4g20FK0X2kscNKvZnFbA2ENHfrru2Z1
eGdmlUi+KmTeICvsPbnsZWgOQHP7WyrtWyaUjZlBFj7rpYD6MGXfyVx8G6ZsN1VbkIu1/X8+gcrG
7KuWuQbFBJLpH1YexUITi/wQ2f35hKH/DtUbKLKgCLucjzPX52bIOqDX3X1CaSLg5vOQvQCatvFw
XRsLbkb4JdyRlwyrOji33HSC6pM1kF09+yHS3iGvvrab8L1VSzbaFFCnMYFQVra3zUhf5zqFdmxb
dfsp99yQSzm8ksqHtreTNZ9cK9P2iaHPQTdl414v6vS2KWxxM7dVSgMMIN0nSJLcjlktbmrKedgT
N99xOy1u86asb50MaeVRs8xQmmT+bDtsCh3BdRBWwXX0U+vsc+HZOXiIx5oGzM6b526Qzs+8ZChq
2qW3ByF/sW+5BVZbFzn/tk+8+yJ1hnD2M/+QM3d6NGSe3cx+DiIxUA49gnSBgiYUnUu8dbSHvOm9
vzg6AEwRTNrSaaZ2luZ63trTBLUcG7rR2s+hhz79Rvy9dnTOTSh7Gj3lg1vpiyCP/0CM57J7Zt5G
/L184iyAePM7C7n1ok0BKQ31IWjlGSgjRJY8ZZP4giIXYDZuthFzqx0Jv40g74ze4mWu1Ow2Ul+t
rB0fNL6gAAmQp02NY4gCRxqgNeKIWO22Le0bluWHxIBu/Ozf4HW6693kn7K0DtcP8OqAkTJ5o1g1
LjhDUR/XBwLmNBBTGGlQ5+U/bbslFbm2bijyQgsMjWA4WIpX1TpkqdHlDF1KpPcCxsVe9NYUSM3Y
CF6U8O9tYsEx8O/xVSILSzaa1DQ4CjG+Ws3Bau8bhwR9e8slOiz212du1Vcs6QLg7hcMwDLqM9fH
iml0QAToPA05C7LqWLGvOGTBuIVrWFshRGOLkC9O1QXVLhKGTZ63lvMkbRamxhe/+sPE/tu04QmC
9xNwNKiLK+tTgc8nn3vqPaVh06eBv8mnubYB0G+IsvTSKnUBWa+SHnoMLEXUAC2aIsqLo77V2L62
Gucmlr+frQbxC65Zi4nWOBU0cPUwye/pp+tLvrYUlgX/AN1YsBmqkA+7zGdL5jpEFe1nUF/luz//
PDqVFnUJ/Oci9h7NDNfs0GL7EkQ5xSPVtjp1l/tLdW/gBob0jgvR6QsC8aHp3BxtWcmT5w1AzQ4/
EOLdMGSG0GaUBQ3fIuDZsqccyG6o9L61IIyglf0jaaxDTfsjNUGAn/i3rOs2gAnqQ/dtJ5+PTwlH
GvA2Ea2Zk6ek400o4eRPSer+tBjY3Nq58fegTWqCxKAs0t3m16DVn9HZT4/Sne0nhvzK6/UV/Q1P
V2d8wWv+f5JNJakPvgyDvinD+APJ7gTPnb3pZeWhHJN/QNYs9zq49nOtIQ8T0cReziS56fqB72Ri
O/sa6dCdZ4s2ksYggp4XeDJZ9ncCOYFDOQt6W0u3j7oEUgaamVS7BfeyS8GpFIHDagA5b6PBFnf8
z/aIxr6yRuNg2jJoESDgOpSunu343DdB05VNJMwMwCxh1FASgL5B7Q/DXZlN2Q24/iYWNB7kD92E
OREK0k04ZLO9r5H1v+0o8fdWJuf9JKYyIL1dB9oEyfQWNbJDwbCNUdoYj3oKZDF6G+SrN7uIbIax
OExNZh9zAzRijg5hg7Ht9GfLBX21BK+50xaBy/X5EQxA5g2x5WuF/9djO/g1qF8kquKV9dl1ym9t
YeErom6PtMzvLb06wN24h36S+m0rBb8dx6kMiRjrAGgnPegkHe6zOdfuqCznsPSoFXg9nZ91geCM
l7QJG54nkeNK/AEdZDv0XvZRb6bs1a4XuK/B9KgH5egBKq5WqDEyhVD57B6hIO4cLK13dr2n06M9
sSnKGog6OgN/8QtvNAKJK3KHRzYQTmPXOyGkpKAt0XLQddOMPrgFzyKRTTKYoBwalET+FLMr4ZoN
fTciXQe10KYL6gLxJYBb/eNQM31nTXMZzSQtd2ZlDXfo4zOga90jx+wkX/rGMV9RJjNugWwY/bCc
DPlRIKdb7GrU8yK7TF79DvU0JCb9feX3v6phmNAyYFS/aK99NcemfpAl4tvOr4FSmLU8aPtxDCGE
44bM6vQQaPTik+fvU+N2TD5MNRBlGhBth9o0EvDkSwY1sY5ElAp05Pqy7yIGkpX7os6qB9COyXDo
uR/MLe8is674a2q6IpZeic2IrVTfTDg1gT5OOt64GaJY9H0ErtaYkLIYXGOvZ2iB05vis1V2v9ym
qR69vichqlXmL0tQb29VlB5s0xrvK6u1Io2Y4JCwGI/Krp5BS+u2T6WA5J9mUr6vRTvcZnVZIFkl
23rntL0WufCXd609Ordgv8dApyqLSr38OTZJfxjGNDtpeZaFddvS15bryEiTWQN3CKWDfuOyYj5U
vBEBoUZ6C/yUfzT1zg5dmaY3VWJ4B9YaU8SMcdgJ1ESgXtQmoazH9CYjLT8M8tfQm2GKfYteGyci
Ft8CNK45axTHbZAULoBGtT6oj4M7OowlT8xhcAG8F0Fbp3v8n3+xpLt3muHHde+4dmfjn0YpC9UQ
JGqWH3R2Z0+0Jw1t2uQJrERHIqAYyKb2yJoEXsFkG4/Itbsb7maRUsKBRdz23hibicdQs0+eUhqB
oIRv6Yytfn9heLRRt17S3e+/3ze5WecZFKgqq9+ZgDO2MyBZ1ydsJY4C4ebyukJm7pJQwa0Lr/Hb
zHkqyoOeHep8p403/5sJJY4aRF9o9gwTPdt7tRmYVAvq4XjdyMpcgToU9ctllyFeX/5+tvAlLhGD
pFke+wF3bpt8IwxY/TxojvEaBaMStvL7zw8mnkxzYedx5YVO5PyxFBvyfdCBAFEsRI4XBo33n9d0
sHZVnszjrGqD0QU9+Pzy5/MDRm5IyYFOB2NQ5qcytNRJQW8UtzRs0tDr9//b95d9djb/k8HBOuHg
++4/ubWftI09tOJIoMkMBMPC1wf9MuWocdqAdzxjWcxt/zbzP0K0PZdT2LngWe++/8VQzmwpU4XL
Dh1vss3iaT9bH3T9+frnV4eCzBP4h/F6uYj4J08DpH5meTyU7gnKUfhfK2N7BOhRzTdWZcuWsm2z
GuSfI+KXmEA8OZxo/kkOOrQlOxCDmkVtBzy3/rk+vBWHAkLiRTFieZZf0IFp+kxJN+d5nNbZQU/u
54zdZsnn60bWjuPy5NB9PC9hRgGRJi6Z9WHycyAIHu0qKLfU15Z5UUJs4CghyoerC8AkNZ1i+hkB
XNDIQUftBmAJCjr9u5GMu8TfgA1uGVIOvjdknldyHHxi/PC8TzWoWZLmxWYbveor++DdeJTjU9WN
UWegEokz+YVB+4u3blDNaQAKzNbcKM6ubIB3tpTjo3k8LQrDzOOexyQ5DDzOxsP15V81gf7+NxHD
RSPvvbOx0rSzTI7lL7JPnbXL552jb2zj1YUBWhTEduCYudDfs+fKqVOX45QW5UyCtMrTlxTQm2fR
ZnokCNc3MpErWxqwBwdXMSQNbFdFwLtoem1M0B3GjbWTwWjt/mLKzj6vPBr1XhtSPWnyeDRBLmPl
j7mn3wBJvJHsXJ+2/0ah7OckHdoOiIM8bmXgJV94tk/5Pkk2kiZbVpTtnM0IbP1E5LHUbm1+o1kv
rMUWCP+3KVM2smFh/TsfK5IVSQDgdphZ962/v25krfiGdV9aF3EhIGRVXBlQgFO3dD/EMzdAJKzV
3g8zQzGqtOX80DNUM4kXFXTvV1YFDrxKjyw4vqiiBdsY7/oO/O+XKFvEb5hGWYpf4iYRmXeavjHU
re8re6NLUwjNuXBCJs5rNDfR9Zlc9XEA8eNmfas3K8s1joVm5iOWa2pPVfFg9s9JEZPspqNbOeHV
gZxZWtzTWaxj1WDZlmLA7aP9BARA1hsedOv7y/Y/+35TaY6kDQ4RYABILVlWERbWVmiwPB4urrhF
pmfhk0YWVVntedD6pEWLD0hS8NKfwlT7JvtktyjPtnQI+upHm//NBsClCpIJcPzjZn0/Lm6mNkWq
uYhLsDLZp9qKr++AtXkDxMBeMA0AL6to74rJtJaFX8TWQfRPsthg4F6mXZ0x0IsAdQLYy9KGp/z8
NhX+RM0ybuyvFgvHvW/uneTl+hhURNqSb1zo0t8UZ9zLymRZjIkpZliZkRoDVCuPnPyupFBTjzSg
G8ZOBrMWdmSLfWx18jzDgE0wRv4/0q6sN26c2f4iAdqo5VXq1Y5jteMsnhdhsmmXqF3Ur7+Hnjtf
utlEE/YAQV4MqJpkkSxWnTrnqiYAZieDFPMKu9AxfZ47RQAv+zyQpQZIZvC+ucIoxmXtLHU3lxEE
/pZ8l2Xfb8+b5PtcEApbnx9gYL+4XByWkGH1rCxDA9mT/dK2CoyE6vPCboHkYT3nPj7PhXrsbJMu
4+b2ACQxzfkAxJCzqerBmEstjZzYvus7/dMyo1RIOtUpL7UDFKCBHg8kLlzhcDGtkva1XWWR3neb
3vs1IGup4jtR2eBH9dkBVuWTW68lXmvDAnqVqQ6AqkQ18u1vctQSQFnj4Q2ASr5wn9DOyWbE6FnU
tgiYtGe9UeQUJBse73IeAAIKeI2eT1xouJSxlUWErJAU+10M7c7W7jtI5t5ee5kh7DwwWXDW9CvG
5pwMbTMaJIuq5DG1fmvj72FxQ5upajUqO0LcDGUIgBFWDMgyvtflXZP96KaNCzj07eHINgtArWgb
5Q/Aq8e6PnZJZYPqCbEm28R+GjSVKvUmHQl4KyD3y8WnxPriapSd7hQsjUA8mgSOTg9eXn+2ABDW
0Mhxezgyb+YcGf/asi692WRtVnR4LeHaMv0Ael3oTGVavDFJvG5vm5JFg2DG8gwCSlgOruS/5Wzn
aGWeDCSd0gi5xQ0QnLusWX95vXZn1s2GpOlvs9e3C47vIHb97RTrvwo7VrxEpOM9+w187s9+Qz2g
4s08jHcyJifsQE7dZ/XJz8FcdHu0Uj85MyQcE2uPPra40XHkec4HhNp6aPWepphSqREkI3ihGJiE
1/re+Wj6shrWwU7R/RP2IcBt7xjD2ee5+bPPuw5bQEnhwBG9jYG82juuNXD5ANQB+R20CQm+B6Xa
LO4TMHZMmj8H6GP6YCxQgr49BulmOjMijGGsu9aY5zGN9DayrL9Tx9qbZhUa5qfbdqSOhVIAr3Xz
so9gp0lZRXpux3ePbNij+BD4byUG4vETsmqI/wyOSwbiRliQzPProS1w91i/AX5KdEUUKBsE3sU+
TOCtDrbLy+/Po0/7Mvew4PW2KTd+sy1VpwD/iUKgCaa3PyaERU/rai0hNIN5ardJsnE3b18GIOvQ
4Ylz4hrcji57kyYMqXLqgICYGAEbtlWjeKJLnhcYwx8jwlXT6CVILh2kAfEaI32kZ3ea9kGjh6L8
e2yhRqKIz+Sr8secEJsPRdsneQJzjf4cp1ngGntiKXIb8mX5nw0x6Vg3S1XoAM5EpXMs3L2KcUox
Y2KvXgVxJK+ZsCwLQaldWw4sWw6tPm69cnzo0bDezfYOBWXFAcYX4trZ/oxK8GfaJt0C2hGY1f5K
rDEAEZFvRnk97xe0EkGw9j85n0gI7M9sdPQKk5gwbd9oUJ+yqRkjph4V0aHCI0zhHJjHmHdAwJDT
/IzTk+PFQa0i9ZcdnGdOLoJ33MQ0us5IkbNLtll2aOmD34KXZnd7yqR+h2CKY3jsaz3dPMkyx11Q
MNCqbB8X+WZ4hwQ978T7nwXhxjfAA43abI3MD/gs5xcwoL/jpj83INz0DuvA06vByYbisT5MyTsu
FsSbaBp7jdXFbpfOrZFyBNNYNNt2kC2nln2t47en0DFHf2xwfzu76JOyqobFi7PI8Juwnn6t5Lkf
d/qKt/nv2+stSWRdWBJWw3L7ZCZNgrzjvEXvVkA1Auz9FOYAMvTp+i7v+jMuYWn8fHCspMfcae7B
MYIlU5wv/NdenS9n8yZcBOiPIKWheaimGR/y+LuXf2kKL5iKH7cn7RUMfG0HVHMgV+FlJ+Ecy7yc
sZXv9yVhaPycpuahs4BtAhkIDU00Fm4rVoOnagKyZab+EE7gEv8LpLRjMGjNNxMaUIAPAQ9ptjk5
VXU1HZnu/FoSPMuyxoe6sj+4e2Bb3a0xERp6Ws74chhBXrRzEnhZ521WB+qrtPCsbe8TQOImYwgm
u193ThWTQ2OSWRGNyM4GFMJ0G9EUeIBE2o+aajmpGFJqNsg61wC6OLenVbZ6598XTlFIY1kxRFiK
qPc/Abykp791/YdTKPaWahTC3kJ7kJcMaV1Ec//IPpBBMQjZFXc+CGFDgXIqr1AAxSCGD7OWoa//
V9kAQDbe480IbTHFYaeaM2FHaYxOrjnA3DKGoOlp4ifC9spbQWVF2Fe67TEjHooiIjZUhfuXFEoy
4Olwiy+3PUC1NkJk5bhj2mU9RuPR3x30G2f/5baB14hc3Llny/PauHN2stY6Byc1ZREVrn8YpvvC
v9fioxZD8OVnri/hVD8N3Q/LP47GzjK0u4ntb/8CxVS+pmTPfoDhZutQgko+imnIwCWXHpIVmuvH
t1sBFBrSf4jtuVzl5QXSjqPXuuuC8kflR3Pa3DeZGbTgeMsLW1FAkA0IStZIjCHRDv0k4SxMWkiz
uZOfRWuFDg400wwfMmcFp+9Yz5FXzZrijJfGWmf2hKGVJLM1sPsjUTbOQawF6KpKxzdqpf/zsENq
10T9AIkREQ1VNIOd65CXj7x0HVC91ubArlWFf5m3m0gnIuEHtm1PbNZYSiSpgfPJIrv9nsc1cErf
b3uBdKrODAjb1nLMxsk7E3dK4h4aD91ovvMJDAjb22bk4+ANnoBioIYtrEhWll3PEgRcORqKAIKs
Fc6s+j7/+9mW6bLVbliM27b40gJx+Mbu6H/WGtc4lEnAMAk43+Xn+9SFmEJfoShafLWHPR6o75ie
s+8LG2RBtb0YNFT30dudTCeM4799X5h+c+mp46UoUHuQ+am2qqSTdH+D3xNYXBCYX+ndrmRym7HG
U9Fff5qEhUsNpL3ztV51xTxJvRWpDqRTbOw7nf+Qs2X2eyuhSCHgYWA4QQXANtDiIZnnze3pko0H
KHKoI3OmlystSQohrriAxHjUux6H2lToiF8JuCxMxdVsyAYEkRROkoauEbAGXw7IyimF3htOqi6d
9mCUfdb6PgsnLa8A4Qc+umnzsEinTQ1y1nLdjD4L2sp9KOJl37T23k2/3R65bB/ZBnJWBJTg/OC5
/D1JAnhW7aGUzObDy6CSm1V9XXBzC8oiYILFlTN8s9hGySUqm8zzHy94uc002iUFA3gp3dX9htWP
1qAIDmSegYo+aGyBsDWvOChXD6qVc4tXl1/YAX1278cKakiquogsQLSRLiRIg6CtQjz1C3T4D4OL
/RSDU3EkHwf3kBaHuXmiPuScSxXmVrosZ+aEO6BzuoUVOdIGRvYZKThjeLrtVNyJxYAKADyAiByA
oK/q4D7ItIos9pJo1a1Ha5zZJo1RS+qt+Y4O9sYHMCuJx5dxUvmb7OUKwhscTNjEyPJyhzk7LmZN
13LfyJG41IH5n5eN1Zi7xXQPpjl86mZ/e3ucKnPC6QTJjcWjNcylaJKj87IrHG0D8GuIJ9Gjl6Xv
OKWgkoGeMwi5A4XKl/VsdMUE6sRpzVKUtfKX1irQjVoAtqlxAU+FKdnOAloXBLo++kavpMAyrZvJ
MPVpVDibqd2v+R7dArcnT2FCjLp1CkafwUVlgdYvRvOlT34s/s/bJviEiH4IZnlU6NBuj0KqcNgO
UCqHBjXKwKy9L/pvqf/l9vdlQ8CzF0lsEHMBlC08tJYsrRKPZEVUt8iQ2Mu9bTxRT9VqKhvF2fNE
Fw5ReBny5B5/aMXf6+Tbonp9SL8P5SzO5MvJ9gTkQlq6pjabDbBKZG8D6n+8PUmyTcKFjf/9vHDD
VD0IHU30ikCo8++c7IpfXbGNjX2WKk7q62EAuwZyKPR66IDMiuiYlPllNUE7JUKgHthIHKuko66v
AnBEAHRLwNME8Qwx1YE8xOKm3lBGIAgI5uxbP2w7/W4pVe+Ma68ywLuDIhVBMR482YLXNixH+ROy
KBGlLxN76qw7kygSEjITNlQ5HQ6EQkqXz+XZSWIDVzjr3ZRFtQatUUoDFaWHbDHODfAfcGZgtllt
NTUMNNUQAOs9KIviEgt4hUHiHf0EBIAe4e7PDW8a1rSqontGP3fz822nlUwQ0JBcHBX8RaDuFJwW
Ke/Zh3wt1rrskZ6rQfhWBn6tKkBf3/twKLBoO3jrgRNWZKZxktZZC5KWAPmeoMaGLrBTmZ0W3P5V
f2cPb34UXFoTrn2tdjrSebBWHMjHTEUbI1kQMGhi46FcjFhdFw9D06+WNsloBO3BYHnyhrcDxNBu
fWZA+PlorUQvF4ReIy/fADq0jNvbay7Z3xffF/ZdrS2uvlJ8v6bfFnI3V+Gw3OXk09utuKgK81cG
YHZE2BlZvgyt3+RthHwmPUzWsUsOBT3cNiJbC8TyOAzxH24oYS1oZ8SGn7k0Ij9a/4ttfr79ecnu
wM//83lhJcY505vFcGhES1CZ9mE1brx4Dd9hxMHV7QErBuC4cC25rrZm1M5p5I53XeoHI9r4M6ZI
/EpH8kpayKvRCKsuz6nGzTItbcwmcju2HIqsnF7sLB8/23Prb26PR7YmkKY0QVSqo2VP5FaoaEsI
1LFo1BT3kam9udoI1M7Z14WBVM4KRt4CXx/IXZfRwNJp0M2KArRshwCyB3wjGD5AYiTskMIoUwil
YUkaaENS58hY1KB1dlUsimSmgJvAHOH0RX+NJ6w80VgMks2+iWz9ROvojZJAyO2AjfDs88LZruHi
1foSn4+xP2ikOqYkLgVgBhIW4FQwEXryv59dfU4HhpR2sRogZtAG3AL8TVCk3firMRxve5TUEiiS
sfI+NyVcgUTPK2LlaxPB54IiswJjysIZbFK3zfBVvYyiMV9nZvhynQ0oRnZ6ii2YKeiXtlvQxeUH
JnmM9XvIu1vaEM7sx22L0oGBjh2UdwjowEpxabHt63pIVhtLv1TBYm1Y86hVinNY6mRnNoTJGyac
YRW3kXU/E2vdDN6v24OQbBb+xOaSwIAcg/zychBQtKyLEnq8kUk/rOuTVo/7DJrK+qySO5GN5NyQ
sPWhbeZpKEgmkR1mBZroF1XgK1kOAnZXwHUdEIUghrgcyeSWFEQ4THv0zBdQoQ7W0VbBzCSTRbAn
EboDnXVNPMOcCSqLw6Q9mv4nO2eB6Xwf3DZY3ygvwff+hR1hrkAE4VdjDzu2MwdN+dLS7e1Vv37t
wAD0DxAzcu5LS7gaoYHIgDBLEmBYWuwUL6SJGfS9EQI/CcLGtwN3L80JJzJKEnFR01h7LIqvHXnw
422f7muVLpyEuo6/E7i0A0AaXJ3q0gOGprf11kyTaDCKYO5CIGh2BjiOB/p5cb+56A4o6mfoBitO
HolnwyyCSU7dCJymsEcLAKqQM6JJBEaJ6kUptqX6PP/72cG2mmPlt36RIPruw8zkJBmKE5qvtnB0
XgxAOAN6ohe+33VJhO6wcuM0ey37qqfgPNnG4W2/k+5RgnYadO8hUSmi9xHFFHmJKthjWelPhuan
R2+Z+6NRv6PyAl84syQczpbbgLyigyWvAysjRK8UkYx0VXDQgNgVpANXQhbW4hkjmdGl0f3Ql31G
N2+fKDwZkdUCZzw4NIXQmM1dk9qQKQVMY3oZBjBVW/49PP/tMQyu5D9mhHNgqGZ7WCfeG6CZL1Nm
f2Lje3YHwF86bkkulmELJmKX9N1YDxnkQ+9Zd1j2tydKdpJB3wfs6IjCkFARjpZ+tPKmgTx3VLt5
YGvmBooMm7y5a9LsaFiK21jmvmfGxO4ZW2+oXzcuEMBrsU0T8rUEkGqa7V+3xyTzLeTpTFDhIVgG
F/XljgdrkdGULsxMw92vXFfsdvnXMV+4ZLjKi7DbvYRa4DsB0ps5m3560N7eoQP2X85g+//fFy4v
cxlqvLsAV7eHJ9/t9uD1C0FlpDh0ZUtxbkXYIHVCvBb0zmlEmuedln51XIUBmWNZPkABHpLZaG4R
HCvTs2nqG2wN1wQHTFfdk7h6GvTlmPvaNkUdX2FPtiygHiPI5CCthkjpctHn2qeWG2OfIFwLPo54
St52Ktl4XoVacVoBcCxuFL3SSztDVzYo1O+c6cEzQGQTxP4m+3nbjmxhcCjyeJ9fKmKRiIxraY9m
CztelQfOmB5MjT54pFBcJdL5AlW7gZwUchQ6//vZtaiBN61bWswX/VBMXpCNjmLC5AZA1gZuIhxd
osZy408Veo0XoDW6dOs52ym3FUOQhZNIUPCGGf6IENEHEJHOXeYtOLs6bQOR3mC0T+OcbkBMpBiL
3BJiPfRkIjgWgQJJb3i9NzDEe0ZouVUwBQVYnBbnXQP6Y8a8XJPVLovEc2EmmYFHAqCiBWweSkx7
b/ly28v47hNDFshIofCDxrbr0j4F0565rAMPYIPBOpB5ZxsfQODhjHjxh3GnuO0l7aYIJs7sCUdy
EzdsAEtVEjEEyjWq31a3AxlQHWS7EjSXmwwApeYdGYYLo8IRpDttmqeAuUZWGdJyo1GFV8i2qmuB
Q5gg0YMMr3DkGOBttIxmxiT6D9nENnV7n3rtfzQiXAeTzpy8BNlBtLbPk9uFTXx0merxL9urSCMC
+Q2VC3S3CjNl+eYyFy4el43zMkxP7I1iDa8PMhwB6NFDjgGk+oJjj1BKbHxtSCNo+D6OCztyhNhE
6a/bXi3pa0MKQ0dDDkFNGpAkYbI0ZrYe+BNhBwotQTLEd0kb7yytiFayhIxxlJ8dNtMYEAP0xvHM
VX62t3+EbC7Pf4NwszpmRvIGmt6R5u88/Z5NicIjZDfRuQFhL6U2yfwOSujRNN/nzYtm1zt3dTaF
jgBOV9iSDoaLd2PzAvIsHnzjQl06xy7C9OGwFkf3eHuuZDsIfZUmLm4P7ideqpBFh+ZTjuxJbVSn
eYGuuzmfejSi3DYjHQVeAqA/1ZHlEtsd2xVhuQEkExqFWb8rcs39bXYkU8k6yw5VkCzjbYa873U+
nhjJAs44xNKdjZCtMfY1PfplGiTgR07JvCHNp5Go4izZ1XRuVPAGbTCrwRyMNPI4nWadAlP00qZx
mOoqX5AtFjJdfIA4Jq5UuPoqrkHcAbTA7DUPqYaSmd9kYeaPP96+Wmd2fCExjF7pdbQm9O8ls71J
FmOTqhjvpNeRD0I6pNINA4sl7FFiaEts9msKKXHnnq70U1x5j/WoBfqURCBGewa3KgBoTlQU40bL
W8URIZ1JZL4RvGBTAQl0ec/r3sRivYj5mqUfUXuMpjjZx571ngsKLMsuhzahwCIehyB9gr6XPqeR
RRnKXL+X4ZdLVYlJyWDg1eB6A5CEk2IIg2nyZLLNrkTHiqk9zkQ7rv2814pFcVRI/BxmoEwItWc0
XIrhZAJWzMoyMWfZ4qKYvYAmxwkT7ZSMP2+7n3Q8IHjgHBVQuhIRBhNN56wZwFxgdvkxmaz9YJDQ
7B1FlUVyJiHoBgYAvIsuBGaEaasMG1R2oBKMNO+QpHtVaV46ij+fF8XWzHTJB5Ph+UU1MNGyIfDc
H5OpUoFXWREyhjVAc0lWgK+iJz0iEz/QkABjtSoGkmUmwbgCgmlIDAIq4Qh2IN450gVZ1ygfv0KI
ctdOcVjadJOTNZjAzG4UnwyzDezsdNsXJFfthV0hbkkafyZkwCIRNCmmTQpO2s9xc6xXUNymqutD
5hEWBgfCOXj61QuTTcuqtdOsPaLc81dZ1WGfzZ/fPh6g5sA0gf/RpC6ce+PgzNDhXrVHY/jWjd1W
RyOM/x1g1Y1WKlqGJPsV2uhYMWRhHDyYBVOt2zUAnLYJmFgQ5Xv3xIi364juxfUdJWR+iEI3CRoO
BnoXL09TO7GRi2+QyqhYvy1W4zACTOO3ZHt77l7z0MKb6cKOcNPWzjDSJrEAZWPaQ6yRsO2q3aL3
+6x9Aq/m3jJKSLKO4YTmOZSdDr1Hw6VRYYv5uXDrVwjnxpC3cQ2CYNyOgxXYQxNWBSrmy32xfvXj
OSh0ECutT7eHLqwl8kCo0OIGAT2FjRm+kk5ObCujeDdEGUiNO+PJ8x6q+q+ieP5vZoShxaxdF4vB
zGR0ATGfLPfjMhaBkaie88K2/mc8joeAEzgWyLMIhqDGXbtpRtF/TLUNa6s9aFEO1IOaY7O2kIQn
+9sDE3b2P/YAUPRNB88f1HAvPbRImsrw6WJGC4izEXbaBXlbnC5aEJvGq05zR8Z0MyLTp2X4DA2W
94yA56WIB1e4KnMS5L5IbZkR+IM2C8k+9nmuCNJF0Pw/Y8AU6YgjPGTx+GVzlpGCOG0/jG1vRCDx
Jc/oq062btPon8ulmzcNdYovyDE4EO206fOkseRYU5OFuTnGm6qCsGaXZt3nutX9hwR88G87OV9/
HEh/0QiBUu911rdbJyuZ89WIUqvYZ37lbXRzfDDjbglyWt0Pnad65smchlfhIFkOPl3UGi+nQ6vM
grVOC6chd+1uGA9vX1GuKA1qJrzKbRGo4lXEMbUutSKndoPe/Z4WpiKbJdtlSMPj9wOAaFy9HSt0
stqZG5uRtkR585fBy6T9EKz23QgC9reP5tyWcFGzykUrjJ5gNGkYg0y/rArFfIkxyKsHnJuwLtej
m+uF1a5mRp23QrOANc2D1oJToHeJufUnpu/IUNeHJmc06J2q3RrARr5jGyLfhEMYlx3q6NxnzraI
VphJkbgZiaixZZtEVdaWnfPoeENs4Pk2ZBQEl+tmWqYQ+yZR23/Q01PT3PfdIau894zCAuyVA4YB
3xcu7IK2pQupSxKVVugAYqQrloofFGdX5OtKIQFk6hyiyKm6L2dpanveK92TqKIf3eEzgrUhe8eJ
jusDz0dcI9C3Ec6qdqD51EPrKKrsT+YHNNbcdmfpCHDM8MQ8MuhinMYSWplLXJFoSL+3MwkdZ9gY
q2IM0tVGzxU4AE1wg4qVRbtd89ZJsNoNNMqf2mQDVvbN7XFITaDXhed4kPp71ZM689c+7lKEDjEB
29zWrVog+7Kgyn9M9O/bdrhjXq34mR3Bo1w0CKV0dUmU5p9Tuk377Uq3RT6jcEYDcIZvIJGhcGLp
Ep2ZFKJB0wT4q8GxGvnzLrMDZ90l0+72qOSzB4AZ+lyQgxNvAFy4GfRVJ3iBTpMga11oeViHdc6R
8ysVt6/stsFF868tsT3AGducaSkjEQLIQ7pm27l+vj0a2YThbkeIjgYr4H+ENTINRBCNtWLC1iSw
mycN2RVDWdbkp7DoCeia4ch9Dl/0hWXpF7ctQXFvR8ZcO49D7UIOO110NG5o60gDMo8/konWhzXW
V3T3OkmYzfldQR5my46tYC5t6Lm0FfmY+BqEMMwphkZKuUL+omHoOiBTZT32PbG2EDd2Qgoc0LaY
LKiaQJrHjhCGOD+Y7qbHNZ1WFjBWZDu2OM43qkPSPal8FhKbNdvJas0nOuVTkJi0mwO3iT/6iArp
SCG7sdcGrnAz/koZzU/mmv00SZd8SWuj3pJpqcOGQmfJK1l5j0AKWJ21mXeo50wB4MDxQY/z8vvt
xZO5B5S8HP6gg8KgCEK0ytEdGlo4UT7cef6dsuta5hyg2TbxKAWKDrCNyyMbAi/zUts4i2Lmbbpe
21qOc8ytN1IGvt4M52b4MM/Oo9JorCEj8EG9DUd7M6nYblXD4H8/+/5qdkVSm/g+waUwfSTmaXxj
KeV1COh9w90PXnIO1Ls0wTTXrzvqWlFX5H9pWf6ttcAtsgyW4nbgG+VyI/FGG96EBppw/k66tIMM
6TCXZWXjkk7coz9qYCdn446tVRyUg7fcZ8s8bjo6q97ZMldzEOGAuBfsEle1VlNng7lS144ce0fb
T7Eq8SY7Vc+/b14OzG3mpbDd2I5S9gH/tORQmzs/27x9w5xbERw6tVfbGvgoKiesn0ZV1l/maEgU
gW7QB14TMP3LQSy6DoEogkGAo2Bxnof6c6pKuklNgICYNydJqptVPvpzay52xNaEBKUJfawMXDS6
lSo8TbogvOMDuT0QV4jVGY3i1U0SGPJjaj9ZoHnYTXOc/70mSfLcggzkPUsDYDsarwz4mHjVvVKh
V6zDJo2fyYM1v7xj5c8+L2wciwz65C34vGEExj2oPN/xeVxueARgbVxPuODslfkNsRsSzfrR7g55
8a7v23iGA4sJCKDguKZTU9RxcRKzOxC1B13y6z2//8/3hSO4N1mtawO+TwK3fPBVEhRSrwV44d+f
z/9+dgIP+mDOHb9Ipq8eC4i+L1WIOZkFF1BBkCHhneSI7aC48ft4XbH1qHekxt6ixX6kVLEnZIfg
uRFhlfOYkYRYMOLU921YLAo8hnQMvHUalSFeJxc+T2s3Tj2HksjyHs3mQ2+GTKUEIR0BXnjE1B0e
8AnbQO9p3S+zR/BcPiJQat4zAt7SA+wo0OTiUzU21r5gDnUivd6w7HPWfIROz9s99VUNCMEqBJNE
0gQ0pxBm2Ih5jHyadvbgddsZuNLDbSuy0493P6GBC2S8aDC+dFiknCqA53wSaQlI2DQ7fVimdK8n
44fUe2Nr+T/hDwRNkMu10D4rwoethdk58CywNXld6LtWdQfdr26/lhP6+ExAwk63B3ftZwgigCZH
0d1Eb7AnDK4kgPkWFfIVK5iESbp1nXyLFNBtI9eedmlEOFFAnKBbXgkjebevqhCSef/t+8KR4mW0
smL+ff331H0q+k+3Py8Wo7Eq/PejDAhPRs+Y+MwjDvoVDDvHhZFN+0a3w7nVIM/jakELJrFqBk3u
AmCHRVc/NKb6u7aaihFe+yAsw8s83ojDmwkvfRAdDhqnUbUjvaNHy9bKgGXVrqurT3H7Rk6c19Hi
g7zZCGBNX6zWzFlhlfk6WNHQHzPvoIq7ZB6HzgwcOfBy3I5CCstI7dSu0saOFgsij7W3yRNj56+q
jozrhAPvEv+fGRGjkFV60XsrRRCpleDrawFujazZqL8saW1GCZRVkoCVQ3ZcG8p+u/WSfr7tNTKn
R3ka5XYc4tipwvHaV1ra5ZVmRTEy0fUC8Ua2+W8WhBBzgpIPct54aKTPLDuU5vG/fV44GuLh3wHk
aw5p07CsVYTq3GvFF8z5FAnnQgOlTbT6OhaqLinEYXdGj0f7wf7bnVSZbuliIE72QLADvxZx7ZQ1
RVpPeCsR/7t3hNL17amSVEbgbcjSoRcTEuvI11/uz6lCoq71kW2Mzedx+NIih2JDVxOM9EkVVoyF
zFtRA3SDHOmuydiNABx9zN9eY8KvALQaEni4z/EqvPwVFSOsBZ8RDvMftY33xtPtUcomkXf5m8Cp
IC4Xt1QC8XrIbdcEmBw0l381VGAY6fcRjqCMCb1w0Fhe/vxi7t28RzwRzagcBX2j8GceMgnehtIz
sIcAgyJs9oTZaVpioedgjaMMGaTS+r4etL8gHgOB1jVoJ1UFU3LMoREYEi68/QQ4JmEwWleT0ixa
PwK+cUPjfe3R3RyrCPckU8al1TFjvGEPijqXU6YzamveSrzICqYWhVGIEL95zfG+fI0QkbTD5XNp
oE0Ni46NVp2q9ssP1j7f/rpkknh7Hu5UTtUOkM3l14csia0CrVEnK0Yib1Nbf/mTwoRkhi5MCNdN
U1V5QmaYIDsNN0CnoLGWHGHQAAIkhBdeeffv5Qi8AYTJqEtXJy+bjikUi20DXBUnVA5CXcXQq7Il
nPflksVZo0/VSUu3mYnhhNrfbvowqJqAZPHOxaCE0wwaALZmDEN1Gpsf2FJBn2WB1T5kLLlzvAo6
2FYaTAzYibwHj67/RqwzD0A4lQiAjEhmOtfH2MKYViV9dXLJI5SYR8WSyYd39n3B6xY7rxo6dNVJ
b3ck/mx6H0j7QJpD5ZfBkB6pvSXZg528rRPtn1EBOARsFKCZeDBcegreq97ikKo6pWDf2rqt4vNS
5+D0RyaAScg78K129qz2jcwazbyuTrn2MDkraqzPOcA8ukM3S/I2ZNzrUBzkZRxUI5ABFNs6usZo
aVImOBSWUB/1gKRj+OaDAbcoUowIP1HlFPGXXYe+m2zxsJFAIWoMDx2yaJr98nYjyJTwMgQA6WjN
vpyyUu+mecqs8pSCU9sIi2yzqq40yQHnnJsQjk+akY6BHaA8jVOJBpjPXn/fodRxexySx8GFEWHp
i1avq7bCOGLIrXvBmG9Iv0NwfduKzMHOh8J/xZmDtV61FDGzyxOY+8Om+NkvPkojP7J873iKhZHu
0HNb/Lec2dKZ31Itgy1vbQ+JpW81w9i0iRuwif5KR7YbvPFvM2k3ic8irUxUqEnVWIUTwqVVCmlM
pzwxkEIWyOB1wwfa7ZP2YKu08KSLZyNiA3cE78UTjoUya8vUnLF4C+ibPetj54azsSPO7vbqSa5B
Byjjf82IsVuFwoqBCgEcMeViK20wmIr6pNTVuZwfp1ngMIzLNctMLa3S1sScLX8NVhEw77up6uaV
TtaZDcEHrcofiiE2yhNQ9Jkb5ijdjaGhuiAkI3F1IM/xbENRF4O5HInVt00yVWV5mmoaum4e1uuz
n745PYYQ+syIcDKgPUHXh6UogeH4WGQ/F/OumRQYBQkg5tKGsCQ1ktyAYiEcocPecT+gXQ1xVm/s
0gwk9vee+9Ln77hbMSxwK+qYPpQMhHioK626K1oKP0PFlYzfmvhuSO7ZWoRr98FxXwb9oOmgj9/e
dm++S4TY/sKsEBrlpZa7cQKz/VAGKzwcJdclNFkwj9vB3MW2KryXeCKeEohc+QsfN4jgIwXxIW28
2MXJLDc4I+J5n6+hYyiGJXmyXFgRnGTwaNbHzClOKOmY7Ojax37+u/PpJss1gEi/355Eqd+jfAxo
Mwq8V3CwyXW6tsm14lSbvw39s9F8nBtF5KAyIaxTPTdGSRqYaLrdmP3Iq62+/Lg9CqkrnI1CWBmg
DfuqdLGx8OQ4GPVfdv7FR2MhnX6S+muZ3ykFQVRjEhZpYUBR0yYvT3rjbin9u++PtT4r7nipETAF
AgfIq31igkEzJnSkeAtOV3JfQ0wb6cbaVYSQKhvCQKqy74sB3c2nugxrGgzQoX+jlDKPHDk0E68L
9G9ccyrWRpF5AHsUpyV9KmuwSH+a347J4SbQbowsKSI7sT17mNFiaFRjcfK1cMyOZntopsd4UaGL
+GSIJw4wk0iGIE0KXjQ+mWchilYk0A3xwBdIprCdDmD7uO3GssU4/75w1RU+JaQY+feXr1P6ojW/
PBUPocqEEGVlZjWD4IMVeK1u8vFjlW1M6/DfRiEEUk4/DGVTzcVp7beJbwRWcRyUjIeScaD6A7CF
iwz5dbnYcphRAbXSnmqv3xlM31DvvjVVRQyZFVTi0Pavo6X46marnNFJYnSZnIzhrjUOdntkqWID
Si4VBGiv1RgLqEWx0jRpMTUM2ndw3QnkBYdiKLdd9jNVMc1K7YBVACgh4LiRy7v03VSb26WpWXey
/S4YmA/NmnFTJ2CG1r69ef09dMKieGJyiWlTOO9Raq/yeNS7U1sXG5r/nREnGGpVx4Us0LkwI5z5
7VKbXjrMGJBBN9D+ARyzCRZtChNrW7DxUKVeMLdWwNqv/218wpHJOm1embZ2pxIRzux8rGw0z6sS
8TLP88D6BL4U3MpXbUduSxKnWbFc3bTcTdm8X5fPSgIAmRF+saB11AKNjdjoaw8D9UAE3Z2aLzo4
C91TDDTo7cmSHJnQKUBel6cNEF4IbgcokeUvLtx7LtjRJ+hDs1pFfKEyIZw3iJasMfNhwqjMH3ay
/DSB8bs9CslEoRDsA76AKwywecHX1gx0VR5N2xPLywO0KT5CF3Zne6p00Ws6WrhgLuwIrlWWJlCN
eFGdyrJgd2iV+dlNrgsm9cr6ULiZcQR+yQyBlnO37P9Iu7IlOXVl+0VEMA+vQE09VnW328MLYW/b
AoEEAjF+/Vm079muVnGLsE/sB++IjqhEUiozlcNaDqA18sTz76Xt/bA63TkJojt7DEp2HyaSlyHV
wI4LPBm66V3vBwgv2tAKRieu9aq7tSdWHGqb/KAtknqTrb24QthRY1FMuA3+K3BiYFM9+3nSqbXT
BNh5qkBLXqZSN+99khavtsGzyG0AVdE7o4yT0cwiqxU88kSShEatZ0iwtEHEg6ncpy6vtyLlfdQQ
396PTExb3mH6H4EB2ZtuZcUoMpQheGvSl5LmzWFiph6lvWG/BnYhNxoT3gv6HRs8avT2Yyd4GyWu
225IWgf4K7gKU60St75RJVHjG+RjoBM3tu0RLEw2JpcxHjL/L6F2sSmzTVre+L7MbzzY/RAQp+1j
Xdr8Ji9EGzJZAEbEo0hyDaa2a3Wn2Vi11kYjN7OQFIAnNVrb31zXsQUDjRsIQuP5tiAxrryiDCGH
shJpefLKz13+2ExDKPBqWguV18Qo1nmoMrfKGSln78xYmOb3KcZ1yu31xbzl0VRNxjMGsRI6FXFh
lHs/poRo0JLyBDJob5/YeR8JdDJEXHAQm1uDtpucTItNwdEE3Iks9M0ZbzJzjRvp1vJEMeu7t2Sb
3TGhT1GbgmxvcGW+mTphPUlm0WioLKAujjr6Ha22jk0ii6j0m+HDIJ1gx7N+Ck0hcJKi+lrJ7EcH
ksNdPwTtRtN9FhPhk6gOHBHrzqRH1YhqMKpEflgwk0fAAdJDw+xPdiLHkPPaDxvWpStP53kXLnYJ
YQyMCrg0wKPy3imX7ej7tNf5ifVfaHuwDbFpxZ2dlltMAUXXj0SdlJzj8AAu+V9hypH4AQP0eW3x
kz1+abTbBDx2ufbKh1nhP5TBo+6U28b+2QFmMis/UbKiEkuKdy5eMdODWdqFnkB8jx4za49XWZHH
0x/C5P5aJACwwaY+g46ozTR9USai6H1+mgoMoUVGtcsBK+Kt3NUlfwDmHTTNI+2B8FDZSjfRiDm0
Dj81bGOik0Fsy2YlV7Tg1dBA8FuEsl3TVPp267v8lHof8u5zsEZ2tXQcoGdAuh142JgBUXKQaV41
KPQ15cnJHu1hZ0XTsKvpyrjxkn6j8IpxYzT74BWr2LQgLYiOlD8/Vf5jN90mJoGpeS3Iy9CxFfWe
90O9SngAomsHbvESzt1uTYvbeQDzOeeoSxIP+gvpb5rxn1LumbNS/H/78gtxro5aMZiL8AhRNEBM
WT5hAJefikR2odtXJuoJ3Kn3+LYqLAbMMaROiwwYB4/7YPlNbPh+vwMviguSNK3YB5pvhCnVsq3f
s/TGtdpimzt+EaH3uoi0tEL6qvfc6kkIOX4w3IlsKA28h8YR/ElvxItDRb6xG/nNGYv2hRWZ98Jd
l8YIi4fDYCBVmjkNhv5F6ZdxS4L+nzqjMgLjXrIb3aRBd3pXhnU18Rdm9s3aW/lSv+a3OCI+ZDUX
Js1l3wAzyxrTE1i2HLFj2UPWhtz6eN2oXd6S91KUWzL0qdebtQUpPohf9kB+u/77lxf9/e8rt6QB
inxJPEzdNdOhO1J2GNZQcVf2SQXcbkszwaQ8VtDrNz7gtnJAL/6okk9/vI45pACmhT6PiqspWiFz
YDKCrP4ky1AMETpjB7niyxaOAsDkGEwAHSlm79QW6LGTmV2lrXZMEf4F3nehD9vri1jYKhTcYeLx
8+BKUXP0ug14FtOwkuPQA5c6vw3os9fvWbv2Zrk0JQALOpMzr/QszWNYmt9xZifHQvuCB0ykBScz
KGM3yBBLfDHXQEEujeR7cbMOnokzfTKYAYE43foE1rsk3Y3sc27fUWuN7vtSmzF6iQcfQGeQKruY
UkmEYNOYJ/rRcfeYsfL4g1zDybzUglkEHOM8LX7pVlySWmVvcePIzcgj9kamdHddC1YkqG1dk1/Q
hr1JyD4HbtSvOd6lTcJzGBNV6PK9HKo3ZJ1pnA8YeCfuts2dp4qNe63sVpZxeeo+hnmBs/s2rQqH
9f7UK+ro05RLA+BufJ8wudPq6ruRiE0/uo8C7NLXd21xVT46L9EDtTApP1XDCCAOrIpp3Y2TJaHP
9RB0vtelXN6cuXcd/apANwIkgTo04ljCc83U1cGwN9xS0T81Xl3AB07/9Aly2NP07KdrgczlRs5j
17/f5sr1cQmnE8jexQnMvhxO0ixC3RBR1R/SYK0CdLk+yAL6ENCOkNG4aAomXmPogibVyURzvjue
hPbRQqNkYVkAUL0z6F/EgAADxUiDB07riyCjCmygadp2eaI1srVG9kDlGujV5W0y0EOGTvcZBxBp
TmX3GKgrXOLl1akXU4eRWaptJad+fF0vFqW44DFA5xDet2q8TOsMfLddUp7qAyV32Kr/7efnYzuz
oGOTkmrINPy88/Uu4N+u//ql28EWvQXimICcE//vfz3NDK3V26Y6kUY6KEGXLBSS1+B21u5Qx1/Z
qiV1BqMSDLQB5PWLnh4baZpM61NIKymqmvu8JqHUkZmjkQbnfX1py8I8DM0gNACziJLXsjNuNUVd
VCcuDkXxwUECnQSAURB12PhrzIdLGVtc09/SZi05OyYNAQiYGSCtF1mUJlNItFj6n31xIu6zYJ+J
3oQd+3p9iUtXFt1Xcw5/Pjx1MtNI+6aVPd4FoJtoaXeoW7B92hqA1/bZsGPu2jP70tACiuR3Gkd9
V42J6U3GmOBpiIhdG+8GhCuoF19f1IoQ1QdKUssWYHl4HDb6rU3oodeMe5FMa4Pbbwg16jMHISMi
BmA+4rGjmIcqJ4wYhcdPiZGS2GdZuqvGDMRDmTtq4ZCM/YORl/5GtPpn2uUMUEvuSU9pEfcW8IsN
zrUDwGPSmHH/GdXBPLZaQmONTfK2I+0HryjX+nhUuNFfKYCzb57v85maGSZrHIPhcY4+iB3gAz8G
Mr1NhAGMsmxbW10ElucwsIc90FbuaFJG7bSWvV+yd+fbNt+7s08YgyRvMopt06fPmnZjJWTltbsm
QLF4Toe8aTqvsX11vFCswVAv6dd5rkaxCxggY7JCgvdUCh47033FntYxMhfXcJaPmv9+tkk19TGK
oUMIZdHoRunaqMTaIhTdzcqqbIp5EbYf0SkeWWTSlWNQjMuMoHsOPqYOrdLGYGA9BLao5zYA634g
PtKSrbxva3PnlP3Rlc/XL76yZ78EguBtBvBBHKJOJfWcwvVUfgpYRytGCidu1jCoVySoSwLihNVZ
MgCeaHYPctLQlT+uL2FxzzB1No+6zS2Mim6NuVX1KLCTo8EfCxGP6YYYcZC/iH7X/wXXIvg4fstS
VKzqA51SSycAMNgQ69Yrnu1hJfZQXOivEwFdFp5ULuZM1BQXCgRpngYOkKD7W4Nui/xer/b2o/c3
PDBYy29BSuK+s2uSgLENqLzAp9DbNhz1Iw1OWXHH9e6GeW3kOzSiyev141rUhzOxynFpLRA0kpnh
yApOGNiq2Ep0tbZ/yhEVmVVioh6/X2cbz9zXbtTwqPsRaIfr61iUM1/XmVUSfDZKFCc0FHBKeLMj
dz2y98fktRrsD1lny7AfpX2gGvnD6OpNNYBujBhuBgSATr83cMjr+5U3ALs2cDh58MeAxKkr29si
G0REuynYBn1e/ry+TsXq/Z9QzDwZyLkCKEDJWNWNbSKxC/DmQHusq/obCg/fErKS110UMmeT5mF0
4A4rprVB3ljaAyDx9eabDDRMOH0YyB+i2/1aCRDDUT9Gp/ZFusfhg3QbxPbHBCMHg1OFa9DJSyoB
wE0fbKPoar/AL+W+12jgFk2PZegBOSO4tQVIVj7+WXn61zJQlnXnhw8g1ZUD8UrQPJeUA1YYIVJ9
k4q14vSSQYVK/1eApSAzw8jZ/aQzII+731EYxvCZlccBD80iGpz4unYtWQPQ3oBhbxYI4Mn3Kt3m
RRO0kgBMW7vRNr6/ckmX9ArdbvArwB/DI0jZK1mysuXC1x6Fa2HctQK/dupVd22frD1GlEfd26mc
SVIj6HJKLUnwggNsUBZNzaljMrK1McQ435/vGObBbLRxoBfmwmPLUU9cwNCRo0+Q2yXa6N+mE4KS
61KWdOBMiuq1MW0QtGyGbPf84rNpdQ9l6+yRo3smuY+ShBUF+ffrEpeOykXpY8af9zEmrfgF9FqJ
enThjjy5YynejehLsFf2bumQPJB7WLoFQhRgrr3XNncqc0AZgPrMbKfQ0B+YAShVDy3zaz23S4LQ
0jtD+LkmptKUxXRa0dOhhCAURW+SkiRhamtIkesxUFD+ghMHXhxt4LNSoO9GWRUJ3I4ULAA/s2FG
BAsyoutHs3BJ3wmYV3sWWAfZJJ1O97Nj7+gRGeKy+wszAAlIgtmAhwE6mWJypookWkns7FhTHmo6
D1eUa+E80KMGIk9kKw0U2JQVEGeS0u9mCut0xHwWrmhpesgndz/qZiU/oGYlZkuAxy28GMCrUDNW
bQ6baN4mLiiEki658+vyhyPaKHXsjdX2e0KmY1fTmwADYrLs1t6qsz07e16rslUr5GK8zyYlZE9g
WrGGOwaKz16/lVq/4c5nUaOjpl+xFEvKAZ83N+QCWgDhyXvlKAB/HpACrAsiI0BP2w362qNowTKg
cw26geQ59lS9TA3vgyFI6uw4ek6EoCe0eycugj98o77tHUTMlRoP0Y6aa0aZdMj0fALCveXeGK0R
+X6yT+0/zC3+EgMNR8QIJUEm8P1+zbN9peYa2dHy9g2Jy3YlBbdgueHrUM/6BTah7hYTXdVAK8GF
guwJCqVJtzdZ1Ll+WJZVyBxvxTgsBD1AC0Z3BOwcyAHersOZcbCYaPSGWzmQqstoxJiT25YRN/de
Svb1Wp/E4uWaR4kdjMgDIVVNMJYyqQUNRH7USxJqVRWlRRCmnQGzBGiTrAzReCWDH8xZe5a9ZWXV
q+VijBA45wGuuHqtMXfvpY3J8yNoJr1b1GGKMMWI4a0shiHEoCOLXavywURTlhFGbAHtVwHVusPY
8I3vAkjYcPldktUUzbKpR5+q0WzioHWDDerpP1JvrICXaw+bCvHrSsC4dH9mlmdQJc+00moEj/p9
6/hNlcPr5S+lPYLG0IabKIcVzVMbgt5U+0yQGjS4OVAwZI7DEW4whKWeHRqR3Xl4wZaPTdXtQYZw
B4DdeCjd2CDlVnOKQ2Ou9QUtGSTMe6JihOYNwGYorySXC0A/ag47jr3c9am2T/+C+wdYzb8lKC9n
b6jaqfUgoShD5Etbe3fd3y4dGCIghJMosEHMfOXOr1QtrALXjR1bNt3UxYufdjtMSV4XsrhNeD7M
IFoG+lAVO1QZZs4sH4AmTmeGQouLbMXnLhki70yA4nMzYVtplUMACOi2bdGiEAlAaNyWn6Bsuelr
nYUj8E3i68tSs7VvSji3v7ugCQAota2EEsPodsKnQXFM6jKyaBAR1w6z/IeT8VB6NzQBivOj6xZb
T3zPwPJ3XfzS0Z1LV5SvLTruOIlXHLPqLkEjKbPIFvO614UsXjRMK7g6ggw8nFSfC8pT3ygoARRB
0KAZle89Uh2SVKASAQSXHnmBfCa9sv2byew+8tG89Qd6X7ZrKG9LYRUqfXiEAOIZhBbKaqWlpS3L
ORRVYPAUgwDVRiOy2mSu14Ypsda6QBd2F5h46I4CjMTMqaKE1RpnlmyCkh8l0FFB2xll3pOxBvaw
sCiYd8xsosUc/+rK7Q4wCD0AzDU/NhRcg0iLhxIzeU6LyNTVVuZdFy7hO1nKgqZ8cFiS+PnRYFs7
CFfB2RfuIJZhAHMDuV30mivvX6t1AYQ6pMWRWk+Z4WyS6k4WP0Vx37Iv81Dqil4uhJ/n4tRYIGlr
8CMnEOebJ0O7rcXBkD5c9L2jt2E+APxhG9hfAXUByNxnSZ7GYYi58W3ov3bJT+5uteDn9S9a3N/f
61eTdFZrTZ0vi+I4dNvpZHSH6z+/sr1vtujMUNsWmkdqLS+Oga5FwXSS/pMuTl35RJLXQl9pEVTx
gWbL9m53FWXxuNF06BmCtKyKxulTTW6r8Yuu/cCoUpMA2yC5LcomTKQZlfSxkAfMFIbcXon3l+7g
mUoZ85afrVkYCF/g2ouj1jy36Ewk4RS8Xt/WxRsIe2JjrAgsESqiy4guxWlqcGq5026cSds6erHP
A/MRxJ3766KWV/NblHJB2iBHXQFj2ke9uGW0icbsIOXn6zIWImQkG8CQiraSGalq/oazHUO3bJVx
B9a6Qpd46n4Jej8e7wpMLqwIWtJ2xOH4wTcmF7WxIB88ODQfrq+gWwCi/+FAwZv+nf+8YhhTjPfU
poV1CLrPilj37xsbZe8/D36AO4V3HubwZghqJfiBUgTSkmZ+rNJYLw59vRftiv9cOvRzEfO1PjuQ
ImimqiwhoszsuCD35RzLY3bh+rEvngZIwzFIaqAuZSvbpQt3tHvDw4MhzLw78odQ7r9OA7cDnheP
IaR+3i9C82lLs3xEsF0BGPohd9a+f3GX8GYA0hWKasiLvRdgtw11hN7j2UBYnBM9Kro7212xJkvh
GmJEdPLg2Y0KpJqSA7pBN3I0DB2ryr9rjewAcCLwIE9RVXsg/SoiU2g7uwE6BxX8uXZ5ZAbJSqfp
kr2xEMPMGWIkod9mT870Qdh9WfU9K44pb/VtXyfOJsgsts9ZPu6k2/Hn65qxKA9RN9qZ8TxB5+n7
ne3sgNt1VbBjhh0dkZnZdeknFKquSzGWvBP6fv4VM3/G2bJmOnjMyjGGZeU3DKhePmEPRZ5uuO3d
prYf6mkec6SHUm+6sSrz0PFg09ndV0fSz9IsHtqs2lSWe+8K/2Xl2+bIUHlNBzMLLZ5oGCG9yPbO
KTJAgCfFEVnff1whgayPyl3Yoq/rhuR6F3Y5EO+FPmY7btA7txG7iozdivYtHsTZVyi+zNCTyawo
vqIYSei9TnoZTmCUbewPf7VcqDfalWycunJZU7jnyhJOcbRGeq9pfKcXwBRO4bQpr3ZFnz64g/1U
e+NjzvgHd1wLVJYX+q98FbmlSEdhegTyg+HZGp6IFep1ZP5FBm0urMHLefNdUk13VjIhpJ1zrFJg
qPCBu2gJzbbX93LJLJ0LUYx3YxNR6EXGj53zjcu91v0zraHQLDlsAKQGqBMDT+6iziqaMfAIcdnR
RJlfF3ejFkS6O+y14kbUa6A6Kk7RmyE/l6b4Cdk1gy24x45e+gWlHbTrpxGS5CH4JuKAphGp67Bi
N7Z93w1rybslE3EuWwkpK2FXOjMhm7ZOCJKbLkij3MlCF5evoR9Qm1txiksJPLTx/t5b5cp5yAHo
ae2zY2Lk26EpwQv0bAx807Ynf0AXPgiV7AmIK+lfqA06sDHaj1Eu9J0pYUVXY+yimCRyNuBz962b
sfhqrOL1LykOEv7QGWRuEIwqi+sr8FONBBZXTPXz5AS3jGP8UHdRzRq8Q5as9nAsmdFzgYonaQpD
m7vj8QCvt5kIMRozWXHj77IcsBhhZ54Kdy//ggoWF2NG50GBA7GNorCjozXG6IOm0yvQAlV81bLn
3D5cv+XzTqn+YQ4H5pIqeOjUIrflTm1vTSW4nLUo35Xm5i9+fp4hgwsEZ5naxBkUNmlMd0A9aOIh
q+5Fs78uYMlKzcSvb/k1FBQUTShcGcgpA2Vq5zx15UFrnpI1mKSlLXqztABKMpCEmW3+mXuXpRyo
b+VgsOW3rPvoZStR8pJtQDA0+yt3ZpCbde/s95MhM8u0wxI4Sfel78RVqwHswQKZ+nS06m7DJvZ0
fdfeGOLVYz+XqagWLTrPBEDsLFNuC55HluvtSKnHbZNvcsMNCTLpLSti4nvbUqTbxM1ipJ2RbMZ7
yudHUUxRhr/5srxjMr1jFT1wp4qxmiiV6Xdq54C9bG9lUkUYAQdjlDyUTXBrJd5B2O5GZ1N8fU2L
moDhXgdsbkD98JVjAgn0RIZAZke7O7QluA53jP/FZcFVBNw76nAwPkp0gSiZOsAvz46kjZFF0tyV
27Loos4EqOVZs0QJuwMD8BEt+Ri2PoxoeHVksXW1U+FtmuYktX/qQoa6v7Z7i0r4e2lqhtECLgKA
MEFw3GobCdbO2nshw7FqjkkpASa9claLV+pMmqJ+LOldk5gguWaye5ZoIO3yfO1ZtZjGOd9Mxee6
A5ouA4aCaeLme964YVc7Ye7WYZbZB5fZB8GnT2ix+GCbYkuZfyocTBw7FqANjK3Vu6/X9XNtzfPf
z655l6Mm5c/1Wy+7c6RE7WoNoXvxBpzt6vz3MwnlkGAEfMKlNpo+HJP9JJ+sPxyxewuizjdVuWWu
1DLTa3FytOyixH4ZqwrACocx77Z5+Y8RrLyt1jZNiSYAceVUXoILobW3FiN4m64k+5bKjQFewwFg
VMBAiMr6+00jlNMUY0i40yaDhnxK6AsSFnryMBgn3j34zpM2NWjU/tBVH1khwqLE7G4S2ZYMC/AL
FJ+M8psctnwNIvYNQuDCRJ99mGJsstFjRIz4sNx96Eoa+2DkJvVRHw8mwOkrC5zZ5bE1v03Vd51/
7cQ2TX5SoJl1n6/r7f9zj/67QwCAfr9DKXG4kRWwesVkREJzHwa0EIbgLt46iH0mqYeNNcXErmOQ
XO0m2UQ2PnfM6d5I9BsEMd+vf9CsYhcbgxlF0JTAa14krrqxmegM+nBsRgCjyAOYzPe9lsSNs5Ku
WLxPZ4IU1Zj61p4MTCofbXO84ah9N7y+bcc1Cocl04t+TABTYALPQFPj+/0dqJakaQH/PzpOZLBT
4/ZR5QCNntKwz8iuSNam4RZ161ykcosnoHzUUw1rXzRdlLXbwP8yINctg1Oe6dE8A9/laTw0n4Zs
a2IQ0NSGjds/NCVC+sAKr5/n4lPFQ0cI8JDRy3XRqWEEgDqtatgUPn0cMeAc0JD1+7Z6dLosBLml
LT8N+UqH2pJhOZep7ACGHQujmw2LE2T7KkyndH99VYunerYoxXLxsgGpTo5FOX21wRgfQPow9aqF
UwPuUfu5Jbvr8paeRAghbbRqzFSwamwim5YO3ggtqqts14khxuAmikD9vTuz0ufmyvKW9+9fcWqk
YpkdbW0TGqRJDKXv7bUp26W752FUE/cbHUnAJHt/KXiuIS+pw+iY6CF2up3TtWHGt9f3bPkenElR
QgTost226J04Vh0qLOOT7d5ylu9kuRnqZ9492fQxMTHPbYRe9VKVSJ41T4PcMrYSWC4qy9l3zLt9
5rkrMNJpicR3dNMdew1o1DWhbm1qHyisa2te21nF3DStbvaUQlaaftUAm+t8h/3Msk85iJYD+irA
jzruXPrFF7vOA8XnTLCurTx5FgNdDz2CaEIHsCRSWO8XPEk+aUDhRHMWRq3kB31sIir3FCQbDnrP
giQLwbQbuu6Jrt3LpZo+EgfoSjfQtGKhxv1eNGhmpoxMdnpkRS820jb8J9mNX6hTMcBsmT9cVxQb
PTUS4DpLimZs+jMbzfq5zfi3njZriZrLowenMr5n7hvyEYAoR+9rtG8Ynw2RM4ZW9uRP/o50Iizl
yaCv9rAWwM2G7b33fC9POX6aexNpSuy8ME88eUl7LeyDbduswfxdGgjImWeu0ceFs1K7g9IEsBLV
gE5Q2kZaGSb+ir27VOP3v68YCE2XdAx0/H7rR6R/Ojrg9L1uHS5PBrBLsD+oKQF9Fp0u7xXF6weP
NTKFRbXrDSDajmnmxxrex1mdb4s6j9tu7V3+VtR9fzrvZSqrgn8EYLA3p3x05wFtbpsuNzcFrze+
Pm412cU2o48Na74OFMS0ZRbDicXAyLrrrLV55rXlK/fE9TuT9/MbzR690PCyKHMPuVeHblZsen+v
Vx+vb/flgb5funIRDK3jWmfCgekNPPLYbF0//Tl6xdfrYtaWpei/36W9Ttv5RVHvuRXERftaSfiW
REQEZGESVuC6wDlOv3akSqThcMAAsRyeMiMcBGD8OxsGkI+UIR/BEmdXdtTyboOy2f4v5KIEAkBP
VENAhvdefX3N6sGlhf2UaXtvFA2mzarPAGfZsCK/1TV+ABBS7HXFyoTRpX3BMYLH0ULWbybWneOU
M1dWeui6NXiSHs0g32dTeRDo2JTolKqcNSqFRY05EzUf9bmo1CiBFY7LYhXjpjO0J2Nq446ylVaz
5RUFLsDygcBzUUVkA/BxhA4xOZdgV7k10UjDNn/K5Pn2sgavwL9iFD3hY2tWWgAxZiK/5pr9k5be
ykoWVfFMhHo2FklYP8GiYZ7/PrXSO7Nqi1AbnQ7tlRhLLeqPUz5uyjFdm0e/9AYGlAGZOUCJArfU
UW4dcXne9c0Ixu86jwaACidixR8sSYC7QVIOrdGXkyB91VKjs9Hu7fGDfKj+ELzm7XTOf16xTkGt
UaSN8PMa+zJmX5O1lq7FzwfeIrh00IMPdKr3uix7DZ8/YaBAEABukRq++W8qM+j0+FeEsgRMNRZW
a6C93/bjzIlYF61C/Cwp2LmIi2MuZdY6LeJpmdwGAPXyqi5MUG1lM/WDnf+AG33UyBp0w9INBdfx
XIJ3MFKgdt+VZCI1Tydk+jLkSye5saz2NejlXU/XmGQvRaGKgYANszNoKMR/78+JJzJ3kKukR6gg
ul6zLwIxYpN4YIbw3fi6BV+IkueSCR5A4ApD+UTt2dAyNgXUoJhSr8domr6j+SWcRhpq5a7pP+pG
hWuELJybbai2liNYXCgmBmc6NKBiXEQ/rZxMO6nSYwqMvKhCF3uk95W1Q+xcG6FbedWaxEtzjtWi
VSNACQQdt2rlcOjRLV+ZSLeIXvvgiSFEDQEpuJWkzuK6MPzqAk4JMyAqFlnST4mgk5YeOZifo9ap
N4Vh3xRtcGeOdnT9AC+vA1Z0Jku5ca6rTYFTwxfmHr2hjnabMzPuxmBb1UmcMfApSHGqWffHLhhi
YW5njQGim6o2U+5Wbt21GI9t7bjmA6aVSR8GmbzJASW+Et4snRqg70ESgEZ64OwoPmVKhsopuQF/
X30PRvTw4qZ72kosc2kdUf9EYggzQ3AgF5NJZp0YIm2Q8nNGoOs2lkDZVazF+0tCzHl6w8HoB3RQ
WYlntmNvSwRMpf+MOZvQYWtvoqW9OpegBCx97wD32YL/nRoR8RK9G4j+ssTaXFe7ZTFz6zbg3JBV
mP9+FhcRM8EwTIua7pTcCO3A3XBY45daNE3mW3v4LxnzNTuTYWYO0WuJqHYE2tEQxE39yuoxduku
afuwN0+JfBiHJjTsl+uLm/fofTiNCOJMsHJKYLwwisnCs4Ra9aZidpjqn1OMG1dTjgIzED3lml6s
badyapo0SN05kAiCsJeW1Tsx04ONSMdfX9lCNur90mZzcranqdegy3+EIMZ2grzoQPQOyr1h/kzT
bzUwd0Vx29uvmE8NbeuGuXg8tF1ktQcvfb7+JUs28myP1S6m0qtTAE+hkOTpdRrqvfNk8vYmr4tt
K9YQd1bOM1AcaiaIH6CzAvWX4MEY71B4CfQ8TJCNdqfP3trw85reBsoDO2s6YpcOnn9T8JhnP3Sz
xjgZFLb6p9VImPAUWcZ5suMfoz9d39RV0UqIl4FE3DT7eVeBXF1+RKd8Vv3og2Pnw6Mnn63pHoD/
QKQt/jdzoDbLGBgUy1MNSw7khnWnyjgM7cra5kt35VKqs5Yi+++lRFT0mtvmgdTpnqZGOLRF3IJ6
+/pWLlvqfw1coBifKRisxAam1bEzfg59A6K5T9cFLDnu8wugGBk/1Rwa1LCgmuWGqaZhltA34i6T
ACFJbxvNf2hteezbv+jSnU0AHtBICGJ96nD+UIPSiRWITiw/3eVGGk4G2zVdF/W8jKZqm5s3Bcli
ybbUuvX7P4bEgXTgQ5jAH0EdRu1rnwyjcQYAEmPM4mFIYjfJo3J8drWX8U9J+/CemkXNhVeAGKKz
QLF1nNCq6yq8FHr3tjIj0BeVZJe6sbNWXVq0L78FqbbM9jJ9oHPPRgIYIeO1Krtwbj9l5M60f3rl
03XFWahlvVuXas6Ew2jucGjOGDwXHF2NrAxtdJpWN7r1vfHuGd33azwai+b6bImKTSMl0B5KZM2O
YJHZCf/OFE7YyHsnWIkrF6/dmRzFgI1WqqcWR+UAA069/yqG79c3b+2oZvln/s+meBsLE+uoh3rT
VmYIVNKN1wXxCFCh2izjtEa3wXWZi879bE1qrDQGPuceuoaArJv2W3Q3MSu+LmJVJxRzxYXd6hnD
vjnT9Mj9LCbcOTVWduMBBwyUx8dK13doTtgbwxqU2qIhA2AXehvmlij1TcUxJK3nOa6ZxhvABt8R
dGzxY54+J7Tb+sm3clwxIYv7icIq6ARRnMfY5Psz7Bkqq+gry4CaYmxLFnztGY2Rp/txfU8XVfGs
aqKo/ECl3fkclqqgVdQHX6s1cNo1Aco6KqPsJpfAaUqNfRx6N2Qu+fbna8DbfnZjM+aC2vfXpAyP
kdFDJJu5mxJpfL1Z0bylwziXoOxSO2ptmo8+bB+QMQIUSmwLwIrd0/V1LDl/jMYChRaznHNX+vsj
n9rKo5JrMOXAEzHrdjP2nzXShKC8icAHc13Y0rmcC1M8c4m3ITUbCMOo/7bOHjW/3fyFBDw2Me6L
/MBFU7oUVVAXvovgggYha9HlV4f/mwTlWMDxKZkYnOz4EkwfqPd6/deXvAF6AByME6GnCUAK748j
8boqJeiJPTZhqe3HPkJBdVibc1gy1RaSrXj3I8t/MSA82Z1bDyOwsTL2o2K4glkWVUCKyFFRBHmR
RVfaNRZ1zEchA+9ZjKyp2ahAkD7zesgboViJ+FIZdkT9T6VhgxLh8/UNXFQxJGGR9EIYhrzD+w0s
0RDtDBzJBmF8kuj3+X795xfPB6PcSPKCAO+CkkoklgaSKPy82zsbTQ7xZHtRm2SR6FckLR0SkBkQ
SZrAvUag9X4hAlVrs9Xhd8zOiZoeGIPaPS9vq7qfS10PaZr/hWIDGR0j47oNEjkVugOkOJ0QCd5y
JY+7sFjjozQXFzSTOAJayjaRnHy/oKAskoSBZOpIx1bHCEOB2iiZkI20HFTQhn6KqwxodijwfTTQ
1P6l48A+SB1gsxcTKKQY6aaod6Sx6xvabzQAvIWY9a2AbzL2j6BX6sMJTOlhEhjf7XIsMYxX/Ye0
L+2NG1e6/kUEtC9fJfXqXmI7sZ18IZJMooWURG0UpV//HmXw4tpqoYXMM7gDXGCALpMqFotVp84R
EWEoYzTEV2hImlrESed9lYKOKx6+5HXovjmQMJ4Ia+ZUAyJrO9uJU/aJJMne0IoSL0EMiNz3vaUL
4b2RWaguFSfVyLGBiAwVywIPBbve/A8h+r2RWYge3DoFGwWMkKDwtmptbnVxo/BwAFQOj4ebwrRZ
+J0SSc1A2uE0R62yIRQ1kjUG96VTankgsgLxJCrF88vZGiCxBmAhpj617KhxEuSy2GBMKRiF9V8+
CuiyMAKF3hhYnD56tes1cW8ndvZJs8SwVw4vd2lF3UBzRbq///3/lDfmD3UA/zQN9GWTSsIsJJjc
dRgnFiYwWwwB2SNOQK5c82pbhQpl4vUeZM0LBfwd7TbNCLEZXTXeG7b6qza0RahJq4wacB8dXCIt
+I4cA80WJqpwfn3BbVRHpkZAuNPW/RtPS/aQ1vVwxCR1HcTo3v2kgyYpiKVq61rx9qsmh+TBh6hQ
hIe1tfF4imlJyCedPTQCwjHx3E857ntQ9pdvYKtQT7VWjDvb7N5QAPg+aAN70mNMWmaAGT0MnsM2
LYZ/QL6E5HpgP7ShinftmE2UOEB4FQPUph1DPcukzvbS7IyTcm0KmvbUDkZuXfoqdvZ96dpB25c8
wNxNGrSSf9X84VsCmpUQPfxxm7CXXH32xscS6EFwnexAeDZsWd2FmHKBfBDN+qgHekkLWCNBmjSE
ZWyHtLQC6ereTvh5HlUNJi3N0sRctIWiU2nyMmyM1jt6gIGFFfog20yUkFe77wBLAQA9WIDqMPl9
y3jTlXzsmMSTYwTLhlHnEBB8XZUyX7qs3xuZwvi7d1zZcaPhcZIBUq2FjqO/GNzfjPmAGdh4iy++
sqYFgDIIN3Bdo6CAOW1wY320x1usteVt9ikzWhkUKe0/+QkpD6Xj04cSTh3qyaA2LjH8B73Tkuem
Qi8jFJrqz5iGdbZmlfGjwhNt18bcXGm6z7bcQgcPMQQNLRCOTWSSs3TCkRAEhOhte2n96tNQDHtX
qE3arCnSLZrBQ9YC4gN8KnP8J/y/8Wgft5cOsiSdOzzXvhv24B1a2e1ZYPx3ORAGwwsPT1I8KT9u
Nulk7/pD114qPxFBV5YPhObbwgA7qla7K7QtU+h7F67+GJtYXhEYJ+akebPOz5ifj3jsXdzcjpRN
zmC1+hQrPQ+p5zGgkowtuHr/MUoS3j8n8zf7v5aRRUM0FBkuHmIfl8l0areD4TcXy3/WyL7GVZzW
RUQJi4YiSshr3cc76awkAbME51+rFlgGUERaEOHpWMXd2NMaEGaKSFjw5hjA6LAggINzaCOWbp7s
FF2r98+u1H/NooHno/KIUfF57sH8bOxJBbNyqCEs6TxDW+vHyoYu+SeothF7kPveEtA2dWsm3DCx
oaMcN35fjBuq20DUtsQMCqf1oth3KTSABf8sC55vBssdIyJrHdeAsIPK0NH0K0R7zCHqsfK5F5wa
PT8PsAvMVGMIcpay6Iml2iFlzaVABb4E3t6Mj8Q4Svv1/i4sbDSIKqDHAKQ75Bzn45CNPVQ0lbAj
tVeV/9LrYuV0LvntBwvGR78dgCbNep43F+SrAgmtC95DmeaB3zzXOq74/sX1wA1vjCs7OIv5kwt9
sDtLLPJcOnnuwG4jXiorDqGb59B9w55Wec2XLKFiPCF3EX8Adf+4QpsWhd90VXOx2XcMLCbqIotf
TX/Rxqe//1jvDM1fGx303QAs65pLbYBQ8LQ2X7/kC+9/fnYv+FqTZBbFOlSWB5YvN56/1ptf9Ib3
NmbekDYiz00CG424DKkPb6B4ALFt3r6MRhHBU0IG7vvBXdm6hcOOiwjHCbztC5A5w6YEVIhJAwhr
Pmy60mo3U2H3FJsYB73/lZZMoU8C1mlQ/+CKnW0jMMbcL3XELt9nJzex9gk91fZK5XvNyGwfi7w3
wHbYNxfaQvwmf23c7yky2vsrWXLs9yuZHSHHbYBn9mRzSbxDPJSB5uwt44ttfrbWxBHXLE2u+S5B
qwD4awXHcsYEskihIGFjh3Fzzv5aWhBR4f2Spn19Z0iaIzESbcR9RocHLbafXGb+uL9rS6H7vYnp
v78zoTiI3UywwV8cT4Rx8SM19dCod2ytsL10XMFSAZZpoAthcNrTd3bAmu0mFcdRYtlgH2PH1iJF
xnJzfzVLXwazCXhzomYB7M7Mm3OGhM1Jh+YSg2j6SdZDGtZMK3cE8TDy2rE/WanJV07r0ha+Nzrz
7qTPEkgS4Qjp/JT1vxPzc6ydSPHlr5fmWoB+YoZiUl6dP3PrhHkxiHG6SzqU46MxVmqv8dI7QPzC
j6Q3QDra7+yV6DCnPZruJVDyIfMGuQH4yOc1MKnhJA063GMkj07zvXadhzrtNxhtD/FY2FWOjOzk
TJPsTKmK6vFwf9ELgQMzJuAFBBAbl9Xca8rOL+iYtfWlMYugjy3wU7wYawWXBaeBEfwPt6IFDoRZ
4MCgmVblVV5fEt0/pnES5qI+gVAxkPwo5GqKMfngLClHdRTJP+hMEdznNQQr7ducxVl9qfPs0eZU
C4ysBrMS+243MY9KxqC1Lq0vuayD2klClVfZ9v62LhxGFH6mVrWGh8hNyUTyhNZD7lcXwbNvfvU1
7bu1l/JCKv7ehD2vNZo2+qqNW12Yvhdee84GB9PHzwZUA4XTPllrRBzGdMputhVk1VB0Q4UTteGP
AYZ1w2DHTl1dDD3WjxgIc+JA0LZ/4HXbHRLkViEbrXETNyAd6TArcaaaxiJRoARDsob/6qQHUhJf
JtoRCl2g1lIq3Surheqd9PUnSAOlEDzsZBIAzoRZNrcs2Bov+pK/Y5hxckQgGG64vU2OkkZsWdUl
LcR3p1NfZNc8E7VKvr0QshBB8PsTJyogqjOX75Rt1GPrVBc9s1DBOufd5659dNKvf+9nAOUgWTd0
dOjmdPbSr1Pqxvgm9LG1z94atdzSKlDMnpJYtDRuDu5QdD38qcJukU1fPUj5vXEDe02oeOGbYNgN
nRoXAnfODRwUBVOhDTnHJcztY0OacOwwps3U5v5eLRyYqd0ES5N6DUjmPvovL1xWVJANv0ilfonE
+kpb/5+28055TmgAZTUwJeI/rQT4W6sT1tXAvAkAw3hezi7M1G39QYlBu9gARkdjN3pRZZDAiS2M
7rE4HMDP2+uDDO4v9jYATWahG+XjnW7ddCK4GvuKFFy7CD2yvkh9t/Lzt9/s4+/PloXnMbIQgd8H
HpCDDhcCTgNYzKJO8QtoWjYst3Zd3/4EE/sb3mXf63rcCjJ80vWxCAlvaDTq9lYN3mXsSOAnBvAG
1qeMmvvMU49C+jgrRnPmYyUjzey+ANr9GSrToRGLXenJjW5Uz6wQGqqXWujHakOrPmwNBbih81Jj
MAUFrTTIy/alqJ096+0wQffaZPmRSbnD/b9SRLvVM0R6jwlxf1KdR7y/qQQVjpc5rMeGi4RdR+Z1
x75sjDP0fuU+Tgz9CaxPqQxqBZlnkFX/JKStn4eY+Q6I8nfUOY/f+qQTPCKpx84+dYrIEd7PWtRN
1LfdsHIabh3kz585jbq4EFOY9w+I1ZWuxXPnPHhvtfcWR/cdBBJEN9cFqJNRl0KiicsYvdiPx82t
2JAMZWOfC7Deh1XqbexseGs6yFHo/QbTtWmgV3FUUWfrFObWsfKjXZuAjlXFAeW7H05LkfrU9JG4
3kFZ2b4o6gN+KioxaaixMkQtHsnnAJLbFm3qwmNdNCiUEGovvmpty46QK8G4Lrd+GZDGiaHzAdXT
+lMn4lPO/ceqBG2uKutzl5RxKNNq45TNBhPjO8hjd79jsxJhAYGoqAYXYSBcoJQL2u+U8F6LrM0w
baguiSqgG6M3G6LzB2NKn1KzMoM+AWta54/NoUpBAZH3lhFIj/cbBTbJKGUsMlzy2xOQ9LP0rZcW
UBEswUpEqsCV6AiiwZwGbEjbLU0MsHmBSPmr8pyTLNrX1PajvvAOlqiutt6c7SyLTDN5atvkoKh2
sFr/gWJ6Js2aI1DKr1CJOSSWs++IBXxuF43NGLGeb8Hmdc5Vs8/K6rNL68Nox6cx4dsSxd+x/VqW
etQ39ka65IyxUsTk3t+AKQB8TMO+HNzPukOfeCLlvvdrLWKjc4prLQ7Sqv9uFdprafaRQcjFyY1N
1fth2vJLwfrkAJXoCAKeamMk8ALP2CSp/QNMBEctbruw8LM4LEY/DtTAk22px2kAcc3LaGZJgA7x
U6pwilvrBylsd2thJDxC9RU9wr74ZsZufazSbOd04NpARc4RZeibQ8Q6bu1Au3uw3JxEDdB1YeIR
1Eo9+j1Lk/rIa1+P3EoLXMvtI0jnWgGzkBh2sfimWuA4HGhM3z8ftzcrao2gDcDwDArvoBz9eDpS
mmhu1+jq7DgibNQFop5BLZ69OFk557eB+qOhWdZWGmBwa80RGci4L8kvEGomf198eG8CYK6Pa+ns
XhK8aidW73DMPotqW7V/Xd/4aGJ23YiC4xKdtovlmxGsNuSbtpbreNOf+TG/hZoveragSMe8O/oR
H5eRllxQUITaZ6d2C/DojPUOghnPRQMmwgQ6V6kfmn7HolEb+62vp8bWEGMb1Rr5CcIb8KN2EWVJ
vkFqG4xSojvnO1OkP0jCnohTvHWqjlJa9IdRcY6QESenrAVT36Agvi0akI6xsfqiwON3cEgW1pR8
1Srx2BPtqnv9Uz6aj2QogDCxTmnfs7MyZA7eh+HJ8YuNhPiEgYjWCeuNMv7Nz5NXHud2kOVCD/W6
tkNocXyHxOM3W29PhibOg6VHqRRnl4tD3I8h1CbNwEOncGjTb2ji4F627VMqhLMdYmgYcsM4tcBM
s8b6rA02gnMVWtIMtbreWolE7QloJEiwPFDL2KfZ+Kxz0w56iHKjVvp8//zcPinxsTAHA2aGCao7
L4gn3EOnJZXO2W4lniFuJQLRDU+dkT6VGgmo4/x1QgWD0FkDSa2G/sD89ZMXpd43TNpni/jf9LJ8
TeTKSf3TsrlxwP+Z+FMsfVfBSZGdto3q7LPmN9oFmxgDoNgbrwMpiyF0mY9EwjYjXdtSPxyH6Cpr
46Clmbap89/QGdoVwLITzCaoX1UVtbgFoPTQlEdhVs4l12oVUScqzEFuwM86RpjrGl9Ypjcnhvnv
lQTxNu1FUQGqVxNzN66YP4/Jd2sBHXWZSzbqZ38seBEkiUePA3QXn3vmgyYqTSkCUTK056IZ1sQh
bjOPaT4PrT9MYyG3mXeLtLoSzPZL48yQ8H9CS5JtMU/Vrzy9/rBbfvxcuAnA446xCDBGg7P6Y7zw
AF3q3I725wQ4nVNl1tUXN2/zQ9dWZihRhdtJvGW/AOdApolB5wd33e6oJx14LWLNPGKuqp7Yp7wX
Xmr2qU5bBrZCwa3AdhN/16gqFYHjd+nzUHC1YbH9o6yN+LkbSsFCQzTxJ5Vp8gmVEHtj89jAbBsx
tRdDmNrPhgL0ZskWlz2CEwDRo7nhgHx9pZrdbv3S9b941MCtMBAQaddVf3LHhp6sRsiHyktScBOn
VYRSfLsfdKCcZUfbjVPp6UPXKABaDOZ+aiQdPlPq9F9kIeBmyLR/6UbTbFuEizCF/AkNqsQhOaaE
nBgCsrIGjFSZOwDQ12rTU3CefQxE7QmqaiIRByjm48dgmdXjHe7Js9m0b7WRbCpbhl5lRgVCd25X
27GnT+kqdHrBzcEfMj2NoROGsuF0+75zc69xiZcaaX8u2+bcpb/L9EvSHniShK2nRaX9/X7UW8oa
LAjO430B0uybCUCnVJVPuCnP/fiIKiGgHQ+F9aqTf+6bWVqVDQsmqqCYJJ7HuiEj3FMulWendEMa
W3mQD/mbq9hPjVlQtfXzl7Gz6EqEXVgcKgw4TCgrox4wnwrEc8+THopMyFRAAnyV+QEjJNZaJrEQ
HFD50VwwGUx3/ZzMrHJlJWKvGM5Z9TgUV2NlEQvp1qQHBWIZUHxOXFcfHaIHOWZbQUDunPs96lrM
IoHexa+ag3Hh+x9pabuQFLlIICfJx3lhASjj3FWxqc66evaMLU6Uch/6NZzBmhXj43rg8rrop0Dh
mmkAbpkdN7+2U+/H/nJ/OYsb9245s40jFYDgpQZDWvkbbzDAQDXt9f9mYnKNd4dVGZ6ymQETDFpQ
atKsIP0KHmQKM7MwZEF7HGCaaWTopgnTMovqbT5tV4PYDQae5HvVhk0d5Onu/mIWPgwGk+wJhwHy
H6AyPy5G6Kob21KXZ2a78p8018Ydw6D9Nc1MYzNxXfw9rsaDQbR9JulF5F6zCMvLsrY64cgzEKhR
I9newrKKpA6pWiPVXNhFaKQATmOgL4H54Gnt7z6UZo/WkCNZOMvGMQ5jl467QojqnzyZWOtb6Eq6
qh/WCuoLkQEQk6nYCUAUbpDZAk2qWFcRLs+2VVebetC0rXQHsvLdFvx8EoWelEFRHLlB79tm3QFh
K+RZ72sI8KmBoRwW65uhM9dIbP8gDWbeiLbzRIyJeicYqGc+wjQ99jwwn56TUWYXmVtloDuMXDun
aj4lYjR/sqEdzxhjiS/1OJLvWcJSUOU5/Xao8uJrO3rpEYIFfCNoMoZFW/kR4V325EsfFY1Sp6jD
YRjWLMYxcHLb6MK4zfmGY34wUDzJD4Zqwd1VldVWSe5FfT3GJ2QzXSj8VguQFfT7RDU/W2FBeb4l
ODNdWW0GVUI9VOHBLiHsiOFbgDaRhASDozY1dB4x3MVSpFgqDuoYOLnMjreWstHA4q5/SM2pozAm
RgTFEPvQFRgRdjKLvxq5+UtXrf3LVyPE4EXbbsCu1h0NvaebNGmrXVZU7KoVHUBpHRpmv0YakzP3
IIERmHomvNCpm/6xzWhfrJSJl9wCLoFRhYn1+qYcJ/LYGLVi6M9Wq9FzX5bNN0aL+qS35bBSqlxI
ldCVmK73aYrzJm8dayrMRLL+3JCu2I5gcr4yKNReKwJqHdMl5oa2JT+5Bqe/8DBI/sNKJwi5MzUC
wbA3C/SsYQRzLXV/9vThZ93lJj4OZvNjvkbXsRBFPpRYZue503li2hWu4oQGFFDyOPLk45Bd5RpL
40IohugdkiUHBHmYl5gZSnhv+iST47lNgF6Jr6P9LdZZOOZr4ws3hqBYjKeUO2EWUDOan2e/LX2n
6qvsCi1azGzS9q0AVMb9+pc3C6yASR76uujHTEQyH6OvTofcZY6dXqUErWkP1KQOdjwXALd0xRWW
1gMYDhRcHQvTf/M8M2PCQh+GptfMNo/4XDtLlkHHyyN3vP39Rd0EdywK6gEIh3i9A7E5+0adtMfe
qZzsOuQP7laMK/f+zfHFz0P6EGIIwPjeVgcGQxg0J35yrUmxrVz2eUDd02nGFW6YP23DDxF9sgPS
TzQVXeNWMEj5GupECmNlvplHpthaBQrVzyk70+4pdXZZ+ywAjkfjJ8jUU2ms5Zw3R+qPeUhaaJDu
gJ7V7OyCS5/lrdam16p3pwr5s1DkW4fGSkbFccyylefO4q7i1fb/zc0SNgBrBU/sJr0ywwbHOwt1
+y0Zd3/vGf47IzN31yzV5/Yg02vRN4FrHv1m5TwtrAJeZ0KmGHSt0LGY3cJxAnyH1WMVVWqFfq6H
ufWSl4e/XgWMAJ0PkChYdufvX8LcpDPxFr3q/Ct1XtYwFQsfHvg1yPAhXkO7aH584HdahZs9uwoN
xQCCbudDEUMgyheOE2UcMsa+19Po/poWNw6TYZqFmtvtU63PvXjsdYQH8GiGhldB8vsAIuq/D0Ku
BlgtNEYACHDn+DzHrohQ8YjvbyZBZz0W6iVrwHSqr3yhm0c1Xu2wMgF48e9NVcrKE3BV2i67tn8Q
jZ7Stq0AA5nWW1/ATFcFPUY+QysT9oqDz3k9gOKFZeCmPQMVzOlP+BjQSVUB+yozfjWrZKMTa4cu
+RbDZd+U0RxkKX7Vtn1mzhhBfehkdL//9ivitY0pT4AtQX4GBORH69pgcg/j5eVVe2xUCG2I+K/B
NpOs6f8szHGwhaHllnBgAW1j+6mtquK7YoZcc5Rbd5xaA1PBDyEedfvZQuospmYCteqrApv+P6r7
5XiP97fq9pKyEVhxO+HVA5qxeXiVnc+hF1SIq5X54BvuwVivCbBz37ey4A8wMxGMTRLdKB3Mmimm
MjJW67W4apxfqGZECvWy0n8xsy9FZp28UY8S3cEYATqNbb5yqG/WCKAK8Cr4B++fBUhJ73hjlenj
tWmkf2gy0mz9AnNy99c4fYsP9+TMyvRXvHtBkqyM9dyb2AzoLh2AsBizKB+8TZUfSr6zxjbA5Xnf
5E0yA5MoxAApg7o35sxn7lGBtRiEXIV2daWipwJvomuuaBYZwLFGvllnK86yaM9A9Qf5DIZ155Um
3y8gM1DT8arqPA17YW/cIj/5IvvZYRbl/tpuXH9a2ztbs+2E0LJpUj8BNaIYr57Z7GStnpxRX/HM
ZTO4IjWgIY2b6QMiYgAAEIiuHKPBwVhD2EV5RVDV/UpisbB3HrpH0ww6tK/hhx/dA6TV+jjQgVxN
4zSKV1ZfzPZ7k/2tBDmQ7ZCOxr3i4KnlmACcf7RjVi2rgIIhV600nlxTBSPDaMn4UNggXcnrMJN6
EdW1sk8Joc1eokG/8STYfO5/vpurZ/ozcPMAhA4umxtOSKKGElCPnFzHTg+0eBOXG5lScDo9g/UU
RHXb++YWPiPMIVXQp0vnRrKL2Q7B/BdWnfJj5h0N+qVrV1a0YmLO7u9XKbEt2hHkIxfC3gxn16zh
HRcC1ftVzAWHeJd3KAT15Mr5ti+27C81Ev/1jf/t0h8FrHchyktLnNkauyRZGQBZHPgtD4z+5f63
WPr0SGoAQsWTH8WYuadrZU5y4tFra/5MPB7q/qe+PUCS2x9GPInXGI+XNg2lrYmeEETBN2SLkKqB
LrBv0Gs/fk19HUdXrqRrcxK6P/v23sS04nf7NhCwMhkZTAhUDk9Obr6wvjj2mZ1cCRf5vhkU9NPb
sq4hUDWC5TlmYPkavpvKjohAP4OaT2XqgP7D68Tfx0lU9hzPwEi2hhxvdt5rMxNWTCm98vGhdE+j
Qn/eX6trTD8yu9sAb0a5YSJ9R0V2dtGA5c4amkHzrgNKDYfP9MGsV9AWSGnu25iTUskEgsgNWspX
Q3n6deCoUhZSG0LRA5rTeKiH5Ur8FJnrb6Vn9m+lU5WbRpnuQQLQEuFJ9zVJMyPsGiTVDfLCSG90
LdQAWQ7tys8imdvyWMLG0QBAYQ9tr+4QF5KgqidRr2sNV+6I1pQ7PccRjyXTusDTOiewMLh7sFNc
rOi4psEwgbgZyMX3LRdVaFipFlA7/eZKR9+oThaoHNpO1FRawMGjFzWdRyIrtQIjDisdo3TaUw+s
gDfIEvqaKgFNox/mGq8xRhGTYIhLN2hrkB1ksjcuZmo5ATP0JhC6KUC+ompQ+Or5yejdfq+pVNtl
vlOe0tbPQ2DryZkU6Rs0PQGbLT2VvzVSoe6pUl5CblofQNc91GRXjaLdSDOzNy1LxKcs1s29ibfC
ax4n5g7ddchhdmBHhSBxeixKh5/1jrRHAm2GQMvT4aFxoaGSJC6AHlIAU9rZ2S4l7kuSYlqY9i7d
DIZbHK2xySCfbte7LtfExk8wLZKgvBOB68kB1qDhVwxhUTB+2jxEGo39zJ02KghuYsok9D4cs9j2
doGni0tADOJBJE+puD+VbWIdUxNYprjT2V4ZVGxQTkfxPsGUeduV/iHnygBRlpWEg1AqUjVgMgkU
YU5iqDt8oK4/UQ8ia8rqnZ02at1nj0wF4cyl19rN6LZHYerauG4KyY8eSHF0BAJ8SeBbNeJtLZte
TNryTUMZYP2AA2KoWtO+3A+nN+9gIBqm7sA0i4payLx7yB2/alKvdq4KELuEehGjw4649CQp2n2c
rc5cLVx0MIhDjiFj3KRzWKmut7Fqx9a5ZiAe4GT8bBHtrHz79/11LZqZKljoLaM7MX8SaGLI8DCh
ztWwKhIQ3XjrDLOF3KYt9v/BEtq86NFjNsKwZw3FXqtYUw6Gc20yIPypuQXD1Lav1lKexSCJ/MPE
lPKEXp/de9xKUtlSx7tC/SN0EwCtez2HGAUe953xen9JS3cs9EPwtkZl7nbyKvVsgYwypldfFV6A
kP1gcXYmhgKU0Ssx6cUinfsrPGaLERqdZmwhRgxuUljBU/Ak8JZejW8eiCM295e09uuzr1Sb/liS
Er/ulJhDAsTU7lYqpgsnCfsFmA4GZLCC+UkC0Ir7o63oVc/5MTaTHa+yqPDtTzRBckxSZ8XvllaE
Ny/KPGg6YNBqVgTx3D4bJTo7V3/Mf3Ui2UBd7D8sCQ1ZkE1PyIkbqP+AslgnzZ5ewfAQtpZ2cksW
uPo/ld1uErJGdrhwZD0bbjcNZuDNOW9XYiCOZnmp+1fdwBj62F6YnW35uIYTXzMzS7eyrJd8kCCj
Hd1rCkph0h+Q/62k80vO8H4ts5Smzc0eyA8Y0fNr2R9yEZjqJIAgblZgt0tH9Z2hPxjQd8kjNBhG
hSkk/2p2u9597MsnB6KNZWKCNuf33+rz/UlV31ubBaERYpR1Cg3xqyn9LybJdq0zPNC/FZb91ww4
rUygEhFZ52UjzLQhXeLKvw5jWGafAHIi5HA/HiyFU1COWK6BGjMqR7OVJD1gpd5oYCUxDaVGA+C9
vDILMdZw39D0pefJLbpBkDUCqtPB6/Fjdk/tClgyN/avBFjT/neKdA48lDXd+ClyTsyVAO35f7M4
Lf2dSxhg2+9oAot+U21FKUJXPCr7W+cD6FTuE0NgPGetj7Lohu9WOZ2HdzadHjlzPcBmZeUhK3Jk
cS+Oj5kBkW8bXoW9WmP6X/yAKLoBV4XaH4D/Hy0OaIBrcZJQsIhtR51FsQ3QPP2apT/v7+aiHUDK
p34HnGWOax9kGzM0wvyr0TiRwvxFJb7FfrOl7cpJXorn0+0Bb0QbGzCYjwuCGhMD2JH6V1FjvtPb
pF219tKcnHrui5gYA6wQtxH6EDNfRO+cQ91aOdfaMq8gSd3lnvO56hU+k/3UZMMGKBseFE1SBVWa
7PzM/Of+Zi7EXjRWkG5CXx3qr/MyFWF9bOtp7lz1wW1A8BWX4TCCu8mryLi5b2ohAsMU5iIhxAT8
+7zBw1ijgZCfOVeHvI5qH/d4sDBnnxo/ulUqjqVlgXx1Qmrqk+7TzBcBLWpE6SUAx3fNtdEMGZiY
ydxKSCXt7q9KNxfiCb6g6U6ySBBrnH/DCbAP7qzevtYeLR8H4nahoageQMEGg0IXG8zVQj0RNAuS
CiJqUCohDmj8AlKLX7kmy1dM60DizmhrfQ9aDzMAgXINbL5uPVYs7h+Q7amtlgsWcd4A/sJ7MQZI
2trQBo17hL/q18B00DiVaffCuS42GIsqDn3ViUOacCdo/NrZOVbsn5IKmluWLZsQkB5QvKSkqC4x
8U0ILiUYjYnzIXRSl6FuN9o7arTJFdrXDGymbbwxwDiHJK2UmzgfJegTbfspr6kDDenaCWrNkpEo
E2i2QgsDnFrdeI6z/keR4y/wUjc+9kDahw3uKkDoNbrvLcWOmOcG94IOGeg+rv2dqDTz3MrGO7m5
/zaa0zBUicsmtjPvwQPKZpfEtAwBLVcPMWctstIY6PUs3o/WNgOOoNSrBxvlmRTntSs2KVgR8Dj1
3KNAR2wPrKncZcDAPOhi1K6Daw2Ped37n9FyMR6a2NY2hIDANTMYpv46ZR6EiKFAW1CsiNXmeEyA
3om4aPix6rFXAMz7n1ndovwz8GbHCyq2HmBNIQhI9QP+3xiYrIvDTqRdxM22wGCDGQd4zYEf1Gsw
ixWDXD1rqyGUVmtEHIRtkUtHCAWB/jDUywxCqZhP/N0pl+wKmjqhZqbeMQcb0FlWtnWsat5fHAUI
TVyZ7qmqQZVErYzsmez1F5ZAXQXPBQWtYunpXwpe05UguXDPoOeIiRygv4Azn0M5etsTVt449hXw
rU3Bv5Dul1QCYypgKup/iGatTXzL54L38XuDs8vUTGyLEM+2MZpwrfOvyvxR0Eua7G3zEQXPoNHG
UK7hmZbCyXubs8sU+VTsdQQ2MeEUywga6razvR9HFi4byDfh2E29HeDoZibSrAOHg01dZCVtJPFC
pmuyTUuLwCQm+DtANTh9rY/XGYsNzGg5yr1K8x8dgiuQSQfcbU3Lcy7fOKWKPogp0fWbZjLtuUMo
o8N1B2DWlRU22VIpyn0twLFJuvKH6joLmlim+cotJwsHcA+Hdq/VEa8z4MSYKyKsoHnM8tZbwbUs
rh6T3xOhJWDZ8w613TODK4r9tb2g1GRYIUy38cp9vmjEBXkBaqfofc77t5gJ4YVi09or9zfwXCDY
N51sY7JyDde0ZAlMXcBlg37C9ObVU9JxksWNtK9x9VvGUdxGfvXr7z3yvYn/R9p57ciNJd36iQjQ
m1umLaPKYkkqSXVDqGXovefT/x8L50xnMokkpEbPNNAQxMjtYseOWLHWLCDP87hWegsT2mNlxnbQ
r2HNpg03C37A+DACZdLE43xdbsgudBuYB2ONInH2Te/cEX7IfkD3RHzVyoqoPFxrGVaXvNVECk3I
Q2LgGihDNjnyx9E8eWZYbP2ONrumLb6I0DVuxMD4SadQsnWBve/MolPo7ghRQk7DiT9MzuzRUr0n
vdEg1DXjcDMGWbD3hkr8wGWsU/WS+107RNY+SSLxTjBDxTaKkjR9qGfkMK1+kwWJdJfl9OWTrtQf
PL3SD1bQezu6bNLXAJK3nS4IzV71jmJSa/AskebdNmnGf/MWIi8a9WBDga2STe3JSvbqjlsFFLEI
UZxKyynXQMtlXPWlbZbwrdzeEivTNycE0XtZGWJXMk9Gp8Gc5X7p2mIb6LJnAxk6lEO7kVJUa24b
Xdrq4LThvJZIH17hjjIl02v6njHaDo9Dnr0CsvvkhVA73raz6IHP7EyDP3sxWZ5Y9OkIVLXjvY6K
uK2O1sr8LTxdrPOhzJIQshXTiU0W9ARDnBw/VBq+Qf3oE4/dHsrKlL0zCZwNxaA7KlVLhuIVr42O
BM3weZXh9D2Gnh/fs8HMnw6FKg0xwad5yjOSd0H6KdYFW1arp6YKfkap/pHRFvDFqMdICT6EoWjD
uLIdtHwlAlkeLPcCCAIFeNrMjQhVOvASrMxTK8QbgU7UhI56iEx2t+d0MfCYOofwuWgskoS93B9a
76fwBnfmSYzcrZsW93Gm2a2kHtVB+VZq6k/UmI/Z2N0ZY7CSG1kaIlEB0cEEzLwiNq3FVGnzOJ7W
cyOIG5W9+XJ7dMsWQPzCuAUuYh5+yGU2JpmVmyc9fRK7hDl8Sau32zaWDhixB3wQBCH0Lc0CENGt
xZbg1jiVLj28+9pbmaU5Ce576HFuYHaCNcHKS7MeyCIWT6HwLTEbu+qPmvEoRk+mu2vIwXXWsWta
u9E+NPmHPqrtZo1xfnGfnP+K2SEvEvoa+5FhiskTujt26JsbQd1FGWRA5ib1f0kuTFG//9PcqrMG
+aiXgVtxC5yMJDt1sf5axeaKU1keGJBtwjcevFfYsSLx1Vb2Q+MU9tGpKIYHMweyoGb5CQ6Nr1oQ
f+fd/bEu3R+hbK7kKd6xTXNvM5WOjKlSRYfQ7JT7huhWmpQRHzdKIW5qI442BuTcd2ajNke9yION
bnrp5zgY3FPl82ileSnd6Wikb2TXSyG4F36gfMYKRG27DTzXP0qtjBbM2HfbeDCSXW7J34eh1Ckk
W9ausfTQ9gtRfG11DUALHYt7hER6OBRcjexxYgzb22uoLB5CShZADYHyQBN36WFSswK15BvGSY5w
lM1vvRLSx7bT5aMh50jJhEm0aTJYI4oxI3avS3OfJzKiWOpgsZ+FxDFIWR0Sv2mdDtYTKpijQYd/
FGi7sGqgPRrcxLIpIbhHj/AIR6KL933vlgeJdMMGaKWwAdFQ3PNKVx+tJOBxCqfcs+s22S4XCuWx
0KikxvpQvFrlint4vzDmS2xw+01iDeSH5vA2r641eDQq0qQpCYnC+qccpK+jBpS5zl6MOqJA6Tqi
WZ8ItxxJKIGlKU+WNHq2HI/kQZSviRjd1UrY2oVaPPrmb78NgKoraydhyZEZ9NHwDhW5DubOUtfr
JtQ0suECNDHq87AG0lx8Q4Eeo5bEQ4ly0mwjiLmU17LPTKQJeaBNF9twrZEkiNSPqrItvonZHr75
OtiIMkwqKy+lpdGdG5/+/Cx4wIEOZa7U1inMxuIfq6jjfRGaa5qHS1aoArMqXNoTYdalFShVqrEk
iDuhj75TtGanK8fbx2n5NP1rYTaOoFbTQZN48YlNsE2iaouqnI3+020ri+OA4pWNK01p1Jm313xf
ADEvGyczLz7JSXY/GvKKiWXH+6+N+WMv7yS5TBvNOGWNgEyvTkZYH3+ZeV3ZfdSeVCnc9b1wnyLP
gLL5t9sDXIpZUUn4/wO0Zs9AtVatJMRRnnrVsz3lq6E7GenJ1FvB067ZmWXbxwK0pBQzyMJEhcE2
6qes2Mrm/vZolt6c7200EjVaQFSzawR5UQH9j9Q8Na/ZCIqIyn1hKxo8wCsB1fK+oF/n/xmahnt2
isJc09uG/oLTqG4U1snc3R7I2vdnwZRf6hVajHz/K2QNE4ho5amy9P2JT5hMCbmMK9p51xzpEYsy
8ySVLvxSFtz9QvQXkTvNX4CLwLFRYZ5tLUntfcVDDviUVlsxefG+1ulfrAL5mImRbyqXz1MMAjJQ
vt4qBlAQVC8yyGyEVv7jrl4yXhNri6jwLtCv2uTBFVUETBJG2vQ4KnBfrKmgLy4GpOkTYTqVmjkl
rhz5gZxEFk8tL9sr1XfXM1eWe+lcTDH5hD2a0iMzNyYWItwwmW+dPPFoyf/wFtmF0b1ajsfIW3Fn
S375zNS7tzs7Gf6gCBE1PGrJ3gfJSO2qsWvl45+fDuIn4gi6KOSr+k9hiZmZZpF1MsThmYLy81Ab
zl+YMGjUoGynkLGdbV6r0lEE1VrzhCIktRx7DNbKxourfmZBvnQhUTgacenx4MyTTRXYf4GhtqZs
MLVNiqlX7f3+2HRR4pILI1nVt7/K4CgXh9tztLir0COhq4UOqysEjptLnaQnLiaQENpEscW90cXi
VkoycVOWjXwwZLhlbxtd3F/ovlHRpBgHQvhy2lqt9lIlnlqOobxstYesfejN37dtTC/Jeah6HiPN
rpFENTOwlARomq/azWjAwPFsjcc0hoxVh2tyZTsvRgBwI+Bj0EhUr2qMHQ+rgh4FnueuXBDvg/id
HNHWh3ltW9JqY5txVT2kEAIeJLkw74iEy0+3x7y0mOe/YXajkaqtzKBtzJNWtwC2Rp8o2+KqluEg
kZ1YK7a37S2toznpniBHgaLN/DXUZsh0CDlJD7WodmlY2IHrbktvWPF8y3NL9RYvboErmt9CtUg+
v3Wx03vpk6cNLu3I2UNtKbHdKv4zJJbfs6x/q11to1bJyqQunXHzzPjsjIs15BuZFQAiHM0PYRne
WWGyElhd839PI6OXlsXjGErzAxEVqpBGsH6fNPHZSrPt6N53Pezjpyij7prs5KbbubK1kXSEoqS1
msi0LeZHhQe7PPUS4wHm02uZdUViFevAqPfKmPw2rHI/au42iYvn2ztmcSnPbc1mM9Jp48xaOPHK
keIqVUvEjNRPcjp+qmvYHb0+o6Lb7I1ePIy1Uq3spKW1RIGJ9pf3sc4bIYC+uLUcCvrJ7x+qz0q9
cm+ufX42ONGNyzH0+bxaRPZe41+3Z+/6vMG3i3uxqLqBj5o3EVOpIKPfd7wy8p9p3cFZftSEX7dt
XI8BGzz3DBoQJ+Ts5GPO7v5y0EjPAZw/RXao3cnqiuu/3muXn5/c9tnn9UHOPDjs9JPiC99SuX7y
iuxRAOJX6PndX4yExyXrDQccSdlLU6EyynLhDfppBMUVwiwR/bxt4NrdMhZLVIiOQctcccUIVQeH
mdoAl0kOwKqgG3nrefS3+YNirrnaxWU5szWbtyIbg7D1gIDL6UQIWG01a3d7NNcX5uVoZvGlj/ZR
7+uMJqwc39imNZRF5KyoC+vNr9Vc/dJ4SNLTw0IKhZ6k2eKMsVH7Rh/qpzaUHgvXOozdp9vjQc7z
yq9BAqdNGFxIt6kHzMIMTyAXWKuD96xnNKzvIzQDj4mcN9ua27ra9Fqj3XmKOe4SuSs/dUbrb0Mg
3Hd5RZNea3njcy8U2p1YxMlzmub+3jMj9UsYhP3HLK2HAx6s+0IrifZCNBMdW8mNj7miI90+0j9R
iFW4RWQS/TGXXNoOIp5iF1H4+VilFWvo+urB7dGBKeoCMlMjbo9xKsdbU4daQal8c5dWRrhXIGlB
Cz7y76M4Kv2N0TfRfWi038pS/21g/aGSYvG51ktYQOTI2oEy/zYWYn0o47BFjDzKH4VGHfe9G6kP
EOtoLdK0LbmpNhtOca97Jy2pICoBW7kp0Bvea374Tz9UoJYzX9p4OZSmauEKT9aQdo+RFUQ7Uvgt
AJ0o31udqG7HoMu2ujpmHxUYduwihls36xvXlgPf31luqKDdI+cvbuMnG0hnjFdX0LO9G9YJPEOa
cMhArz7kRahDgdzLd4Whfs0p5oCeMlUbHQ7PIbfcbgQPRJVUgQE1Syl5QAvsH6+T/G1aCVTomvGX
taa7vnTCIcmZoNwQC+J2L12IUeuBqnaS9+y22t6KoweaPGn9oVd/qA6p1K7cH0v+HQAENxSYAdI5
sw1bG5WkdZLmPRu+v08gEXEr7yE21oCni2Yg5KYHFODkVSeoV4s6cje696z2UmNnqf/I4p+65s8B
MyQnkDyk55URUbe9nL02RDscLSf3lJnZD1WDkKmW3JXQacmPTDQkgEwJQq/YY8paTsTGqoSTPFDa
VOBPjldSIEsWyPRPUT12IOy6HEXoguIYNLyIQaeSa9NnsnKrL12JpNRJTFJ441Kf3bhNS/+ZX0Lk
Gbo1wBeQg6a3yY3Mjv6cBAJdIAqIBskQWu/BzV6OxYJ4c+iV2nuWQ+lohf0B//OQm/mWPDryHCKi
qZ1T6ur3qE4QnRRX8tZLG+/c/Cw+arymCXrAFM/6YH4bNflV8+tD167RLy4EmYCO/90U739+FmRI
TaISx9AY3Oq5jjih1dpZEh292vosF42jl8a2qYY7vce9CX9M6s0cA6+a4gGSQVc1OHICphYYuXvq
jXgfxt9zCl3x8D0cV3b+0raZkP4Wjb2ktua3W1D3SiMmI5Rd6QBo8bMlxnZjvKjp19v36NL+x8b0
7pJxGPJs0fIBMKVeRe7JjYFJfYjW2mUXvs/VPTUv4ZBolJ82zdlicSKClieRe2qSF9NOk5fbP/+a
6IJ3DREtGRQFXQYSaJffD4TRMsFlCiecucyOgKs6FVBOhGPD+9AoEdISVWLCQ1xXR/pcJfRfe/MI
JCrY3v4liwOVAbeRi4I/Zx6PduNYNakM815bbY0PWr+5/fm57jhZNAaKEqhkAD8AMD4baEafutJD
0XAaalBKcqDTCKJZ7UZLUQMKYyn+OnRpukUjzjyQmMk3ZeuGhzwQNe5Y1/9ZE2Tse9TEN0ZVhGB+
m/ig5OM3s/RocQSPuNeiaEBOQ/B2cd78DiztIWi1X03UqB/GSm62bRgklCiHbsVDLvgNRjYBOiQY
NSGhuFxCtQCzFIr0rwtGDPhM2Xmx4SA+frw9g4sLhBvmzoLihSrvpRmiVHk0anaKYrp2BnysWDFw
rQ/yvkT/szBHZ3Ueenax4AsnF8GXNCroc6U4nCnoR4/axqxTiJUFu0T0ENbsg2o0z61mPgxAIjw9
vdO1ZiP45cFEEVgyK+RVgqME7cftWVicbBhuSDcSPF8lHSWtKOg9Ntmm+Qfd3KK+YBdrMnULcZVE
mxKSOBOROuIHlzMdl1o35KIknIbmxRUBPcdbWSxA72n7ZFhxAAvvGom2KKiHoHbiZTu7XvVIpVc5
iL3nIGdVix+CqW/96NAEh0GQN3r9569OoipET3SaGpGKmJ3CsEmLCl5T4dQPT2F4LH7eXp3FLTQp
NSP7xdNWml/hJPiyqpVhpOh6TULVWBc3vqZAFJSjlR2OIIaT2pKdkQrgo2uYNTw3Rgz61P3KK9ZD
e0hxd4mixB91N3Z/9DHt4nmitnZnCPVeKVrjAeJT7+PtX720p6BEmOJA1C6u6J8KYku5i5mU2vzs
wQKuwB2AssHutpWFG1E6szKngNIGIYryQINoBbaCZhO+Nd1DGK5ksBaNQGsBRfV7J+lsfWtTK/Q+
TXESlJS2PDGTbR3AeuaWiQQkFfGF24NaOio8zHHq5HymoP3yqIyx1/EKyoSTANglJ6XbWb/j6Kku
4CkTV47Ksi0ykJNsLfHL7KigIJNYVcbYhOmh1ni2lDTbDJrUXBJsRGns20NbOpm0Ev7P3PTnZzd/
rGZyrsUMbQw125MOFlQIhvVay05QynTvrzi2RXMovWoSSIDr9nalk6ywyqenQnoofDyoHVn2ATgP
TSkrV/3CROLpqThO2bopXXc5Mg3K/xJ2IWIavzsKXvDWusqhE4JdWQWHPB5X3o0LF9e5ufnGL7sg
QUCeNmroXOgBbpKvtxdq7fuzPRgbFVAqne+PGXGSnYQrG0Ga5uMyA01vHd0IvBF5mFBwvpwvoxaV
Spr6sodK/SkbW2rl40FrCU52uGk/spFOhKdb34mJ9VEOizcxaW1Nigk2jNe+6x6LPD+6YrBy1hd2
zNTzNykdihR2jGlezjaoPvQynHVEVKO7b4Xajot7oW3syPePvZdsoIBYmYjFfXNmcDYP0hC2EQ1X
7slEOFGLrPs0ZdwWkdUwbEdBWjkRCwBhxkfSH4yUJvLh2T6lg8lNI0QRTkOrDSBvmg/KmO7F6k2P
P2Z2sVGG7qC47TEf1UMks+5erq847cU5hhmLvmUKtVdJ1EGofVMVpmcMZFSq8NT0hzbf6/XJsr7E
6co9tLjPaGCmLgUM+eptVuaQKNDCwrkU060aaztTevT6nxlwXRc/kJgbV195pqmLa4rnJjtBJgRH
frmJpNYUhyYr3ZOvv2R0aOQ6gjs1veaqBITGMfqvJuwhqm/zd1HYsOyWjqwcSd1KyjZCip7me3M6
b7zxQ2SIW8vrbKCAT6GpH7L+WJflBlGgTaXJdu8ehU7ehOqDUTwE4sBdQeG7PmUxzcXuwdSeQrIk
XvcUBN8196hFd7r8XbC+DNrdWNz5oCxv+w1paXHZXrhc6i1MwGw/V37HYwOWsZPXv1XtLhlOKUzh
hj/a0vhDH1K7kY6y3j4L2lPahTSb+mQghp1s9bSmibYuhqhbrLEAy0srMv0kGdqPSZ1u5s5cNR50
KYE0QfeQT6q3ffPFIuKHtwW+G2U3jFD+SNADP2T5myJzJyHfphbfBPrWNG3cqeE/XoXoEW0UY++0
tblVU5jEJ8Wk3274aGXq1i3WchrKkg9WNGJYdu3EzjI7qrVLO1QYahY188ZOw3zns2UK73fajVtZ
uhe611StefB9qfMPGd0xkbJrybjJ/kER94ka7ktR3EjQo7vugyTEB8iNRuNT3h5a9VRlTmW9dupx
7N/aOr7T059JAbNPYB5z/25lT8jXvn7KPFpTX5QMzeVsIKY5prVfuSpFaslu/Sehuk+ih6F0wA4T
xb7WxS81uKPKEa2qZSzMoYo/R2ptAlRciXtV5dCV4ItVavTPgMtz5/bQpt08u8XoMiYuh/uLvMx8
t6soQ6HdWGinUFc/WL1/0HTSW9BM3jazOAplGsCUx7sSizaAIFt5UWonUw4ReHqspeI/Wph+wdm9
13vN2FZVQ9uX6nhaZYfKlz8fAhxpIIgZBwjauV9Q9bSHg187yeC9bKOK/2IAk9g0C8GD4Co3pqBL
alUkdU9JZdfH5Mdf/Pqzr8+mpywrS2lqvg6eNJWfzGqtIL/gNkkIk20jmTOldWbTYzWD0nppocNl
q35Q+wY4v/k57PNPMN5tB8M79lqVrMQCS5uXvAdc/DpdrlfZI6OTO6kN2bxtWHEjVkb5MWvpe0tb
dY3o5coUB58O4SlXxbVPaeBye4U6GZCgaGIH/asyfdXb/bhGLLRmYnJCZztY1jOhbfMidvx0aO+g
saJo1fjxKZPNNUzB1W3CaMhdTskFuEqucHmjl6Wh52NK7BAy7eqDGIaGDQEcBHaQQTReeri9/a5e
oJPBqR2T/MyUapjtDqkrNHhY88iJgi++jpbY95IDFKwlq5bGRb//JBFBTy4NQZdT6CFGkTSNFTlA
Nsp97Sf73KxoKOl+8GY7arXx+/awlpYMQghaconMrgFUxah0nmvpkVMNem2LfvSp8tRTLqt/WoRg
+kBRkjvhAgI4NNt9Ma2jkjWOkRPDtVLCYpv/KOovt8dydYBnNmbbL/QCXw1dMXJ4Hv5UVe/LqOj3
wB4orKOG7GVP8FOtsW4u24TfE24eqmHzAGGk6DFkvRpxjwZ25X/Uu3xbK29UQdT2wazWSqOLy6X8
z9wc8S7ABwXFgRI5Hc3NCQ9DsS023t9siknjgiWZ2L3nwTOimR4NJ2XsxDLkk73haIPljN1aznPp
SIGnkejlmOQk5++gzhxcCdrO3Ikqw39RvVH7EhY+0n2fAheXe3tzLBoDmg3UatJxmBduBi31YnID
EJGU5TZTqUtlwd0kFIYK38o9uGSKXnqqAQjUUXpQLs9wrOZK0CRV7jQV3qh7HTLoF8YfvBNuD2lp
7wFLossdnz5BVi/tJFrWRIoiZA7S6tJeiERvI4za3gyln7ocfiRkfRRrtV6ZyOmevYi3OGWTVA5c
+hPh9nuz4ZmT94WwEo0Qq7X8KAmP1srrf+3z0+SefT6PgiYNCi93YOUPt6A4b8/Z0gE6//WzOdPD
rBJk+PUc8y0reLS1/UZfcXVrI5iW7WwEoVbSijKNYITRptor/3GCZpF8F6plUiZ8vhGPwpMkH25P
0PTX58trGeQm6Hal226euBeBdrQwZeROLYyHLLnvO3rpvobZS0rHqHyAHXzF4MJp4cKDkwitLKJ3
a5rOs+lqyl5Jm7BMnVQsQOrWnvBoROVgoyIqbL0hlFd2wKI9pDTgZcbaldfpyzFzi6bHnrUPP1L7
/JWu9aC8q6TNJpG7jthEn2RHrqof2iAFutD6qZPoSQhwpg+FTceZ2oBQMo38ufSFXZh1yI9Zn+tE
2JVI/sTRoEHQWkVd8SxrlAzzQApt3HTzKRvh9WlMqDRtufXyj5xQabQHM1busNPbeg6Hdd4m4mOu
aME2L3Rxl6dBaev8lTs3VTtbr5rgwfNDd9OXXfRcFTrfyoUw3eRCCder6BVhZcMkxGpnG91TtzFJ
U32Eu4b0SWvHcR/zBvesoy+K4yMPOuEO2J27ZZnCkxcnqbRXOjh8JJAbsMCAP7LlInmDXFA6iYX0
ZmbutzwQhmoPiQkAxCASd51gQJFgmFWLSp+hpjBbmL8lpXVfFUGUbav3YBLm1f9Jz6voJYYfwhEl
34q3oQ4NgTv65R3AB3OnCqW4QzjP/W4hMkgXMywIGyEK5E2sptp9EiMtrlcQxEr0gj4l/aBsuyzq
nsokMZierlzZYgseAGwidZcpj0nFbe4BkCGIFd5X3JvN46+kklYyzwtbWKW0RnaLZy97bBZMabWZ
JpGmJo6HrFwwvknRh6C7b5nA275gwVmSpcQHUDknEJi/iMJubEq3DlIHCXDbih7pIgfCsVJqWZgs
YgBeJFyVPLrmZOy+BJuVmJeJk/h37kdjjaJo6fMaqzCV7iaBntllnA3aWEloCzqG97mLXFvJld3t
WVq0wJtg0oNcyG9YeS4Ggp+mTlBstOZVXyulrnx/Xr7OYZlO3Jbvq9bO2pF//E8/X5ttJs+KXE0c
+LzxAPK7Dre3Pz9dqDNXSGcW3EK0ppMAmt8n1RB7pR/lsTPqzabKmztFgSjCwePdicIaGmNpqs6N
zQ6e2cUa7WBZ7AwStGi2In+8PZilgzeB0UgTwOlFruPyrlKjpKeZnsFA+5ZFld2EmZ1I2zUV7YVz
B1USfc7E4CISXLMlaf166qJPOBKjB4l6eoKz5Oj28tvt0SybAaBDlzHEYPOlIU5EpFENEsdXGodC
g9118jHXhv1tMwsRBVmV6aHOJrjGV3r03iSK6JVQAHa2bNHR3IU7VUIZ86RDRO22ne3GK3zACxth
WiJCfXK2kzLM5UKFasqek7LS8Z+FJN2VWfbnhx5JVkizJoglUsaznZAYYWkaWVY4Clo+yIav1UwW
jg0kYbRpQWXFoVFmWyDILCWKajl3NHmbvLz0r0jIhyvJp4XdPLUCigC1SHpdEYYWKjqNYezmjhUP
H9t8NwQheFTBRCrlb2aL4q/Jrubf8xeRkUpqEfaMpkcaveH/zu0ttrTcE7cadyJd81dNB0PFEqVi
yBZDo2zY9sPaVC0amEQfQFLQtD5fblHAw4ONLh2KQQV0hH/caPCekUW3gsQp3HDvcLqzIDiWMsvo
kpIJMuRjU/v7VQ20pcUmYvifhVlypDYKqTS9lleJF9ueIaMz5e2E9p9srWN2aaogTLUmaUmSPXPk
rh+MQzn0auF43wv/aK1pPS1+nvCdesyEpRang3M2U4bQeuKg64VTZa8DKgmQcv75XgLh+T8Ds5Md
dlEOIQ4G1OQgiQd3ReBj4fdTcyVdRJvP1GE6i0fUpkhUHd07pwrK30pFcC+na8XP6yuXBwAiS1M1
BP8x8x1mnI9AlbrcURD7NUC7rczQwla6+P5sK6Em0vg1bKtO51d3kdB9Joez193gSJZv5e5YmK0L
U7PZUvqKHJGPqaG0xc6WPt9e64Ub8OLzk/mzzZQ1o5yVqNo4RnnE77lUp7o/d30kjlUFOSZwcFft
MEJQJj5N3Zmj6hmldmA9gjWsUcEtrsgktwD5ism7Y3bdJUYjZLqbsSJqsRur6q1S1X1TJzs3T/78
ZiX/M7WeAhwhNTg7f1Jv+CB6zdwJo8fx2EQrT5vFFTn7/Oz06WLhyw06Nk5YRXeGuKukXVdGd7eX
fXFXnRmZTRet121PLjx30mRvIjF1/E+fnzPd8xroijg0ckeHHRdBhTXwxtJqkzJRaIEzSGDM07My
suCRn7GlirQNnvpK/iUEbvBcR554pyrduHK5TlM+i+CJP6C8YB+DUJ57rKwa2h6S6Mzp4lT6MNaG
v5Gj1rKToTE2EpcVpLaB+RYrgbyGVVvYDTAvQCDNvU5Jbl61rpIoDZO+SJ0Bsva4Ppbx0QMkd3u5
lozgkC2I5ABBgVG7dAJxYsVlE2SpE5W/kvzN7Z7c/MttEwtTCODhXxOzDWdGEuroOiby4LuuBHex
dTBda9NbNMF5+8b/41LmBHeXiU4B3k/CATMP7SejmcoCD3eo/+waphUatG0hgaG3PeX+DyH88wPF
duRKngSRgODOxjeog0AHno+b1hAHAmg//EW8TXEfcWyYy2ECnj+JBNfsdMUvMkdz957wqzP+/M68
+P5sxhAPi+q0z3DTkWLL/a9o3N7eAgs+h20sWQiIw48FjPVylzV1KGeNKISOoWzgSY7XwpalXTwl
NGkZIW1LdHH5fdJpErClMXQia+O2d4KwK/6YOIpddW5iFleUnpuKlteHTtcVO7PpHKkpoBQ0Drdn
amkkBKralLChDDq/YQL0ZEWD0sb0yLbwzvUhWZNkWDMxO/J+Y8m95XdUI9sxP5hZVQG0C90dLOTi
yrqvmZodjcKNQ60vhshh3Z6NzoeU/G5sX25P2cKNALQKRP97yQmWvMvFL1rTGmE5pIqb7kLlOEK6
W27cf24bWdrB50ZmN3/e8xxGYDByBt36OQoINbtSt7L2SzYM4GGTvhfdn/NuGrkfpVSTwtiRNSQS
N0m78v2F1eAuIyevvOdX5mXoEjSZZblB7gjVV6Gvt0b2UsM5/8cTdWFk5kv60jfp5Qh5V9e7IrNl
YeXCWpiki+/PgmJfGGE80RiErkAw275Eq4jYxWmCsx46dMq/ZCEu91OQJG2SeGZGAsoevuWVHa3s
pWUDxnThkqC/YtEylDxGPnDMnKbVH7Uhv0ffnob0tSzKwr3LRfivmWkmz+L7qKXwhIhEBuZFtNv2
MFKC6fsGWrAnVfoW+N/+YuGnBMGUlOef2cKnXI2ZKDGqLqg3NCracvXxtoXFAZ1ZmC29m2kUySox
c6TUPFroJUqoudE71hvPqhnawRoGfXGd6CSmUAaelMv3cgKRfgg9Uc8zZ5RDyDbH30NXwLPjrokc
TRvqKsY8szO7WoK+yHKtaDLHkLPBjuVW30kVz/u0b6B2MGrhJRm7ZKXysDy4CXlFDE0xe7bLtTYq
Wk9nd3TAAIpD4957zUpYsWZidtEERUbJqcaEFQi2fu99CmmNvb0lFk1Mgk2wIJNPmOMftZ7eyrqk
oh3CiND+soqnYE22fHF1zkzMrpc8GRMB3bbcybJxE2lOgJCmrv/0o5/SX5QLaN+C3gj1H/VahCp1
EYFHjCN1Gt/ayFn8wU2yrSUh+xmP6hcp0daSGUvTR1BDzhChR15Us52npIKIqKuROnIm7QI/oC6L
bGq0Ro26ZmbmGnpctuQbjEuQf1L5tZXih7aWz19apvOhzJwDcKChKFUTG6hmVahnabETtIVdozut
jy+3t91CyAE06N95m7lWwYMX24sZkMXaqOWrNrTbVs7IOKwcoaXbTiVpjL+kP/IKYSXKCVIJqNc6
cqo90EL8qPj+iomlxaGtDEwA/yykpz19ADzGHqB2ZCvDaRReG2t/e76WhnFuYzZfpdQJrtJqQAL6
bV7SePUXbuD8+9MYz646bdCpeYA0d3j2gTZC975t7VVl7qVVn1jriM546sHheWmlBe9U6HqfOFIv
0z5xKut8qyQ/sjVS+cXZAhBLBKhPJbDZaCo3CCRSu4njCi+BdueOK7O1OA6wZ1A6We9+83IcStJV
VlDpiSOOB9SL7cbP4LA4/Ly95ku3tQ6MbsrT8Daev2RUv/d6I+dRKYzpxs+PzfimFPet324Nxduq
1Vrg+Z75mV+jbGNdhlRw6kifLQ8tzTEENXHm9KE2PhiCNm5CoVS2Yi8Jh9BEckBv28+uiGJ0LmvD
zptUWNquEW0qZI0tFfqwGRSlhENGyDaBbGX3Lhyi29vTsnTcUM2k82x6410xlEBz1XVDbeFy09dI
zu1R/yo3f3G3n9uY+Vu9yUVBEoXUEWVHKE7lJGy6VopYXN6zccxme4Sax0ssPFNl5feG3L0Yyvg5
k5X7Isy3kGOhkUyS9L/N3cyNJJLcxp3J3JVfEwMAy7Yt/sYCciK8kajXA9q9PBqoLMBwW5BdhEt9
U7R3fvsPaO6V87e4Bc6MzIbRJ9DoDgNoTCQnN6oAiadW2lX46S8mi+iOIifsd0Tkl0MxBKkl1auz
QNkDmjaHUSZhyZPmtpWla5fgi2rwlOIjx39pJcwLpekGgxivhUMw+ORmh8Qq7aH45Mc/b5uapmV+
vs9NTW7tzMmHoOgknVy/0/evXfukrHx+aVVw7VDUoO4IvmF2aIxUi43IVYB2evGjZ8p7qfPuBN/8
cwQjl7kxlUNMtEbnUHrDLcjxtCNnU81pPxOFZ8E0/7k9U0uLAnBCe0f5XSeRcgmqGGGMMgfvlcA8
7O9FerLyTSftbhtamDNybqw7ACBp8rqXS1JmXuoKikFfQP0jDneFtI+MlWWZtuls1ae6DpS09Bjx
v2msZ6tuZaGAGLVAT0D+u3OPtW5tLAFV7fQuyP0tHXWrTBEL1+OFxdmzJYp4DEZsAvZZb0fKh8Kj
TZPSlU53459Pn6lMsrMW7f1X3gap8EQMIvodagH9efrlgoKG0JX4bnE4KIRPPQ5T6/vshCpJ4o9G
6ZNV8r5qSX5AXTOsUBDM1op9S5uBt4uMDgcMQao6nd+zlWpKKjJZw2ZQhS+GTr+l+bUu3v5ixuh4
gVwHpMBVN60n67k3+qxNKtuj8H+kfdmO3DjT7BMJ0C7qVlItvVrVdttt3wi2x9ZGahe1PP0fNM6Z
qWIRJbQ/wHcNK4tbMpkZGRFZ2Qd9+nXbhGq+xIMfxFhCvFMu4bt1mxPS2aJVCPwoJfpCjDnSS4RJ
y8YxdRUeDb0uSDEBIoROgD8iomczphUDX7sRrQa+nfdx647fWpZUdehYBRqfE6bFENv+kNN8r50K
KJVq1NnXCIDCJGu047Aa7A1kJ+XOH9Y+aBuQ2ZXOWr2xZMmP02qWvymqBnsf+slPpdtZ95yny4Gs
WrdzGgeFCqgKHsHEPp+SvqmCbprmQ6nZRYSNxE/g8pueOBgEok6fzH9qOmgPLlgZ0CffW/5PvRnt
OTQrMkbWOJrRurbT78EuutBqlulXt+r5a8qc4mda1/6xTnLj3qmZFpGR8gMId14LXoEjK13TY665
60GvM3s/QJkl5Fq24vXLa8Bp0apAy7z6NVqVUEgF32/quuUePT3a4fayK3wmDqEJiBb4fq6ZeFC9
r3oAaJHgXT4VHCqAQVVukQ4otxbOOkQGgIsFPPryhPSFXdIcKjSnoT3oWvA8a0FTbIxDuacwAOTJ
bJSp/3Qin+2pGjSXVkthgzX97lmvut3teboeA9gtMb8oRKFB64psBuATrbJ7nPJkqX+tjrEbOvpl
yoxHZnob7vF6KOBuMYCOF5364AqQHLFTzzznUBM6JYdkRFHn7vZIrimQQT+Ayp0giUEK9Oqk1zVU
VKmBWgtDBRT9S4JOHT1hYVejPXAa7tN6fpg7/duSkEdargeQMr/pxVY9XjWhuKPRAgQBZDDkSXeo
XladzsB4fgLk4DTnxVHnSCo4dX8kIF+6PeTroF2M+D9b5uUGdOY6AUYeHVTj2u1rY4jc9a5ch33T
vZAOVNNbV4JyBZFdAs7EtJHWki7vaew8G48RzDBP9k1qPHLz/QheDAmZGOxKNPJdwUWNsvMHgmzm
qdThjtJfPQB2tydNOQgwGOJNiTo2Gi8vJ41nWpUPk1Wc1r3v3ndbGG3V+qOHW7BxQ44CFdLLz6da
Z9YOR2ERCk0fKAWbagGkdu4VnwCy3Ag+lbYAnQCeHRQJOMKXtib0KJd+mxSnxFmnh5XjAdx5/Rxx
b66izG/f3Z6OE4abFBSuyDAixyQ5vJIvie9PBfa2eSgJEHdIxe3fvzqg1xDpGDxyriDW7tiircmr
YWJOvT2wfc1uNJNp40V9fTtgIIgzIW0IXB8e7pcTV1PDFr1ZqJlWJhhhPjvtD7LuDdSeUnSO3h6R
0pYHdBHqjfBMMia9Hzp3cIasRE6b8U8u8pqhg9c2amlWkhz0xfdeTI5ukNtWxdJfxtkY4ZlVyTX4
CDyMhGGphmw+iggidK3RCEFmsSUio7REwCuFWFQhjZ7SBarvRYqu0fprNaPVf3ox3Q2glsIGthsa
HW2sF7agtPFAp2gtXebnpxzvuJVHfmVG9lZlQOEYLoyIv59dtalAZRQFjLDvNti3CyQ+3r0m8Aeo
4REQmIFKUjqu+lLrYD1si1MztdEw6F/AjPlkpuNG0kM1DrQlGyB4R04bCI3LcaC7A+Kc1MQ4Ppv9
q5Z/vD0K5eeF2oDQLAMcXbrGickHBNX4fKKVoXsEYfTGgVFd5Hh9ioq57aFEIre5zAvrV1Of8xMa
bZZHamoffcNh+w7xJ+hVEL57c/2jg1T3k8snjqauobonNXUfG1CBb2FRlMOFsALQGzaKhnIastKW
lkyznZ9mtPDxmT9lU/J6e0YV1ziwhyhJijTidZ0IlCJGu2jYeNT67LpZRHX7kPWPbeFHRmZGzZZw
juo04QEOLBpYB1AXl05T1riUVx4rTkXSvTCne/bb/Aj53bfbw1LcTqBnBzkjnqp4FssXrQWm4HFA
+/CpSzooquvfsjq580F4k4/219umlCOC/JKDMBn3kxyJkz6vnDon+QlgdhAcefXztCW3q9wHZybE
38+8QyvicL3BIvHJqCOBEQvdgm7t/S0rkovo5i5F96IHR1ceTevZeT+cExfR2SjEmp2Ngg28q3uC
768eiyx9jp063QhKVEPAqgMfhq4fdGJI7qd30POIdy/cT7VjXbR1sSmuU2jPI8kierDwtpM+n1o9
/KtNkGcbQPz0YJKPfv5Fnx886/2RCJwcchPgaTSvE65IkhbDPJTZia/ankMsFJSX7+6uRsu7yLgJ
APJ1LgfyHoMvnpCn7FPtB/mP24dCtRDnX5fWmvpL7qY5vu6D1al6BPr49vf/pAOlGOPi50vPga5B
Q5zTi59vtFHN/LDsjVArll1N5w9upoHpd5x/LXx4Su35tWm28qKqiwLQJ/CwCTQimrKkvQCfT4dl
bNNTWpofHB43w49KG6G6PZUQzqRhYTmHajB2llHs3dT4WBp/cV7Pf4HMEz47etLaFX5B79qxXiev
PPfvbk+zwrcBCof6kgCpC8KHyyObunY7TZ2ZnnT/cdaeGBqD/PcHizDhgYoDuT64a8m3ZcRtPWq5
6Sl39j27X617LdnaLCLglDYLsLt4PeCJDnJkufPTzaH7ijaY9KQxv/pqehCVnxeDo1Vh0B4hHJiC
RxM5otpL0F7uIy2VQXkq8Bb0ZpdWt5X2UE6qhVq7wIGLbPflpE5NbXb67GSnwYgpe3PaX2m9kai9
5pC30CIm2PhBqIL2GBl4VjOdIzKu8hP87T8oWv7MUjssh19DO+4B238Yq+7VKs0xyIYk24ihFGcf
yWHELKJjENeidDQHkhWlVZLsBO68cP6y5ln4F7vyzIAUBWrdAkHixMtOzfpolI95g7Lku7uLMH9o
UAM0A6i6q3B51KfE0PsGgeba7iZQvbH20+1BKGcJQsQgWwbeCNi6y11AyrEaeo3npxSqSGFpzTpI
u9kWKmfLivj72Z07FLZVNROsQGE1sIFhGdstbj9FBCmEMkBQjX7Ea2J4aLqj565jOZLcbT8H+YKo
v1h597CuWXlcGmP54OupGVnevJXVE+7n6lwL7hQUwfBml3EBrb0W/mQjWNfa8d6dh3tK1k/mxF/T
xd7YEMpDe2ZK2nPJDLxr1cMUQHRJwMeseTbrdQqJXmxtb+WaoZ4n6HzA9is73dWpLfBJIOr3xkP1
sRyOtzeeatIMtPELpJugo5fcT5KDI98f1/y0WAdaz8/EejToGLb9loDKliHhlc/2nqWvdlcTGOro
azLaD1r/gtYA9GxswTVUEwbWKMGlI5jvZfeeQOu5qGotOyX00JnHZSNho/w8kifIMaBR65rxKKUl
Wxt8vvefp9ek/YsLEOhgYDiQlkY2X9pZKBs1RrE02Wl0jDTy1rR5nVNnenQ79JvcXnpl0AKaKF90
PQGiJecymqXpi2Y2s9PSa0OYVMAGzmXZPXvJMENyvjCCLM8Os5tHSFHxyCkaaLmUuvvLmkZ/I1Wg
OlFITCGowKtAAFgutwc6kjjUs0l6cmfyYFBoyfMkyujh9pCVm9DDrIqbCCkwKUzLWFNlK6+yk14P
P0lRH5bV/1W2KHkN/d8MCOLygFuhFRy9KZcDEnKSzkSK7GSAK203tUvzYXTa6n4CgfzGFavyuQh/
RWoAjhdJ8UtTizbydsmxjpA8mz/0FDAZp42d3l2idDbMpy5t7cjq2mXj0aDcQGjeBh8uCrOicnNp
2NdyF0qrcwZgVBU3mR9BDCEY6BIsDfjaUAikHgevde+jeQbctBNqA8livR+qC4YTCNeLLg0FIX+R
1aRZG8rw5G5QVofw4td2682t2jhnNuQ+oCbpvMQksDGPh3oCX7fbBO5yZ03vb4nHYBBtCIge+DBk
3Q4TDUBGCem0k14ePTv02Mf3nwB0kQPSArpStAlI0POi0NFH7hbsRDN+6Ns3FA0DY/gM8cLbdlTn
WTSVeajQwMfIrf0ptGEWnizsZIEgOUHxFfBpDfid21ZUy4JnAnyYgafxldaoY6UVmFY4O3XLfjXD
nNxBpN5m/6MVKWwq5rqrLGtipwkEWp3TRXT+XoA7vtL++YvhIFsBWC5aQj359cN1u6pYqtNTYUVe
Fw5+kNTfl2HeGI9ybQgwPOKWca8SFwkwCJ3bgkhpNMYx8Dv2XFvDt9EpN94dKjuwAcYCpFDxcJL8
UpHPlj974Eat1h7vKSttA8uvDyvrX2/Pm9IRnVuSbk0AFnjnGzM9GVa7r0BMDoWdx0nzg5I6d3nu
Rm6q79eVfFxdJ2ho/mrXxsbBUsUFIsGIo4WCIZErYGlf9KCiXsGIRIZvYBGIIW++3ximeAXIES5K
DqCQAygKyDjpkjQgJFgtecVOfut8stsVyjp5NLUYXlmHuGwATbf7wJvmRwtAnHL271ld3KGVObr9
Q5QLi+geRVE0CVxnO4rVZD5a8E+12Q5Rr7WQYiGgOwfc9y8MOSikC+gcYhTJW5WszPNxhLea5rL4
VDl5uufNuNRYw/Qv0usoJXvANOoiNJBv0XLt0sEdMLlGf/Cfh3dL7+ENfv55aYuyxEucccYNwg03
mFISjF9uz5U4TVebA8wdogcPlWsZ3N0Vo8srMwV9WbP+4zX3PjgRWHVvrc5u6ofdbWPKHUBQ1hOj
usYWGH46zGCeBb0V+YDWkkDvP1BviwX2D+nl1ZBAbyNIDMHXI9ePQK7n05b11WmwIQjn1+sHJyEH
khd7O+V7G+qdTbAEYxPZZmSu2hM0Pj8kdXbsx2nYCJZFZCj/FAeOWYDqEKfKHFVQk20mUD+gg4ai
dQYQmSHMrLXZG6QikedxFlZpC9G6yn8FScmWx1atrSD5B9MqwJdXCQgGia20MtCxT9Cu7y/G17aG
gs6Cx8Jubr3fYIPe0h9SLTAKMlCXAJoUYB/his6ea4U+8TJBMQP0Uo8C8OPnb7b5/fYmUt3eYOMy
AHuEYjfm9dJG467pwGfMqUUOZrkzsr3pHyz+F1lLkZH1EYWbMCN+xdlIvNTXMtqC1g8FxEM7sMOk
G88r3VLEUwXh0DNAbAXBUwjjmZdm8sRAoO/7YBczvvpuFibpL73nQea9jS4LRmPZcI2q++bcnrRA
tgVJUujPwF3RkDq/TXNrz6kMiIKAjggBxVV5B9Qcp791ShEl3OXpg/P+4gwIxMArJeJdEKhLTzHG
CMdjhpSI2sGjqXVB064bZ1Y5gv9MyClx5NrXMiVA+FbZwO6WuaXPZpZOG1aU2VXEamitQwEAMCsp
zIGvWTq9A87KyZn3dUnm/AhiKwbFXz4d5zIpD5xlxl070AQQnNzeVyN0KDd+heq8Im2O0i1SyfCU
0o9IOTjoB5cj1tJW6CpXb+U6Hyv6fipAwdPlglESfgEFKWnXeWuWGysTHXBJEi7IB0xbWQnVop1b
EH8/O65L2lcZmvtBBugHBDQbzkYQpf4+OC8QQQFvo0vfd5KeZF4N5sqVPNFonDfePap7AgVt0aeM
Gr0jIyuoVUNzoEFsze1HAh4+ML+EHEgX3EwZaJ0LM3SMjRGp3Oi5ScnBpQj0QWwHsO+QsoDUc8i6
OxNVPIsfb/vrPwgD+RI8tyRtstUeALVjAx6nuXesuvJY2e5uZMV+zJ37CUwsAfXSewIOA18bvlSV
G1VE+zQmxUbiQbmGCIARRuNKRGRwuUe81ONpPeFhYc/9q0+neyDRN8aqMoFWCpSHEHYKtc5LE04L
Ve+GAcKJ1q/sE0lY8kBAQPv59oyqLg0wAYigDT376Ky6tMJrYGYWAv7+2Z2jLH21C2Rfn2rncYCy
uae93LYmviYvH8I15KKg7AKCSmlMqb6m/cyAaLPcigUN94+M+ndZSZ/S0nrwKd96nqvqskhm/GdR
Omy+1qN+XgDdthT9E29YFlZ6d79wKDvObHyAQP1e426wgPg4IJ7dQkRqS7dJuZBnP0E4zjN/YrJl
XfOVgcSjC2YrytjGI1f9fcTB4HpEZU1G2TocAqu+0eIeS19M+nMF6/PtVVN5dvSp/GtACiycoRy0
osOq5WxJAN+t7kad/rTsLVYHlRtB1yFQGRCzEQzIlxNFZ1SHQENfnlL0+AXOOr4YbAmtkn63cyf6
izEBiONASAttlfJtRarMA2sP9gVSR0/eYn/KbRZ5VvXPbTPKDX9mRhy/s7UvZ7Iwt8fUOW4SZKkZ
pjqa71JtV5ZVwLae58qFOrMmRTSGXmmzY2NQQhUtG7Kgydogd9/dqCI2w/+fOkeXlmmEh2UUCuAn
DUoY6V7vPtTe+zGOFyakuBytOP/PBPj7zOnQ/wMS29sLo/R7Z4OQ9jR4qbvBE56IWuPjnBlfGWCO
HXPQV5Z88NLpY29utfGrtzf6FwAtwANZzs+4GW1I4c/gSPaxMIey3mdu0P8FaFxQBQLxiCgMzw3J
xaLOMmmkBS7d197KmNRfbs+bchDovkCOEMIUV3xdSe+Mfp015Yk3JvK2YKRKdec4j2i+6aqNd9OW
LWmN5mogzAVx/gnUWuZ8BNv95OzaLblP5RE9G5E0YW1GAD1lGJGX+EXQZnM0dPYjX8ldiSuXL+vW
u0k5LCTWBeUZaG1lPAIjQ7PoHRq9Mn5PRTPLEnaehpTu39wLzh/RaaTbUS289D2pVQ8uqPrpicx3
Bkg8w9s7Qels0FkiGhdBIyjLeXqlixaTDM+nzv+uay9W85MXn2+bUM4UCPdRFbYh0iTjTZOm6Uea
YwQDC1fnDooLnB3Rcn/bivL+hJ4DehUhEIYK4OU81alFeSrWY2DpL1bru1pzft42oRwIZHeQRCS4
cUxpJ2tJ7uelB/qrcoGoYJiugYvS5tZ7WeHTkPkF9QEI61GmlfNvwO8nuoZYV/C33WG0ZrAMQxe0
k/PSz+TJq7TPS7FuVbsV740Lq2LsZ1dcDeCZ66XAvAOz9IxmuHs4j9B2xo99tf42Z+271oz7Ottq
W1BsP0h4ApAIomuC/I20alXjTJwSdFAR8tA1ZdCnDy6gbrfXTWlEPKMA3kXJViZ+SoF1dhjBw7q1
Duv6rPnQ+jzcNqHYfXi1Cww8dh/ea5L7aYaRVk0HoS5Kwz7ky/s398Xnhfmz1SFV1ZRmgs+vOdix
7tv38yuiUi40SQWwGbBN4V3Pvj/wbKGVDfz0gOayJaw2AgHV7Jx/XoqfRghM9zO0Vk4p29HiFawb
GyusOJk2sOx/+BWBEJOlMNAMn5h+AXAL3ul4uqbg18mOS47XQbvFJ6A0BSy/SGW5Qn7jcqpyNjet
6QF/4gmt0SqNevO3PqfBbG4pTqocAYA0f+j2sPoyP0JSFp1eZWMOCAca5al71AfwOy0+KpONtjOL
/FBM/efb+1h1VHCyMTTUnq6rTyu1OHLoQKiZBY1n33yY+u51WrYuT9WGgJYQXDUMQSFFmkTDrBti
5wVA2yAiX5+t9x8XNEejXRkZVOhpymAkvuZmU43mfDK7PfmabxUtVM/Ri+9LFwEjU+u1GnD/mnNX
Os6+sZ9nM+w7AnH4e+5/Sru3leWhZUe3V0cR5KANBll0QDyRhpbzFazyG/SqWRO6FWngTD+p9cC0
u6k6NulG0KbYe6hgIeMjMpGC6Odyl3uMQy80TSfQjJy08WEpoNG8fjO7uF2+6HW7sV6KXQdrALkI
ZlQsmPTisRjNF65Z/MT87Ekr3LivnNd84Lvb06fYddjTgB3jbSoIIaRlm1tndTQ+cDhpHizZZ/8v
+pQuDEjb2vcHc2n5iNb0Ohjrvb3FUquYp4vviwGeuekebdNIBuP7hP1ItWjWd176z+05Uiz8hQnx
E85MFAlhqbdOYgif9AlqVXSAq3l2dboj1UNTbRGwKrb0hT0p7hiSIZscd+Z46HjBYiLzh0gdv2Bf
DjH0jG4PTrUBhHwDZDsM9D3JqYncHycKyj9+KrqPzsHgn25/XjV355+XDs046nbCPHx+oQErD8UQ
+eNz74R9dmjfT/0ICDHqs4gQRVOx/AxNfYf1pK35yZqejYFF7fo5NbcKH4q7DjzsQIN5QPlcg+lM
BtosuzPHU+JGvAYVkO0EI1TBF/J+ZllgFMHLidBDFAllD6CRsjD1Jh1PWVYFuf1z3bjXVCt/9n15
5ZtK42i/peNpiHsjKuuNjaU6mOefl1Z+shpWpgN+vgWYSPGwzvd9u/EOVKwFWneAjTMNF1UimTah
72d98FI6nMBTgbuFWsd6fWZb+DQFRxmBGZQdCGA9uOolF7aUlBkGM4cTsTkaX+cgad+q5Edifp7o
a9kFn7MjEq1enP3SSJi5e/THOOnx9jm6eosgrDJBOYKGfKC/r9rsqsQucgb1jNhex7BMJhCnFoG2
fmXDabRfxr6IlvnnbZNXCyhMohSFsriQwJX33+Tl3Gszh8RwcnZ5cLs7Snf/kwl5C7ZDP7EGr6A4
LYof/mh87HR/DbJkq4X+yqP+GQqY8wQBJKCpUizvsNxuSpRL4ylvflpOc1fxMgvBsPrLKHwOFQ1b
P9we2ZXfExZFs4F4r4LkQLozGjxkTbJyEgObMu98PiyRn5B8Z2UFC3W0Be/SuW2ixU7ajTlVjRWO
STBwoGMK6azL2yqhbbKYsw2M9nrXgTw4A1r0AEEK792oGwwRUJg/BWw0ZcpZmHwFlCPvgVDtim+j
8XvZSmRe+Sd8H60Opoi7oXQgZ5NWPugJb7rsZJJwsh5sZwNFrPy+J+I5tJKCBU061hVx+o4uaGyz
6weNRv4WdvbKO4maNcJSxFagioD0z+VCAOZhoXScejHn8wGdscFsOLtqPg1b6TClIdE8g3QVimqy
vi0fNLQW88mNkyYNaqO40+f1brQfKd1w6YoZ85CAQW4CitjgWpJmLHdaW6/1wYnHwg2aIfCXrZek
wuegPRqtnR7AJLAhjtVZqNWlTj2thenEtjPFrVV+mrTu00Dr9z6+sTRIIyMTD0Qh2EGl0wn163FY
Pc+Ji+mhs+7MLYEO1UThaICTCBBuCGRJUXXeGiAmmnMn5lZULod6+Phu7wKK8P++Ly0EeBhAhrni
+/q0q7+xvtz1XbEDAxYqL2MA+fXb5pTDAQYYZ100rssX4GC65YoEvx3bhyQ9VuWGr7zGomE5cLPC
m0Bh6pr4QQNvY9Okkx0D/6A/z8nqfyUVhbSj3XJB6JNF3uR2j6QqSWyxSg9zw/APoHbOD2QkddB2
VnVofXd+9KfNaFy1Jf+ohGDGBSmjmJyzLQnCplZfvcGO04l81Fr96IAcCzRciRPenmWF4wbvqouH
JVySqOteGmJUL5rErezYgnotjAQObcMu55GRHzxzi7Za5TSQ/sNRBsbbgJbppbUVjcMNW5gdm1ps
dlVkIUNE7NfV/IutCtIpZGwA4MJDVoz6fPpI1dtp1jqx6X/MPBaY+tOqv5b2Y609jNrX21OoWisH
fkkoXSLhKN99TVbWbutTJ3bSiYeaztrIyUdgeFtP31gt1Zk4NyUdcZIgLkWpEC5k/mg3L9DKCW6P
RbkdEPkjnS3q33LMAgw7J1OHQzdR0u5ssuQRbfTlrvAMMOByx3vMso5sHEWlUR+RA369uLSkPegy
OhIgy+F/dTNKaLor7V1uk8ehesmKn7cHqAiRUNJHOwbqLLhU5O47x2z6quyJE1dm9dvOmrDyqjve
GZ9tMnxfpupT0ppbMkOqDQKhDrwR0QIG69JuBHfeMvkMuxFp+7BlsWEeLa+Kbg9MtTXQpAmgMxii
gMGTJrFKWJVOrWMjZfPc8DxwtwjGlaOwkRxChQABnuyPRzTsWCBOsuPGjPR6j0bTfKvgrnhvIJX7
nwnJ6xVG3nkrGLziEaCLhWmBlnsR739z75lX3/maHvz57fa0maK8foGhERldHF683UXTkZzcbfKx
HxnaTGM8i4cP68yz+zwr3YNtoMfKaWrIhrvpHKzFqoegweofOjL2z129mGFWFr8ar5njEslnN9vX
HZ7mRZp4h6QfIcSXWdD45oSgaHT7R6sODI4iZKuAS0P+RNpQNjAqnTeJ3zyDKSsYrKPvhZkX8K08
p3JTCdQUojx0Yskn0+ZFNZUZ/HXaFkHB0IgDJdmtqpByNKLGjkQ0HpNygGfqULD32tGOV/3LYsLr
eH7A2x9m1wSFsaVsox6RCFjROi9gMZc3g0m90dOnFYwK6wfi3YG39fbSqL4P4T+8gtB1AFCCtDQ9
zViqmQiStCZ/7SCeTvUtUmjVJXpuQgpXswwJCK1P7LjszDXwuQbgA5wlQthdyll0ezzXYFicD8Eg
hMAV8tRXLSqWpdEkBU4qTvvUDeuFRpY2PGRFtZtG65tGraectTuzyj+Pa7UBC1SOFG4Tz1aEJ1iv
y8VqoKdhTJ3uxZqTJyEZLBDDDQiga9uY9g5d2o3LQeXi0AIDoIcOLwPVHcmeYw9guV9hTzeCMbUO
02IGwJgcbs+pao/gUKHTBvyYSH+Lv59FJ9DQs4ze7b3YbeNEe6Knv/g8IF9/lDrwFhCzevb5ubW8
DL0bkLpZDm1UbVUkTAv/X/aYwDj++31plowVnJ52ge9T4IYdiFoULG7Xxf1ACsMugiZPrEOr6SPY
aXX7rU/0As9clgSTl2lhqzN6AIVqtvdKbwpLAxA+G70Jb27XFadlnNGGUSflfb2ACzZtGUeHWUO+
1jRL7m5Pk/iZ8jB8FDpEcgs821dsP4ArpTBK4tFnYblaEDY4NRkNZpLe2+DHum1NtZV9+AM8ZlDF
uRLCtsxC7/p0IXFTH23/8/KQg2b53cpzULEFhhshBtBK6JCQVsZvOsNoQLQbM/qRVlAR51ieLayu
4pBcGJEOpZ6WI6cFHkVmxg72eoDs5Z75x9vTpTgiBJguIc4IdBxyaJd7mLkVMfvG92Jf56+otKIR
LttCWmzYkPOASboac7eCOXOuko/psDyScn29PQwxF/Iew+/HAwsvNvDTSsMw097086wlcT/tWBXp
d+xNawMQiAFsf9uSan+dWZIHU2gFyQzak9hvtVOWuB8Tpzmmq/WhMJd//jdT0hXqWYmWlawhMU5Q
QKkTraQJ8hXZ4eXHbUuKFcId/e/0WeblLjAq4F3qAkd0caK8CTRr47JWThqebAg68Hi7qt0sFW8t
qKnBBRQOsBx1oHu7cXCe5lTbKBooN8KZJdknuzkY0cTJ7IfvVWUE3P9J7DlCITSw+n+KrRS3cuLO
zEmOgCRZnVc2JTF1TUD4RVS6cUAVXgC9gv9NnRjw2SUDciq2+Au8QA0SGHdvTl/o1kWzNQjp8KTF
UnQTJKZiNr14ww/bPtzeXRtDkCkA4Ha4l2WYpMZ/nZ1vem4HHt3KJ193MiN+OpsoTzotrO1I1y81
ckj9jBdC82rb61tBukeOjmWdDB9BCPqrSbQD6JZ3oMt+qs2tcrt6oCIxjy50sNuJC/1srShaDQdi
zl7cpP5zASHS1E+/NtO7VYj/jPQ/M2I9z8ykZWbZvbZ48YB6fumbPyFqs0cZbeMoKUeDxlvUKNFo
aMgPNsOfG5Nooxfn6Zc6/9akv2m+kXpU+gUgsv9IaaH/Tzo+ReZVbsZTEmfak1O3gesUASk+mfTT
7R14jV8RU3ZmSDpFZTMOEzBEXpwsXQR6pZCQJOz5hxZSL+byBb2/w+gFPVoElnfXrf+YBuIYMrjO
NUGVmxnl2OQ5iavkaWV3uR0W72ankkxIG8IsDTevB5hAp4bDD1m70ZqldBB4NKKjEYXSq3ZTi65F
laYedkLifW0K/gW0x7u/WSEAcoUVASmQzo7TZ41hUdONU/1rmgJjqjXtEIJ6jQZu3u9K3UKAOpxY
rd1x0KPPa/n59i9Q7kUEXBifCCPkjnmQ7SKGdQovHluo/0TuG61D/LttRLjSqzjlzIjkpJJGrzzI
OXjxhOJ/Fum8+TFodvWlHrzpRfP18Xu1ptOuWPohyItk3XjnKXPxcBwOWPxANQ4uhEvXQbsSuWbW
eLExu/dZXR48bkRDMoaG2X2CYNhhyZafTVr8Y839nQuO0YLye8L4iZv8no3k9+3pUM85VBfQTghI
rIz8naZ0HXmduMjoMhrjrUY+6EW/vPSZbx9Ss9lKGojhXU2/j8Ad3bNwio50ULQFstSzXnoxofe5
9YDWCRSKbfu40o1bW7XOQnoJ0DWBlJdzeEVZVRQ/wo3RXayhlaXZU8ceg6LiLytf9d1i1vvUGI/Z
bLzcnlLVEEXDNjQzBMe/nCRPfZLr3Yq65FB9G+yfTf/kju3e9Y+Ls3E/qLzCuSUpaCzWpHXBeezG
JTtYSbh60e2RGKrdgR537FTkkMBDK8UlekLXlY6GG3u0YU3AtJxExtK1uy7vm+9r1n7GdV8GZqv3
uynT6T3a5Ojj5PTNaZw4vxuKbDm2OVSWFm1xdy11NxIAqhvy7AfKbwE3KzTXHLHKi1XcDzXe4VUf
NO5feN9zK5LPyEqj1EAWhAIwQ60xsrbSgspR4H6Hc3eR05bvedrbepJZuOcBhfvW28l94tZvCRBW
t5dTuTEBUUW7N7pCr3jKKBk9V3MRHPlOHbG+gQDh8ty5yU+jmt6sDqLOt+0pt+eZPWl7eoPvDNps
IJ+26hFUW5+T9i9gIOAig0gn1MPACCXX9FAeGCDnSFxgaMIiifp2P7m7EqoA3YO19YRSrtKZLXFY
zoI+vlj54kCONm5KErj1d9doQ3MrUleeOCRNAE0VKXq5bGiXaNdNcyTMtOauBqHpXHXHttDQEE3v
bq+OcjguoHwOCEpEjehyOGwdpoU5kxfX1vyzWVChXL2PCEQP/5MZ+VJHs0kxtx3MGPYSt3Z+RC55
Z7lb8aVyr3loqQaQCrGLfK/kVTl3uQU8kJHMv1JaP5rU3gA1KI/PmQkxoWfr3w4VBEhbYYIHplDB
2mnaYzeHzVZJV7EHkBFCmIemXCigyTyKIPlNR7vDa5BmrxDEHLyPQ/X53QIEIoEG/CCIs1GGdGUA
leZ2Y+GDZi2eMRp0yb3fZUL03ENYjIgSUE7JZaYpivqEd3DMc1AtUe1uXH2K6/3i+5JvaaHU1gAE
4sa8qfeg4X/g/fQyV1C/tNwnjazf0XvzFQDTDbOqpQGkBW1D6IoDdZvUwYqelXlCVcyN3QJdMTiW
/R7V4tZ+vX1oFFsNxx+AS4i3IDSTSyu5USZtD+ky5AP0O+R07MBF9txYxr2VDUdw98S37akueuFv
gPQX0hrAVEl7Oyv1USO1uOHMF9v80mQ/00eXrlHrudlLoqfZ/UAzK1j9UQ8LZsSMlfsEIjO7zKb6
97HU2R2Qult5S4WPQnkXxxl5ZEy4L0792ZEzu7Ft0N6HIM590JKvMzQOLRT/bg9eOdlQyHAQjeLA
yVT7WWEVJvAnbmw4eR6gp++w6vR1rbzPWIV7ByXH2/aUW/dfe57cBd20pF6LBndWWiKwh/bbEDRl
WHjhQoog52G3bnh6hW/Eq5egUQyFpWv+JwZHkA/ejDDRi6w+qF5uj2fr89JFAnZ/r9J1fN4Z3+Z7
3fubz6NmAdYH4E5Q97/cA6Sqeadr+DzzHvz6eZMhUfnzz74vtsfZHpsQyS59gu/TO9PYt/n+9uyo
VtvCIwSaGqj7XhHVLq2jFXhvOHFP2YCmbRLla/8VlBq76o/qivbLIKUTgkpiwwOrXNW5Yens+JOP
NJy5AP7RFOFUjiF3gKY3f04k+T/SvqM5ch3N9q903D17aEHyxXQvaNLKpGyptEGUkQB6kAAIgr/+
nazp6a7SVZSmZxa1qEglkSRhPnNM8ftbfO8JArMCECkQcxBrfzMBmt6EBLiWCEHYY+3epNv/0+Xf
RhBm7Hrjj7h87TbAa5HM/feBqvAdPJffsfFha39T+CDSV7PVJjiF8ZTkEqDSbWQb9cEo770P7K9n
gTsYECNQ+XWeKc6QFAonOPndtl03Ztz5cmc/0mB9d5SzhBe6niC6vb0X76zB2s6DfxIRhWZIvE86
H0RBRxboY320PZ9rdm+SebQTACM+CzGfQ69fb6kG1npxrPJP0gYsswPEbIL406iHz+DVBllLIJA9
oZzx+/nw3oo6C88APgF54j95CXVNyAAwXQKA2sVxBEIzEd2GBfUX8LlMDtfCpyBF/0S3IOX/fuT3
JjpwdogvgaeEpeibU3Lla2OJZMHJ1fqed+mxWbsPTuL3TjyUSUFTPJMh/+TB01dQ+uIJD0693Dng
QFKn0Pzz72/jvdd2Rpmia36W/Hqb1cNcA4iAdAC8ibGhyjzTfetggJf5PelffbXAXtRwVtAhcMvf
j/zu3eEox3zBufenrm0/yCiADXuAQtMyP4tkWh4T+CgVwjcf8YjeHeoHxAqtaHC932xK7UqsHztj
eKLNcFkl3a7x+IEO9Qf183enxL+GedtZQe9+mQSfMEy3Hfu8+Yhl/P5tYB7A7xMCrW+XmFfHclgI
rr9Ol6M9aPol8R7+Fy8FKgZIocFnAE7411WcwMlRDsgFTvMwPUah2aUV/T7q5P82zFtFuxXdR2om
EuAcD2B040Ni1uLERz2J/9tGd4jQgWH77zv60Yv46UjnxNUr75MAVjY5jziqf1UWkw8Kye+FjT8P
4v/62CSaCpVrGUDVUBL3MxQHnF0XD2FppW5yt1tQEgs+BF29Nx9QPkXGDtV7WAW+OUVWSdszMj08
uV3phDvOLuvmg8Dh3SEA1sEIOND/pI8AjdoqXDoXyOW1fTJ0vArarozqj3g0Hw1zPsl+eknEYx2H
QUR4sg4sSZoqrIqo65zPZvV0+cEMP2ebbw8qiBujuIYtFdSEN9no4rldEHAWnWB0HGZzFc4bWVcy
H+Oo1VnF6uGiW63dDP04FImkJBfCWXJJ5wYL2wLq3Khmp2KnKxfmRTozrttupV4GeDK78pBYb8xq
oky2xro6wNnvphYDQSl9ajaqi+iOgci0cZsAPLJBg6kJJomFkgd1JvKNVIlhgBQo9xaxCMRijdG5
4fBtdTof2NPBfY4c13k626WXDrfyQtoFcTC6uuGGhpVXoqPhZU3kBncRZV5WV7wqwn5W+wmGbht3
ph+VEt8LM7AnoSgMFC56aueX+9PLgx34IkOVhgCtpEUQdJkHFUwHCTH70Mjw3Xny01Bv5glnPBxT
w6MTS/OWXE5IOf3N7+fHe0sZtUPAvH4YK7w9ENs6Xes2xiY7zOriXOcVA2UlFO6u+zmB5mWUfNAF
eu/UwBJGo82FUgB23V8fnw4Vk9oJgxMATl/i2G4A+bn5/T29+9h+GuLNY0srRue5DRBIeF5hveg2
XbzdBNeS3w/zXiyRQuEkgcw1pI7/tB8NzeL0Og5Oi+kelScO67RuSRcClc3ho8B0k7XNR/jsdx8f
Zjsql+HZNeLNibU6kOifodB+It2trbJIf/Ds3rk+CKmQl8edIch82xRrbQSbLSKCkyWgxiVVNtHq
g1DynQWEOPLcZ03w+8H9+XUGDAvVzrDgiILo1zfmK/dOB50oO+GEZWg88kHy8e4doeMIMMGZVfi2
G2aUnBc9g2QTB3VJ/agY5w8C13dv6KcRzr/gpx3BQD8+NS1G0Jze9lG60w4/ThqCrrr/KCh6925C
sIXQ3juLRbx5//A10+s5WDrFczbGTkk/1CV9Z/XgJPjnCG/DuoZYZM0+AlVb0y+MAPu5GPEpWbDL
/X79vDsQOMBA4SL++hNJEjL1ZmopDU5GiReHejxLVtiAdP700Ujnh/LmDATW918jvXlBAsTD1beY
cc6TqsvwUUKyLM51XYi+XD/y7373tn7o1aGtjDbom8wwiQeQKFYER6FUj2HdlEnXA2KcfFBK+5E0
v70paOLFQEX4Z1zbm2UU+uukKmL8k1qgsm7dDmjTsItA1ZP6VKkoKvpBu1kq1+AWZFp9H7mLzQKE
aJC3nWpQzUk8BhD0ZNP3Dhg5IB3ovPEjtTy1yULypZbJRSAmuSeJA3WKwG9yj1Fxh/fWHLsVe2tY
QW7BBiPfqZl6bQbjkG7j07A/0gbNtiwWfZzHPCQ7CAdO15EztceUUV7YZrcqvZ9AxEtYkbQFaOdb
trTF4uWVky+MFj1JjjUbw0sc4ShJdmIqXBWqWw6nzXxw3OnoJXN0E8mEvSJqScooreVmqs26mWxS
bfp5kODTuSYXBrGKJmOVgxcSv9ohriBKX/uZL7RThKFcyoAm7SZodfiAujo0+Kk/FWp2/211WmQY
6Dice5DYvQFu+nWjcMRg51nWWFr+wZ9eWP+RnPR7u8PPA7yZE63pAtUIDOCagh6I/SBYePfyZ7ue
AFXp8E8k3ZmEomP+EADfOL7qYL7Ww0c84HfiEZA1YcUBiARETd+GB+vYeQu8tHyEq3Rnk0K48W7o
H+x047gfQdneYz1gMGj7QID7zEx787iG2dbGbTskS74qEQjdB3zZkDrdoiO+8/R8XYesDEnHciBW
7n+/+/0ID96uX2BhCDT0UXwHyPLXybAo2QA4hSglGJsJakbhUXEI6mMbrI0oV9lEmdcIMKQS57O/
RCTjsLhEvL5k3Znx/cGvOU+9P/2as684wlpoQbwFlftca75iPziR5jAB+kKjMRPsaxqogtK18L2m
4OKycr/+ftz3NksQ/OFChYjmnIP/+hCcoYu80bP+qUuO/rpn6iDnD/pW703an4d4Ew2K2RNrZBYf
7qoP6rKtPjj8P7r8m+1+xRE/Bim2Ya6fgvjp36+xnM2W//l8zjHoT6FFNApvBiHPP/mP0aLghxMU
v38BH/38N/FEEOrWwqoIL2DZEXfMEF9+UCx4LzoK0ahKgbxGJ+At6ssbmjR0gFBG31DDQqXqwq2y
3pxHruNkY6LaD6byu1MK+Z4LjiEEV9/mZ2MXr1O/+j7KiFHBIW8Ea6Z8bsofz+0/vi3/j70Mp/9a
GvLv/4n/fxuEnSrG1Zv//v35pZ+q/j/P3/nn3/z6jb9fVt/ghz28qrd/9cuXcOF/DFx8UV9++U/Z
q0rZG/0y2dsXCHeqHwPgJ57/8n/64V9eflzl3oqXv/3xbdC9Ol+NgYL0xz8+2n//2x8/tKP/4+fr
/+PDqy8dvne0E7PrGbn+py+9fJHqb38k7l/RkDxraYOWcu7MYq6Zl/MnJP0ruldIM8HEQbqEuPWP
v/TDpPjf/ggDfIRoCek06HT/9ZEc9PmjIP0rKrQorZ8NaNFcCbw//vvH/fJ+/vW+/tLr7gTMu5IY
85cNDgI74NjHiP8xGDjPoIH+upJY5bVum7BxN4/elDcTj4quE2m5hgsFq7L+qPCCgvyve+p5SIAL
ASHDzoZj5k/VegulbCFICGObCdlnFlfrWla0dbZU+yAHCxn1GWlD52pRq97BpNjs47iKynqAtaFB
GH4009x+b4XvXLdMVgB4NHeA9K5TLkJnLFU9envV+ibIZqLVZV030+u4rIjEmsmjRdS34QsyYdkB
mNs5G6278L7pLZgCiwTyOe8AT9l2S/A4JlbAulbQ6gQTir7NZFTBBSGlffjEwhQwqTF1DvWcgK1Z
ybAZcUGHXvcQL0JfL1p5NrsQiBjYzvVkstFtexUP3JpsUBE66lUdvnhVxbbS8H7j+t2w95d02Y9L
PLU54W6N8y4mNx2Pgyyt/LWculh+4tUs91HlJk8JMa8ziE8oWM2t2AGuF8IoK2BuX0AGjN9Hcd8e
XBTth0yZ8ZvsOlJMcUuzYOHXFgdbnobWrwq29rtQqa/V5NcZAwmwwITnxRTU1SYegiyUBK4IcX3h
BmhAJO1c8grktJqRT8r5JsfuOkEiBIRuq0GKTJ2i1oxkaMKoXBv2LJ0muqrWS0QPbCIvBlo8+Vh7
t5aKZxHXT0LROHdAi8tIJ1ElALGT6cpD9yGu8yUh5Qon8KyPUDpd4+mrSYFTw545pjEO43poP1eA
R2XrlDjbhFeXkQimMlqHvOm740QgBRI3o30MEVk3KfRgfPRQ2LojXYCnaMrQtbuWNF7uJtWBExYe
+p59N0YVc51WeaMhO9GNz15dl9w2W9kmzsVYK5Y71oiMD9AQbpOXAWI8VTDdaF8OO5VEX7RIc7Co
gQuTaZS5XRfmQUDTTHd21xj+hHbII48IoNSjg2mY8S7ZUTcoCadeXted2YdENujFeL7euVw6pSE2
zhaQxC0Ye7X/TaAhxjOHptjLiYspcOMo4uSNCba1L/U+TasCxToIdWpVFUM76aKz3lTWfosJEXaW
bykUae+l21blOvtxRsLmdgWzbePJGQ9sNPW3lrsEIo8om7sAnR3TydcbJ6IxyyjQVUcT6duKoNXn
2jOIC/XHTe0o4WdNx+eyD6JLM4V3SMfsE8rKy3Yxy75K+yyyg9zQiIz7iFbqCsqp1WmVHX0E8bT7
pKLbiFu6jSdVbxmahndzu+oMAPHYFl1STSeBT0rRmHEfhE0QZk6XNHgj8/SwkiWrZ92BWNn3udd5
7UYRoQ9T7XmvMZ3ZvnZprt1Y74ZEsmuXu0sxKIgheKqSUEBp6hvhjuLgh8OaJ+iZf3Hiui8csRwX
37vwddTvGtndGgavojFO7Z7KkVymLmWbiIpd22MLiZcJ5ImzHXCt3Id+0g4Y5KP8EjFQydsobxs1
ZqieFX6g81WnV5Nr1S6a451DaTGm7KqxgLaM8P4tk0ak2dJet333Kh240sF6cMXsj7DbJCpDLvdQ
28XNBaQ3Vm73+KXLpUmHT5VC5lgl9XVbj58h4b3CS2U+SFPdeRoPks1+UYs5b/vlwG2y73Vftu3F
GtObxdRXrYV+nI7LgPFH2w5RNnaGXllvyauaP1cLiq+GQwqma8VjVc8FEHwHRfoXB9IjNbx2SXOZ
Luu6A1N5W7XYnNO5wa92PxMysmOtqxr5dw5XIQ/LPVZO7k11oVznkna1dzGnvX90EEQUKkzKthm2
dNVB0bmrRM23wYyHrO7Muku1CohsV4X1HYFMFrRMVL4LkwDZ4q4taKBJD2OQqM+VKzJ3XfjOde8d
JStkMu6K3aA6BNP6hB4k6MKq0RBJnPpM2ujJrfQnAukdC6hzAWFxlLTTFrufywsnbKqj05M167T8
3Izys3XUCGaEb4s2Yld14hvUFOYlD6pQ7oCpvw06a3cA8Y3Xa8yOQ9OUEBPpc2DDk3tRyU9d3YiL
OJpuFvfJGc4bItVbqcScuYk9LC50FYa5hHAypEm7PJgcHDMpua5nEeVNA8lKYK0Ki0E2guj6Kpy1
OnQjllDaPPutqbDmANIWs0VRQahn63dtBt3f16C1wfPieABRDNGewCMrd+X8lHoU+Nkmek46XiYO
dTOle/dJkOMEntM1dJQtJjAXt5G3NWl/IOpVpot8xOrARlgRe7XE/lCg8NBvm1ruYxmxbSRRznBT
irNtvArR6FltXfSdoA9DGjzEaVPvJVwhYfjbAJ0wAzlAXXNEzmczD4QnbpwjWfqShoHJZmicFnTU
86HRwmwk9JBzOVTRQzctEPRRYYcGqbdNQNZGT4XKMlR2A0o7ACONehpd2sA0XqlwC+27/UzIGbam
zi/vEhoWTT6kxuY+iJ0hFNanKhsauavG2NtVDVdbcE3zpurTgle0ySK3BlmDdRAOH+JtIsSnNvXN
RV+3t4Gp6myywZH4Um1BhfvaiPFZpwblVgt9DLgfZAtv1g2wIFd93GaBH1xbB00h1rR2oyjfot8b
Qujde1VNsg8GyzOAtHkZkznEWElREw1jKdp5BW28m3EcYN7nQRhjrMcHuG/vPKZ01ssR5DoR+3dk
8v3NsLAq51Ori2Ga3QsPu21Oai93lt6/Ze7YX1CzAPmmVF2gitTv1sUVj+CLrlvOdUmEzRQzKqM8
3vndlA2oI5Zi1mkOE+5NYMKSDZDeI7oKCxjjpdcNYcXQmU0v0vlAwq5MXZiopk6z7gav2/qOQ8rW
RJsVNhbOpEGtNbCkJaNnsmYGlV8yul2mftPAKSlbmlUWoXI/iQjFSs8ft/6QZI0NvM0C+XgseXEV
htU91St0uK24dNAWywemR4ghR0nuzg6DiosS5UxSbOEL6gwrVbt+dXKVoMBPXAhc8tbLlOgHnOJt
ETaQVYZC1oaHtC0HGDMmrCl1jfgBFZl920CiIZDYjdsxzSxdmzyU7t3kLBckauLM8bwrn0HvyevH
9EIwijCrcT8NMHnN+gUGi5PntjsT2L5kiEcuGUHUpGMoxKP6W6W7hC5sHxsEC0bbJBPxfA+Dc5F3
pnuekV3spQO2ezfz25b7ZbzCkZ5F4F5nTqwgAMWZuxecTjm65GkBnS/vE+C4Uw4r4EesmR2YX8Xc
tX7hTaZ+qd1IbdAvjHdRCAQ9sRpTrvK/6ngYbsHwuJHgJeZhY+JSIsLygOfG+YvNN46zxLlDQGry
iWqZrUGVhVCT6Rl/HRzt3aB5iZNs7i9VO+7Xvs9MiDYKFfJH2NNCpdGxG2gkTBtvSeaNQW/K4d0L
WbUqNU93/qqfO+UnRxrRqUTDxN/Ak5d/MYBjbPRMvE3fDhNgK4LMO4hFuSwT7vosfbBbI75Q1IkC
dayUay+cFQGbMphWa9J7D+lIvgXUl9sxUm62elWMCLKvcoifL5giDlN37kRRhg/S3l6P8/Q5GrvF
FKJpvecwGuIMIh1nOa9GnCovWXY1WbcIwPbKG+/QzruoAAYoISkz3kEZcy5jtJi+a5h959MQ9RdO
k675zLwaNrdsKKWAufDYynUXWW/tMzX6L6ruKKpe6SQPERngOuW9yiT45q2DLkbBjrJtUJIan6Nq
oKdBtKKMBhlvuzQYdnBUhLd3l3P0F5PEflLMTXLUFMNdNAyP3Tk3ISB9Zo3sVYaHPW/a0P/KZbdL
2bJeIkjcxoip4xqYQWYrnaGOfeyhE1LKKO1A4oFAjh+7cz5XV8T02G664IVPBEG7kjsYH0x7N3HC
k6OjjLenOQ0gsA36UKnitr6pGxXmPsf8j+xtUgX3Go/7Ehqf+CeeE/dLWqksjPV3jwrv1EKHPhsb
+7jW8uuU1LdAX115I+sx170F4p9jn6XEx+ElpqogcY+gIzR9Ti3ctTPT+MsRvU9zCBDFnNZEr9es
n9fSU4wfI5YGuzpGbC/iARY+CbTxgJ7bjGZ8pSnLW6+/7FaQ8RMuStZMiNRwnjO9miKcuD6PEZSs
5cOl0dQ8oXzu5C135nvkjSHO1yrNkcjq1yrW9J4OzLuN5t58DyrR5mmamCtfuL7GZkDar2yi/gWn
gRZlTzQt7VhpRF6zeOJWj9ua+sG3Kpqno4SQBIJxfylm4dxAKdvfr1UDtnWbbpiuMx2IVyKcTKKk
j0OBBFmXJI/cdaptM6cVdg3xOfTWXDsoaEbUw1k3LTCUgjReMac6crK2XvcwRS9I7UMQDU+1RXyY
j2T1cjO6yBXdFKqA/nzR1GKv57rOsfL01ewysQkNEQUbl4JCyiDrqfZ2cSW/qXCts97ThZ8Ga6aJ
zpyxflgrz+QqCMSYaWkgWzd7V+1Q7W1j5BbmEPHR11+D/jOp2QUPeuQOYkLBAGFYNHF5KVJ96QNI
mRg/TwNjy5Gtn+HWjb5W5JDxOqVNegiJKYUJwk+Jqe+ASgNKXTcBkj/j7U1nv3YcizGDb+P3hkKf
e1w2KP/ixK7jjOGrKfOrzHGa8Kqqb5Ad7Gu9c3w4sTR74rSXVS/2FiJiX0zqR2XEvU9QjNsFfL5C
nrrmazu9TLDqWkC1Ak8J2eU6IXMLW116nWuPzHfURaMClTdEQnHLRZLtBWa7OiQ664FNF2HHgUJx
+0VC1y/ZRLrLWyuuB9VvWjzGO0FQPel8stNJ2OcDyM096Y5uhBDGrNFyoNyJ8slx6adllTxfViHd
PEZ7oRyCqMlmpdC4t0mQe6CAHwKVIrN01/Sy1kgzmyEYt4ramwo5ydeGBctmjEiYq9A092lPEBWY
c4JAGBBDG+MPU8mEt5zxhPQuTaHbntM2bkuUyuaLZfTFfae0unDtxKc8YKbaNF3Mb32QGMtm5WaD
VHLYmrTp90l7hqGRJSqiBNQ73KIXbNCuHbeMppdjavVF64wRCF8sxMr1YgORYTXfCYicHJkHKeXI
VQhRgnbjcz6UTEft0drmUxDNJyVGm7faepedN093Yywu5oAj5MUKhqO8h3QDDFXoL8UmPUbzeJg1
jFc90KT2kq7h1rHDnKN6V2/cJRkzZrzqEaR2zO5hcLaauPP3sEZEU4o2yeIleGYBztSxxQNHCIC8
1eP+J9K2CDZH0gjI3afQrq3654VC9Y2GWZ+g9zA0+hCTiSEdB8BnncG7INIZNtrTNB9Dhx26ZUkL
Frb+1lm75NHCJoEvCNPgqjPsDOKwIgqwtFPtPC8C5wyUoO8Hq47Kb/qtnlCWsROIJZYOl/6KNel6
BOh91HP6pa6xxzhYSHPsbKwg1YPElpZMo49DtW8vNfs+kwBHEZv7ctBJv3frkRUiRo3Ea/wHV4uw
GBiwTNDTWjIUTO3e9dJLI3EMcJTyc0f4Lf4WcqCZQq/Jo7JB8Bb2F4M3PEkOi2zLaxc5B7q3sXc2
0bHiwsdh458FpeEb42MfSa8GAlc8WXVfl9btYE4L5wCXIYyq4+bgyDTIYMHeZ2tUXQrjfGO0v6GO
fNFtAywWu49FzR+nNGoKb3QgKk46k1EYedzAXOXUoof5mMwEh71pzbkG1oHxA+gE9FKd74Pn1FvI
5T/E8eJlAzCN5eDGG1Ynx6Ajm9V6KVjd3EKBGn3iFrpLaVUj0mHszpv9625YLquW81JL7xZRKgz3
vMg9CpI8jhJVyqVCUhywC1pXRccAjavOIjQxeYJywm292D3O/SutZLlIsokAWhN+uAO5AEQuOMwD
6p6Ha7OLibmn7VTzLCbLuIFW5G08gqQTGdS/SF9LyOiFEmucI5sNEKCxhV2kI+NfaLigcKjEUm+q
tmKfGde2MJJb7FAe28hAIiJTHeIKElXwT7j1JHO+0LbmlyuohHDB5YfRuHHBqfPooTr6IgacOkp3
INTgG8DM9vkITN6GNt+7pd8jCfQKJi3yrxndR9i1Tbp91PW8Qzmmfwm5ws+jbETXu2UbGAdteuX0
99XEZjTpk/gcelYl3BZwfviBulqiJc7BPPa2Xbzco2NLkBVN8yfc4rAH6vAJFV78uh69pA4gwNwx
Q7+l4GNt/CnhL701tz1KEHmz4OiKITx3fiLFiHJBJn2UE9Q63xuBMpU7IRlodDwXg14gDAS/ZOiC
4Rlx218HeN+oT9lbkH5RFuRy3kJ/Ydv003fUYXjptRaUnAiuIxB3HUFeBplsNc38PGI/zJpluI+m
cE9kf1vH4qadrditNh5v/AZvObXhp84uJ4eiUjNXaONzE9DttKDvrU3Y3equ8m8r8D2Qy1Tb0NDP
g2CXGvM3awPnVlPuH2O58pt4VQeIzaWZU9u9Wfs5N9TJUztMUNNZMisrBxWvri+5Nx+mWZURlvWD
w3j8VZhIokTVosoXoNQa6vSCANJybXrE7CvIq8IRX/VKc+Awtt6g481KcXD66cGAW56JrnpG9fih
D5bX2gAshvxqvBr6uUjiJjMinC7Qa4mLyBPLTe+3KcCadMy5iUccX8IZ8wpVlHKCct0OmC21g9Zx
XqWTQn5pzWnshiOwBqpYmOmQRxi1Tzsx7A2YCg38xjisasPBsZlOAR/x4hUxETb7jFGUmhp6wZOg
KeKoziNHrsXsjc/O2I9lFy17BLROHqI3cMAdzlcUuXMkUauefHpOhEyS4QYZ8pThtlWrAn6odxCf
j+bBoUKDybQe2Eyb45B07AphokRxuXngBkVEHvlzkaZLfC+ncyTQOBdNo6aNXJNdNafPq2nZCcDd
LR2jqzENAU8d16Nt/C88Viff2tcUMS6tdFKsjXsgbYWam12inKD4/NpT70ZO3lGhoJlCAiOPFN2M
HYO6h3wNdZwW1MFzRbYuwRZzb1XoX4/jqu4r7WEvd5QWhddqIFEWD88Gyu5yhPtpl5CbJFL3EWIV
Qowt8CCQjULfHm7AsdMUg6MuiaHuVvk9IgVIjWLN9kk5jNPFFItwGzUK+5pxsDFIWN2N1N8xdC1j
OqzXTY+njbO02gzGzVX8WcWDuOhHQ/N6MDldlk0bo2BOEHjeAaojTow7QTlSZC1dx/V1O1VHNxTn
6tZZ37M/l7p8mrFO37V+fEXTuVwGVMYRP2k0XtqdboZhK6g89PHS4RhHua7BhuTqm5hcc4+w0pMu
A/V0HM9AmiULGaBV49QdU52uGwIYUjn2cVkhEPZhRVb6xl8PoTcAdZzGZOPg+vCLlJsw0JcydfZI
TFFaiexLH9QvwUSSrIV9HI7Jdt8JthXDVFRtPO6SWUGu/zHhvvuKYlqDXAFUZGR81UsCwWeK6Ceb
Ri/cT5y4gDB7OpczAoWm2prWuXEiJrZBPe5V41kYLM3tdhZQB62v6zjeBXq4SIgkBfxxMqWgDekw
IIU6r+q3gtesUF51Oa1tf43Nm6HF5vKdH830IkLFb+f1rHK3qZ0kKk1Pfe2zg0blxoVhYfAgkLZn
0Ik9koGseTuumzoZ0XxQarxAPvGNtMEdq9BFw2O9m8GTQ2zm9bxoQPPJ0JgG6slTc44OWlVOVhQ0
maaccy4Lg3iGgw9cCA20XqegNGHFvJRjColV3/PVzksrbG5mmR710rYohplwvHOt1vdoxl6IWl/7
qopfkFPejgB1XWqFFv1VBP8MRHARr79UfrQfEDEt5xamHdhFzwi9tcB4lwgwJYpA0Yq9aelBka3s
tKXn/gAcNJ3bmY2nWLrfwta25VJ3HSr88w7tgQHKr+GdoNMRNckVu6beRqnCPjrE0RcndK9i6ueu
B1V2twi7xNmDGYRsZOrR9ZkbN818unwV3GKlL+uTv/Z2q6buFhVZbAEahVtQSYOQj7eeD5ay6LpT
2g67AIgaaoIYEqOJWzYCerrNQ1WLAuWwW2yFTi5H4N0lY/e9j7Wz1EsL6cp5Lv3k/1P3Zdtx40ja
r/I/QGMOd5C3JHPPVGZqsWTf8FiSTQJcAS4A+PTzpXum286xpNO6++uiFlUVxUQCgYj4lhheWZgN
KO7c8gsKAVSpE19OYwlOGjRmvVOfUeclmbQ1yrQcEALhp5L7Y9qR6W4qPRG7Y77osnqpp3ZNOjtK
rGg6mkGkqHedpK1Klcw8A9SRzy8hsrVtXr3Yg8wxmUlCvYhKFIiJ1d1gtCtZEVKTGzP4S8xeO4hG
R2tPAUHwSAtvd3TIYPYyTpjFKombBtl8w6xJrlrt4efFkMUsi6K4Qu4UQ2S9rH1xk4X9o2WhW2eD
AJyQPrwfW4COBurGmHKGQqgPyhWrMR2mj6S/LWadSBsWl5Yr8kWBeywp3WnZwn1slFuI8M4DYF6Q
/ZmzgMIU/cB5ChMzUhtFf30os+imC51jOaKZXUw8nVEIdVOeev2YpcqNyrgA+85WoB+Fnd3Ek8xQ
JjroS0GJhvYBcQks/EP3LrOcINVDtC1yg8NO6wR9RZaWnn1ASQ/2chusA92Cjy1HjC/Ijb13G/dn
3TvoU2gkJhXs/esgWmZjm3lpFM7FBoStCpnPKPrlpMZi1SI39GJGlbOUYemtI6ntTZMhvwHmlJnY
IJfPU7uuytPAO5KGgjsPQF13eeksA1Aae8pPuCnXfUhDbJJa79sxNyV6JLStYLDd4/gbYq1QguDj
eg1cJK3uq+OPzh28iZ6mblYnsDdZl9ZeCDuqVvI8GaDGWLFoUrGYMCN5ASFGFmOSQngmnB0LTLVD
reAMKdeec8pUZ75J6Pq+911m7UJSf0GbtkuRmZKkIJTtXFYUAJxUkU5zcVt6mqc6yL47xLuxkZOo
5gnfbBJhMp3ym2LB1VTjFQDLsvGB42pTDl9Y1KANU/trJJj7WVxwgHGLih7gD0wks75BU1TpY5dV
t6bX3a0YLTQwalRJg161JZoOlQ+WwRxzi38NcC9Z1XSqZn2EB2FZJuOgRWJU/jK638HnBJbMyilH
p5ID0nzxMRUQWdTk06Uw8zns0BXg3N3WMprXkd2zuBDTIYQeqmNbDJZdFm5/8KGj1GO9qA0dUoa2
1i1rndfQFupANC/TX69cmtdortLJ69NKoiydW4mINKpTllUFQvmUdHMXT6R46VT7mAfrxkwrUGVh
x4OCtbadr1kkirSL1GY2bYtMz1bRssIyAHNoUN7ZaPtFE1AJi6Ah4pFNVLZi1bgIY7lbApKtoq81
UbdSdAvo+m4qrb/VnofmNeg60Jtu2QCj5rm95SoLt142RrE3u1u/w3ook7k7DLFYz604djPwxV/9
VTh7okV5ceMXPjCmkdeLxvJJSp3ASiNLILRGDB00Fo5fTKOiNFCRh3/Omi/KYkOS+aRIwH7eMX84
6LFZh0H1onz3TIzE0cQNdQDNc5OTCfQEHdhJVXXLwBXoZ0B3KWndpSFhXwZqo2ZzpvIgendLBajf
fUC6n35DAVlOEQEJhRZ27LagbmPKZEzLrI6FQQ3QulWe0oahbwcC/mtTFjLtZS6XLvgK97MqarBr
ZBttetG6PI60CjdMCvfRczRIFSaY8lVuO+Qw/QImKr8KeCKpwVc5hrz+ym1QV/SI0b950QY30gPf
Y8Vsge1Vky9exejZZLQ58B7dxSUPUGdr18Vebp3hpvGHYp+PATlFk9N/rTj1j7LV0Ws2wf8gnrUq
9+g8WMtsDoFeGDFitH2HERP426LeAIfMFj4t3F3PstAFdJJ59/3kt5iipylgYFouqOnA4PGrGXiJ
CVbG8stXL5hV4mYULR3h9M2q5S4kHFVUqNXIJnUzupVeWdiMS9tlwbHqGvcpdy4QrqW6G2hXke9Q
6b9ozfbatacX9G/LxGTFsgJSVFvdWmj7BmaJfI/V6jC7oXW/WbaxTvM0jMvBdttFyyYkO1WO+onU
STZh0AIrSzgIY65y7Avj37rhaL/WgW8t7KaFlbTJDFLAfhUGMNoyqHT3WRU8wkHpC8gDDhDVbOkx
JZbCm7znzms31DpYkT5gwhWgDcys+MZ9g9yCnnxd3zVEP04X8Zj2C7rSHQUH3usuWGtwm1W2WXD8
UcbDVFk/MUwhPzZc4ENOOttHcipvjBUuaAVZagJEhIplVo1It62HvgtzlfaawClDMJ6Av9Unikx9
YriYAJgUACCEzUE4CVCWVLXecdvsLCfME4BE0anNYXAMD63QJcWCtepy2HrAv6BxvXqOqBI0AkCV
ccA5wPWQcsCW35iD2nbSk0JR12M0ZMndc2jQfGByrhM28PXI8gmtOoxSAH4YbNC5DxdgPdgoCEJq
3xftZfimhAdkjCgNYMBhPQcwF7IfheiHo+lte1irrp0B2UmOLs4/k20/7avC+zr5egJBpAOM4Hsv
Uw06f+3X6/DSdynmKd8GlDQpcDYUxxZ87SDlUAmVNN/XmDS5BUsNjomlCR+FnMZF40OU7FJDtmVJ
6zPskOYh8WoCKy4dgYEdAr5A59jEc488OoeOOWEGlU88DrIxcTA6zQvmE9WLkYhpR1U/LzuHwWm8
cb0dBk2yRdgb63Ge/VdcVt+oG20EU/4erQhc/sIlwXfD8nAnq6bBNWeaAzp9AaDOiu2Jzv3DOAl9
15Y0w9cbEbQdPPuBwIEhS9GqnfbT2LWv3Jh+bdOwdlElBAPuarmDkyCiTUN4e+hcWsdTlo2vfCjK
Oz8YYQ3iCL9IPchL5wSdTnTtIfrOpjTvMnqvnUCt2SjZGr0rntJ8uG0qJc8Xi/GdwMHfaNu0mwHB
etdQJfcR88A78v2sXLp9rQ+l1ZDXogdtS5Zj/myx0Fozp4Pz62xpF5fywMrYqEzfNoUjUsXnelpU
vc6Ohdc4y5qUQCjKsIqtocflBuYIyq/qaDN880N3cJBSL1Bp0y+TnV9yQ8o2qkS3pg6y7iw7ATJL
AOqLR4V9Z+y62PhDPQCtQtUT62Dujg26KGvwjDHAvZ+UC8+l/HvVwUKM2Q2Ic6XqNj73qkdQ8UTi
DTLCO/uvPWEy8TvRHWBKALUHcYsH4AeKpmEO41Q6FkdwtKxLRmhawJ40nzZNPqhnCkr2vQ3G5aFt
jUry9gD+Gr5v2yJJNrvVaY7Y9FUOpvoxtBHNYhm6AN5ccHjQcbCK6Yn1YTMnAYmgeLEL9Jab8Wfh
m/EGpoDWAt1cvYBp8QDRbsBvHc+FfX1VgyuiJ36eKh/F5VDWfM1HG8ZyuSqzs6MQhnoLx9rijb3H
2erTObRoXM5ofhko/TbuOMAskOUVvq1eh3h7+PdiEII5NBEFOwzNklgGkm2sQs5LNrgymXUzLqEu
GHehkgQpYlGkxZThM1eY2igI1Wf49E9fiGDwmKWm3KHWC579AOMWgBQx+PhXsrYfQBbgaD/Wnn8s
wuBU0P7R40OVFCD5plVQMKQ8YbQuRju8tdA2kytiOeWxmKPpUHMzfxvqEcgvLCG++mH2U88wO/Sh
MUwxXpQc/RysSDsjfOOWsr7p2jZAS0zmyWQF6APSAQpkFBq40Ot8wXibgS9XFic3hPTMjrpiPWcO
RVdhrM9ZRvRK5TVfctiGPwZzS2/gh852lT9ECyWyYcF7N9G4GZJxNMW+t0NsKT2hAQTkDHGrZAmm
RjlPEaw0joJ16lvua3QIjRBTLPshep4ynd1B5iIfVD5VaSsEVIrM93+WmGN81q7Jjr2vhVoA/qow
CrqNuhibPVoDB7hkSGFYnSVem6Vh01Wv9TyxLwQo3aIgF15hJMsbUvRfOOTD0FZX9Du/aKkvVc4i
kwJyqMxu9d61RY3294xuqV91R+O2ZdLXEj+zumCpCEJ9ZBPnfvYnZsVcMk/GI/IsB/kTOFcodLvw
wObWW7eOq9LcnYafjWd7S2O1CCYt+nWIgHgFWuTdum4YO46TDtKG1X2aORWapTYofBXot0dUtAVb
E7SmZAySJr3NbQSvvnaGJR8w1HTRGOlDq43u4lS0TbedggHh2utBicbOGV6HcILSDGOh7F3nAfmE
cZm9AdQ3plEOot4cQQATTcJCkTzSbUf9bjlomW9MNI97b8owElCM/gTkbvAWRHXWU9ZFZgEIDThc
f3ZljqY+6lqCHZTmTJ9FeGfDl+Xol3y+N4EP2XihqiLBPOcLI6+pMTMYQng+NfaOA3VYDB14eR5B
nx48cbJsc9Xv7EkVp4a5LsZrIq+brNBBk60R67KSmFBoaz/f1T7a9ACWSQpaXJ42Y6semaMxwlBF
1gXpA/eJWc2ry4PwbAytX3QHTnhCq0uk9dBd6WvrlfvKAfzqzWrlg0O8BFSHrK0C+IPkKGTYmMh0
cITsbDUUHtT5lPjBxm+GV2PR85R50RM6AkCcZPMYYl5d64IWZXTJf3IBy51RYjCBgV9qH7dBJM5o
fZQriYi7bITffYFpTnAzdy5BV9bt7iDQA+0Q4LD1wIEpz2Anc/NdE41eZY+mYxBkvhXjjmQ/ateB
6XNl+/MdA2EzKU2tXzsXnASbcusZzd/iFtgPOsNz24Bk1ZJHNiLIVpkpwC2pJhBNe+SXGLNzU2IQ
djpGZPxh/AxTE3umHS/pRGWtrb4HatZKcHcsADnY7QUFIwE8XXCoqDVvg9kMzzas725zEgbL0dXW
hdOFRYwkCg2H5H6ah+64qIxCnlNjbKoCNS0AxjZgX07aw6VBJOoeftYYVUJcS0BdjRQXfCCODwcO
XToz4SJLdAOzUwVHZSXUnLdp3sLmz8P3XsTo+o13DkP7M25V759DAmisl2Z8wHCw4MFjQ7ma5g4I
rF8MaBvorppj0+g1mOr91utk8zJ6yCcDM9QoD/tx1ThziXgvogdZj8EryZDaZsKsSFvYiwoPTPNR
9zskbaDvk97O44CgA4TUv7i1Sp8s8hq9l4IymHREBvuzDv0ncJPyPSqM9tau5hpdTn7JInU9xyTU
0TkH7HxuJWMLRUG/g6FkdWsN4lvYg0prZuRqNCcYTz6JKGmzVgMsGdiezza9a70LeCmtC1bfdwFo
WOC4o0Di/tKtFH/K+2BrqxalIQv43u9I8HXqOp5O5cB+gMClPTC+8mFjNDV3XNoETOHBdtAyR7Pz
xBtwmsAFIJg+mlXoibs9XzM2tDfRwObvoi7Ygz909hFxsJmx1QP72YZ29sWvwv4ZdA6zmScarEZg
RS84Z/KpHFAjlSMGgwTDPBe7TBZf+7bylwAHnAOdAijs6TCMpxpX+SMm8g3wWexLMD4JAlbZ+Eew
eWYYZhT2xiPcQqCzn7U71ve9o0aV0qFBHNRYuaS7GGODU1v4xygap52iHjjRDD+LZBjcz54MbusM
Tp4xhsa1emF3aCwRZuPQ+dgicB+MqiPP4JcbNxJoSYhW9X1QInilI7qWKEmcC9FLawmsoSllby3L
bMh3NgVNEsQRkh2cmsANDTVAsTZS9+SmKRCyJuNZy5a39GAV5TguPZmXT8TLyn0GpvC5FiN8MlkF
2ltEUDnGkOzZ90E09yqGsyqYxl02xxYq5gVcfPM7KxvDxeBIbztNQf+QgXizg+5ljD1RDU9oH5cg
cY0gsrigYqaN0Gi4QpZy57LSjuGL3yR6hLEoFZSthKrvQmc4Oj7JdqNi7kKH2byj1KofoemDbGdo
L9odtAZ7+BimKkdJiUK0BFut6b6PHHZcyWDCC1jv8LW0/H5ha8bhdQISVolOzz2MsYtk9P05zS6m
DRqjN4/2QNimATd4ZxgeDVNyZznOIF0XPb04TReo+2ZwVWs0koi+h4NBt+tsiNnq3nUevKjzoJMg
9SkPRbYfu6i9M8KvX9sJIqe4tiZ28HwbmG4PkhCGLzbBBWvyaFzMufXNBRPpWMsMFBk7NCuI5/0z
Bi6N6J8w6xvv1bT3vBo3nBmtY5j7OZSjpD7Cnb45Can5o8vzYdm3Y7GPmpodFRKHLXB69JkdWV3M
dEtweFzA53losQWK/3DRlD49RorqlBsnvxfInB67Dj1r4wbZfso7s+QiCF8r5vOvHqjFP1QDaCsH
1yYJZrdBceTVy6iCtCiu8jq4gcicfgswATmGW1kJDYxhMCQLeYsMjNPigeX1TNCbRSeYKBBxjd83
CXAGd4MecPbVinh1zt1QrzrJ2dMclDW07HR+zoXbgr3gDTtOFF33zYVP5c25QTN5suKRoHWIAR/Y
pHAefKnBSr33w2rcT50tt6Z1uy1rZlzxLs9ORINcM1Mb4/+gtwEjHmJslHbDD1VovlPeyF/UhCmV
upSg+3i+HyXIRhhCex8V5WJ2MZUgHhFVnmvp+vgvHBv0/wg9wi6v1Xe7itirZOUtsju97pU/YH5u
1b6Ae97vypGXm4zRoAeDD+cPt2kI7eUQTcX3ULQYohDNuLv6EP6ulj9sQ7SKEkRVQNE4lIce6pak
GcBehMre3SiIUb4hVS9+wNFDPsDeyC1WpI78rRXm1MSRALZwkR5F4O3V+X3OFYD6wSbR2qXaSw3F
b4SfbQgoUOkVCvD2oDHRKMXcJIWCdAygnwloi3LH3xCDeXS4tOZhgUKD3tmCA7WDoix3lf0dg5C8
L50dDGs92m6SB6y4tzEdYgHGvI/GZInGi2gLcMq6fMKCjp4+0ZYGr9oTmI3RYMuulDYKVUG2RZB3
gJI72ZGB2PiThAJtj8HG8C6HKIiIhGDY0LaeB5PU4VS8Mr/x1m47hUsHNGfALlGztnneJT7ODdJn
sKq2AqcS2c1YlzAIQuGETonZ+lJML1nkZA954TeYphUBmNM0FK/Sm+nSL0BAc7TECljGvp0rjeaH
c2n7Si2P/3DrwoYZlhOtvDyvFtwPzL71QGoEUuU8W4Gwvk61b9ZTq9VxHh3+iIHE+qkdSuhEpAV+
xl47Y7dRxvCFGpheBFHtQingRSkVIB9DQ2NiAL5tDIp7u/BxT7JENp377CKJ2jeQOWw4Gkp5/A9e
iki2VpGvxyyS67pzh598BtEGBGaEyrr1QJrrCFglthoXsJMGJ2vM5sUodJOgZ0JWTZH3mx587LTr
nRadq/mHBJJ/E0QNeJmqVoBwxiZA3gd3H0CpXl3dj8A+q0UJBAJywAaocD14HcBeQD1gbCIt2lv+
WK1NSby9VJdKuSzVtspNs+aDy1BM5wBcQqrZ40w74JXYh0CpkB+dkVIcwoGNz0Fh+Xf+YMAx7csO
0ggvl2BdFWWqXVAWuSvGfS3Aqg/BF0unBkekH3J2B5vGp6BCAjnIytnCBKvYtkz2D3ouNKQZtXfO
oQnaNtLD5GVr0EvOTXH+hztMqLo9ytb9bJeJK0i07GDFvnQD9KNYBzIvtx9wQwGBHy56hgGkAyuW
/oxigojhJc8z8EftErIIt4PDVpw32G6UOvIb4kOzQGUyL6E8dtPR1E4X/4OBOaNbSwUrjsRmxYsC
TI4e1ew/hr4I4ItYFWsNPh2c8kEdJoEpFxjEp1YMlcdqhCjonzrq/xEa/6Gg/Zd6+Vrh/KZ8+Q/J
87H70dwN8seP4fC9+/9C6Ayjh7eFzjcXZfL/27Xyx/c/lc74v/6pdIZS+r+Ciz81wBDcSlC2/6/S
2Xa8i2gZFnwUlvwAS/Bv0Mv4H6WzBdtHSAMdhGA4SOBxuId/KZ3pfwWQTcPoF3McLYo//ydK5z8l
/cS5jPhGMulceQWoiaGdAajyNqJoPok8t1dFOFsfWOS99fQrnwMaZJbVZxg713D/a40tGRswkH9b
5//Zcb9rtN969kW7/ZvLQW+P0Gujdr9FrDiCpRSmvU/9Tz78ymLCRWkvamfKzk3Fv3XgkKNLCIHZ
59788ol+e3N36tEhwdiC214huUMDdweB2X82feHfX+iVQ0jkzx7aElV+i8ZEthgVab9XDUzncsAb
m8+9/5UqHiNyO4I5J/ktDNb1rlXlklZW9sH0gLe+Vmz43xcn7CKIPHiYndEPRFvL877owcKZ+9fR
/MuW+dPt4d9rc2WlA3tCPhvGojOdWuRPElmmb7MiCQvrg33zp83bv37DxbPg97cfWq3nJgCcntNu
PlSq69bS7+1E+2zABXYhK9vjM7FouXr/I72xXPbV+a1CoIdDVYdnPo43M3iF6JN45gN3jLcefnV8
YYnbNI0f0LOVB5CuT1XSSv/x/Rf/tST/NpH591Jdnd8StgAj7cfp3At74Qh0DuY2DrONM3wJ54dW
QsSL5Lo8loIvICYFaXJdjS9ZtqHDEn9uoxeQhj74oL8G4P7tZa7Ou2jt3psBNJzHDEM4oZic8x2B
ipkfAhSfvvusMbZHkzmenM0UPlFVxg2ObCXENrP2dQR10T//Iib/8t/UgPSKiQInMQvS/rxI2z9Y
tsvy/O1Nr4KHFcqs1sU0nQEIblz32aBXHWBFXL2DAtBWkLtDakkkuIxiScYOI1cGDC/UidVEQNDE
B0YtuGX+/h5XcQYMbU6kYwDI1RdhQwS2sYjDeljZAVYIei0HNQZarmcQu9CbjrE+rUkoZoFw8NAy
D27bA4hmwabEYAQH9tMfuRPRN075r7GLv4VXsDJKkHs7dhb1BOWVpBsF1XAoPLCNeBcPlZUo2ToQ
inZ3NoGfadVP4Ln7/AusKva9JX6yLtqzrn6KXHbrGHIYI/ak+/yB9LBcgXgeKo6tQnYIr+5daJMD
HUHw0EW/GTL3ATjJc1lbqUJzAFpT/Q2ck0VRiTQqit1IgE5m2RrSLNCh5ptg0HfIC7agUa3Qxt6R
IgezxtpeVozBjQN9hJt+GlezZ5856b+xRhyazkbT2xHrCPysAsOCWRABqCTQu1RQelfVF0XUstLl
Qvoc7WuA4E6ltz7rthAdr/pJ7GBScePaze2FX5FPZQOSVXZCs/eTUfAqhtuqzqEULMXJmXDBFRrW
FBed5GrEdOeD1TceUCC3jzPor94/FW8FquvArmdc/bAePAG0XjpMovVQf+6yvnZ75gryyAi59slT
2BDzEEA/2X391GtbV8Hba+syDDpXnATUPnERZDdhyG7ff/Ybp+B6UOVEemjUqC9O8NCBcQPozAVG
40nQVgUqxc+t+yWl/f26AynOUC83/cmo6Dx61RYjB/4jq6x/XQ/WVUSmsrcjyLIFOMJkjOeqvR3B
U0s/tzhXQZT4OiTczXuILUOVEL9ES6AvrVUJAuIn981VfNR+GHUisOUJqt3TTAg4PkHzkUflG/v9
2pdoxJAq+GjM8qQo7pvIz+VaybL4XE5hXR1fwMhwcfSq/lTp6itFUwnc8x/vL/xbL351UOuoMMwq
RnmyQblHZ2k+eRYA7M88HC6xf+5GGpJqmBTCTpXZXhLhzZOmpp86q971kCnukqa9tHhOpY5e5gr9
hpZZH+RCf18VeP3/+eKVIw33Wjac6j5cNRLM7B5I7gfB+K2H/58zanpRhni4E2VLtGdmiFV6k35u
ya9OaeZrCX1oiCgjgJRD4+anPIM90/tPv3xx/zfXgRfYn+tST0BPMG9mOKHnN8YwLVpOVXknSr4D
CPVTeWzbDCB7+uiq/keG0/8bdTCl48/f2AeBma3yslhd+RP7KXEbMDLf/zRvfRHOn8+OWpqXCkyV
kyM7RPsIhgAtJnm+//A38jE4jf/5dMhlw5x1EHJMA22+N7VPvs507uNqysLFLDSgHWwz2NkI5wZD
SuADIKBkTErfvkXKIODc7WfLmQJ31HPg3lQw5YubDj4xJLB9DAcxag9Q8hXKW2ggJzv45Aa6Cgig
vFCtiTWcgHX9yDUEFLBd/uDZfy/GvPAqHmRjnckItKKTQ0vMGvAlhdybfrHgMBCoSu5HCF0WVWf1
m/e/gze+4PDqOp8HVUcN2ngniCtjW1plbA/w6fjcw69iBHWgnZIjwVVrgiwhkmI4UojY/P7TL+f1
LyctvAoStgtFFCS+wwnSSgYSnV/vPIWBmv1o25+60DE57M8NOnK/98KglJic3aJi0IEHlxYwpt7/
AG+t/eXnvyX9mXA7NMHD/kQH4wBl6l8DA/Xj+w+3L4fob8tzFRZg32ZqBh7wCa6w3sYaWsjBFHvB
qBhk4qKbF1xPUCSFRXkwgDOALLpiURUAT95/gbc+3VXoaGmFKBtIeZrr/rbt5G5sop+fe/RV3GgJ
96Ssh+HUUszetbxXYJiv7z86uLze35bt6nCDPeiO2cWQjLd63NjCBGi5NxHqVQJlTg4tatpBaZCW
nD4GReGlSoC9UiJYbQncDWGEBKFFNEOzBWn5eEfrhhxALs+WCtIAVDeGwAcqA1RdD7iOs1KuZieo
Fk0HywWA5vfiMsjBnpVI4YDmLCYyi7gICz9GVAeTzB7q9YBueQqat7sMYcMFCxghwJX1u00B/VE8
wKPnhkTAPwBq9mntzOFTCTt1VH6gN7uQEN6ByTE8ZaUyWxu8mBS9fbMwofUymp4nlqIYYFH2XTwr
G+I++HKvVBA90akGmwQKIfjyTXBH1NOzZhARipp98rahVweih8G8MboVJzAkyhRafjA1hvqDSPfG
xfzLZvy30wbUO/SmcupOcEqqEwC19EJY+gHlKXoOMAKCiLfDMFabo/KY2yL/IDF9I0rRq4A+ycLr
cyvoTgjlBcwFGuiWolpstDN98BveOGj0KoQ7MKEs4THfnTKZ7Ulth3HrSPuDIHsJpn85Dtcm76Wj
2mwC/eGEVvwInqQEqS2iBJ0DYja2IeUH385bH+IqmGPQfA0HbLs/9Z04jjL7ZjXt/ftH+q1v4CqI
a1bWoYHhywlKCfdrKN36trFmePIEpZW+/yveevurWGdmUTaUme4E78E9FEivGMT2+P6j33r7q1gn
O+NwlSNHkhVzdhDmApSG/8TBR3H8wXf81q+4CnkjDO8pzAoxgZNZ8LKC8xTwctkloOTpT3XIvetp
DiMZqZHGCU4BQHOQJcwDj9R/NP/iX/lvcLX/ZwrH+6nDs0kF39SRy0PXf66zD/PuP6/o0igo/oB+
nXiVSH9VfK4Yxpy5P59Ly5AYH3YGpwoDfOpIfc/d6HM5y/XQX0frQIAVFZwoi8Ady/Iy5grOG+9v
xzd2enD5+W9RVEZkzkwIOZUobOinILVMDIaufe7hVymLq/QEx9kaU0ZJy1NZDTeZIe0Hb375yv4S
yX5d+L+/uRaDM4KsdxLW1N2oDEBKHkGMMEY2rGoiD/JCCqnK+5/kjSMVXJ1aCD4k7ScX4zK1AHGQ
QwoWhpLcgILZLN//FW99E1enlkRRCUa87Z9UxxIViC/EiX586tH+1Z2VM1CfOmnwJQtSwo60hw0f
7Os/WJs3Xty/Oq9hALkI/Fzx4iabYjts7ibQCj/35tfntYCiD5xLeWo4SCQ2eNNF5z29/2znsrJ/
2UH+1aENwIooOKavnDTfNwNdWWEJufLSae6zAjZF3UEzP7Xsla5/OO5z5T5a3rxzA+i6wC/HP4kt
m0t4Y3wQ937hZX97n8vm+21He4VuTclregqhVg60TkLYl9hg/ZjI2VjZHkCFNx6p4JtyumkaCRYr
4qPwVvCJ4eICYoig+eB0vfWlXn7+27sozts5CKr2hORgCWapCy0WHz/58Ku40HgD61BKtqcs9A/w
cdsq58MhPW/AaJ7v/PnmBZzvIPQM6xOGNKsXGAGMFy+G72jOs2U3X3SOAs5G0CQ/F9l079ndF7he
hbfazG7S+XB9Aq+pj8sSlgVTANyqnWyWup2jjpPt5ecWY2lA0Akx3aPtvrIeBmC1dr4BbDi4Qnw0
E+Ct5b+KNxrgvz9msjlB1vPTcaC0jEJwBN/f+Jf9/bd9dhVp5roFtcu265PQ1QHuUmBEoLCDN039
3cnV506udxVzFBAkCDdVdaK5/j5C3hWoL++//htr413FGzBYYXJGpvqU6WhRRxy8ou6jdf81bOEv
a+NdBRw2FLOAR0B1GoFZbgp40t91bssPDoEfTAdbJZjR9B04xaHApJ2c6BuQu6tb2A7BolR11VKB
Ep7CuS54Llg77aFqsJY5Q+twQCUILoR97zvaWWaD+qGlCxsF1aogrX1ULTX7HCLveVeRLa9gljo2
/83ZmfXGrSQJ9xcR4L68kqy9JJV2yS+EbEtMbsk1uf3671QPMN9AuHeM8VOj3e5yFZfMiMiIc0Yu
/gC3wBQ7Mor4767+t0WKlmhplbRaX3iLdsAbX5yh/MOC/G839vrn/2PN8XyHzLUcikvhy8+gCd7+
j0q1/w4p7W8Ljj7NhqerOr+knYMYp3c7hpr63d9dkW8LjuN1Pt6sKbtUaqo2Rtri7lPwv//w6ddX
/p+eyG9LgSU1p1np/sbBuh3BfBDVUBy7l+rAkXt1nWjJ4Q3UH9Z1a89opQWfZTNTxvwxpbnCWCF7
OTFDrdQPXnxbbGnDDNNAMGklotp45D2NVvF0HU/3m1caG4iRw8IyH5Ox3fRUJ/mXBv8Nv2UIdfa/
/lkj9f6uqmR/W4smXTPpEi/Ly7zqP6EXRr2u/ell/pfnyfq2BHEabeRWUReXbqw5K5+3dWb+3T23
vq1BWVCkrlZITKNteq7N/q5Rf7duWt8WICavcmjT1XXdpOTjQ11GL/b8h2fpnx8l69uyULLACIb/
qgtDWIl9af9yP7e+rQl1VUpjcufiYo0gigPayg605Hrbv/vW35aFIsESQcLJp9ct6G/1Rl3u9e8+
+tu6IOu2KqoOELm+FsA+VNHsNKYB4r/79G8LA6Zc351Hs2Bulxbsvi5uaa4O/vLDvy0LTW26EFNV
flnK9NVwBaMkV4rI333zb29lsk6+NTGke1kaWWxTWqYtr/672/ld3FrYOv1vRLUXIw/6zTjBUazw
1u3/6pt/7yVFt0efmJFV4EFsiP3yJ07IPx0FGv8pQfzDWmx+ezmTtCmQjMrsopvajoX4zGvvuC+s
tU7rH/SyC7Pq0OOHYY2mvX8jhlewahtzMaMlXeFKkmJX2n0K6s1S1q4DTzn1v63iiU8oKQxbpXM2
+RR3YDLbVXtqvyEakINlnBk9QRzDQ1q/1mSfLmu7VQBAHSCHrRcW8EY6+1odRn17Xap7bwobPd/x
JyuPhTbpB/aP1hLQZn/Mde1F3XDD/2gWNgECRAB/+eknv3X/mWnN0LbvSHbPbAbW6v/u5gPahpjV
X+Nm+UxBt7m4bgu1uhoG7B3/eusNIH/acOaHZM1DXh0Kfo8mPpOl4f7+6hVMI/4dPtKgFsy4Ujjm
N/w1X7c3fA8HCK1fUcKt/usy9kz1d9ZuwJHMP38lVlQjvOJtnnyqsdlyQdjNRr05JqUdq0yHCJkw
YNYeB30bJCn/dXvd4xaa/quxvKsN6Fpz+5oEdFo2r6ZzKKb0rEhrjOo6TOS+8h1S6itpWe1N463r
GZmVzjsjkadEwkrAE+/qYrOmDAoMN6Z79jhAEpCUXCqoqi+jFGrdvJpXNv7+egkNfB8kZUrfqs5l
/nM7DO8g7EJ9Wk7MaMWloH2wiYuGSQREOurNL1ww+AEsXz1u/7Ko8J8k6X+EVGLiuDcAhnjp8xRT
TeL8YJTxD1v39aH/p5fh26qfQsZkpps0whumJ1jJEydQYOAtgLlh1okBBAbj63/3Wn/bA/wagMBI
T8ilEOkZnMyznbr/J2Pdf8eG5rc9oC1ahu5UX1xcJeyDj9gjtGdv+ssv/m0PaNQcuEDRyKO1+q2a
gF4M1R9qsN+EjP//m3/bAloOrR1nsrKL5NkXs4iQAxx5wYRyGDHfXiOevrgHlDaMYi9W49YYXv73
2/Fvt/7b/lDOgyznPMkvvlV+cealXZKgb54q1y++rMwJbn1mQ/6wF/3bz/zez9wtie02q5tdfDto
TxOO0nvZJ7CFGFwJldLmG+nnWZQyNQncE5Aj76QRHBpsD+AaDHXIvNT4w/byLz/8e6uz51pl2ZWV
vOhMLt8wD1Hewhss3zLdBl1lLynGibL/u2fnu4CQcWawSEsuoQNNH23pv1VL+vG/38BrnPoP767x
PRIcrLXqaGK5GDAuWJ+9NAygQUXXqaaDXnTBXgvKJQbEWP+hunV9U//pX/y2WjDJuST+XJQXpvLH
iAYXThux6P7vP+ffPvz78uA5JkCppbwUU/0uGaGtdPPH3330t+XBEl2v+cgmL1ejgeGOP6h3/uFh
+rdv/W1tWJRWDLlt5pfB01+SPoc15PzlgcR/ugj+x8Jf53036LVRgvHSX6Hqb8t2+EMA95+V8Z9u
5be330j8WpWBnV06z6yO86IzTO1g6OvhRGxEbmZpqEmf0+Vaa80r1PeemXHmaAOnymOBN25X18JE
WqBVsba04wbPMRzoNGhjigoY76Fnh/aYutuCHxFPpiGRuCZt8ocfcB1c+qdn8Xs/bdcvOK2aQFwU
rPXCKbZMCIZM+0fQhMJZ3hPPLDRU8B86CsJi5DyBUGtyXx24CLlzuUZUsPkha8D3vZgFrOpjjl6v
zOEkMJRuPA5utSm8CskOegF7cw0dRj+JrtFWZv2oigfVj7HFFPra2/th/K2rt1H9YV/4l8fqe0ev
W3l64+T8OgLfbNkZf3rJTGYL/+XCfYt/u6DuJqqj+aU0GvG4ZI3aUjxdn2138vcj3IkNwsxuUxgV
iDSIxzupwbC44nisnYF+m6nMPCHCQasVgDA2I9osqpfCFNQrtN7GRtIbVZz1U3c7dRlFb1gI4ejl
jPli+WWdmsbbuXYKKDO0hrWNgxJoNGsG2t3B2ILwKk7TIPuoSyvzqHcNkUify3Er6DnkDtnas18H
D3qpx85s3IkB54I1w+aEa+GEw7qU8E2aLvREc4WiSq8OpRzhrGaZddZEYBHJLwxyK6Zc7clet4sp
wfiWWvalqSn/8EFzfI712HyKJu/vVkbYIT0GxSaAz72lhRu+Ki6AV8R86YY3xAsRSUqKy7Dfs3zW
zwlN/Fu3mcuDlWt+XFtA0wznZy6sZZMwqR9B7ukYPRXzkT47r42kmSOuwa9ctO1H5ncj/JbRvvHt
6tO2zPRFrOI9wDXzikrGOaEaTHYT+PitozdVpFfISkJpTeOd1MthNw2z2i+ucuOSBpXo6tg52gxy
xvRWEKlOEDerOnsps665zTXwF1qZtC/kRB7GAr9xP2wQxnf50N2zXUeDJuz90iKi5rNlaOjYvYpF
GfwFTqWhvk4IYOpiU3peepcUfXaXIX8gCR+0EPXcj2mGl7YULCNLBQhzrBYz7jT8uwVYlUct93hP
G/uLxiEsW2Yq7/hYOj067VmVNFQX6UyX4Ahm5JiNEDSWNUuYtM9d7SfsHzO2JExs3KTD3jJaLUxX
S22zyjPjPhXjPi2kcchtg7vD+DTwuWFJD7osvZ1rVfO7DjAyDlobuYicoWMH9GBhaYOfhkFmo0MA
v2i+kj+vrHrGeWkI2taqyY8JXpSQ/m6iMm9ZnkpZwk7WNUF9H8wJ8/+l6/dhx9pK+xi0HTUEdCAB
d4L1YDDPHkL3m8oIyut6DthD77vBTj8HN6kZai+tn3ZqdxV5YYLFDDTmNtAArWPR03d1YvrxEmjt
LRyJPK77xXyunN5iulxLho+8tLyDnJp00y/lEuXMLGckJWP/pdsOT2itF0efebsP0NhjZC9kl+oK
ZFgMrdjB8TC3o5vmAAoArFDBZZjZaVDxjWoe9itIlUMHS/4jcSDwNpMHgKAum5k3YrCPkwd9qRtJ
eBUpldXi9DLfHJA1gSkOXQfXtZoBzbWZtzIqEwQQkIQ8ymC13ns9s26MVV3Ff0uQHRUvJqFnCYBJ
W4Z70aPJTdlNdvrk9+0mH7zqxRildXY0G6wwvEdOzMD5g+osrU+n8Cs3yi1dbWkw6U+dolxD4TQz
boUIimQ/GleBSqPPxWm1HEAQzPIYBzjY8s5v9SLYmIFJ76jjVC+TdPJdxUTN89Bf8auO1dZMhwt/
xhpQFSKs24wJmrVmgGoVJrkZFPL1EW6UG83weX73zsrEil82ixsPzqwvV9QJQwi+Xxk0v/oa249p
1zCk3CZV9IHPw69cg23EBznqRQUFRa2im74aUMqgI9XVYjKalrr3197djKZZrZsyKKGw2O0E+LQF
gz0jdkQZuTI6mKjmFgTTuFuH2to4jWK6yvb6Kl5TUx5zVLecWfBrpEDa2/UWXhCMjptuEda5wk17
antD21R1RxGz9hG7rICqkT3N6SaQk7rXKRDGc+7qm36gq60YpyDKpIWrL0U1A1ei/syHYf3o6Y0L
nWVNID5nkWrbKKmZY1/lucFeU6PMoalM8sDPmKM0b5/3yow9DeDl4gZQADJnssNkRDcFTUkXP6H/
IG00U/NBFy6qXJYKO2a2gFm6ZkBW5oB1AsgH9tvEp6UcBbfLRRRUGmKNMO4Qv/ZgEBuB/hvvG+hW
O+8H99boa/OKaxh+DNOgXieMU+eUVtx966kZjVbiF4+Ah5J7MWQjVZMOwrqDbCZWZiAgsCRMZYW2
1Ge0TpzZYEkA6ReU0Loy1/iwFmf4uYANiyDOt7cDgBZC9bQ62jMeDkvMVBAMiTyj5j3qka/D4LDc
OzBA/RwWbk14s3AuLxPo7qIbYQeZo73Rg0o+g7+Xe2E72W0DA/ErFy5jevN85/cJcUvWW3f8KgsC
wzx9Jsmy3I80OUcDlsCfVW7723UZtVcbKMdhUo31rtC58nTBCwR/ydoGNj9Mc/2HkeW/9Mq7Ezma
3bw3rPuyttfQXkYUGoaaUJYkj5PJBlDZgD/9XuJuCJw8xord8OTNCmGy87Haix2a8Goi35xLnCKc
YfhCW/EZwGShTW6466upD73KUPuOmfan0jKBxzAwETZCYCiBPImcTANoU9KYCVTciZSHy5NYNVwq
/jy1PhqZQ5eoIvSvVYQtrbknivmlSxeEl3NF3VaBdsO8fHeo6InFuOX4hKozHS7mNmjLwyK6bFd1
19+RDum2EwaayxSLl677EuHl4N12WjJug6LRHya3NDYc1xWbwk4senn1wtplE6w38nmAeBKk9hNW
Rsva1r1REl0pDeSm5ZkibtWoH5JVl7RvLt1WKXeKkO2428Xy3wGX/qoxtQGwNZNNCR105xKxb6wq
0+ISli2P/FwdZQG0I1wXhj1Mcx62XqGA4ye1PWxq0wm2o0w/MQaCWfSy0ob6JMcsyio4scxLZt2T
u/hAyon/Y2EgDoXyV+z6oF52LEFU7rAs7jrIhVF+ncjMDG09WsYITryZmBVtujQ4jGVrnelYe7Az
7Et25rThams4sBlbpr+h/bzGs7eM56oQvj54UJQZKUwqm/yhNtMh7kWH4FDHfZc5jbPTLNijjRQA
XWve5ErlsEPYP45VbULzBsZ/KrXgTay5e5CZrZ2rZnpO9RF0Pz2+Bzzr1rsbIE7I7eKrW1D+FkP9
4jVIlG3CNwqmBV0h3epoz8CztA/qnigvoG4dO8crL9UCqcnpAkC4y1Y4vnrv+YJRbxvyNtMcY+/X
bfLsKoioK5tmfJ3qxFn4yBIyxYM2j8/tqotfPvBhTGXzejDbtN1Clexj3tM6hO8y80r0Qbazyj7Y
SVB8EaP1Gkzz2TLPchrrbSs9EEDWyHxw0A3I1oxHYFaEhwETsU3vuWf8R+mpyd2CqqO0jjkRCR7D
TvpAiLr5M8A26UVTv6AzTiSogFBDOM+IGvPjjV1OHnFMQOak+UukJqe8bXHsnN12JuZNjVFh7pv9
p7rrANim8MJ+4b4wtu7YpSdQcndEiuZTPo4vqF6SaKLZH0RbqsfYmqqHvKiJL+gSgdZuBXdd0qlP
HZ3lMQ2yLzdo9I3VZCYi6RpcIAPtqLNS09gLmK308+feTVkDaUUkQr0doNRyTloSiUiWor3u1G1Y
q3EJWSETLgwYYB1JngbT2ZPvhcQSFLlQ2zFzZwUrIJBZkQe44bP+dmlT7wQKPfthu3W+Y7TZDdeq
KmMvE8t+9qsvKvdkNaoXp4LV9qSYK9nOA2jyJJGfpeMNEc0Xc8wFE7eLha0hMYjzGnPs6DU1lm2X
OyuKMStg7KHoQhvR4N6wLBZDW9ic1U6oZJVaf4lkXeBh+fkcLVoWZBsYbyyeIjC7bdDp9hAJe85W
jrnhN4nmrdIT/wzBlZiQ0IWB3OJX3Y5giJca3wbSVp4oHbRvONor8+RSJ6boAhNiYFqFuY8CLL1O
9NbeMm+0rPi04b3cW1a3bBRl2e2MU2VACahVT2DEKgYfKurpfO/fqqnGA+ZN9Npm7m3nrnF38CGq
Q1t6AVGukkDrriaiYWreWxcsd5NhgLW8FRUdNXFoW9m8Z6Kuj7VxUjv0Kf15Ajmzh7cvb9Rs1Ptu
GAHeJgtuLDrho9xF161Gy37uUMienaGD1UYDQBgMPFIpYxToIVnegAOWpAAYveqaTSaHAM8qVWP2
BjfO7p74EWcN3sG1GvniY44iWnD1s85XAHCTuTSdEwe7S4elT5bdrSHSgbyVE7PWhnltz7WIwfPg
kfNU8ZgvfAPq5d6BwRmRce+0AHIwWLoQ4ep71Q+2tfHr1H9pB2/Iw3kBwu3jxLvpkmm9Kwk5orLx
7K+VagJwS9zUM9lr0j+NCzYCX5/d3ymC4b0B8BuZGv0p/uzBqU3FvM0c961Wkx+NOtQJO9C+bEvX
t2BgLABRCSQvZsHAzTEr/RSk7Hpw0KtTaiv3tNS6ETd1AFushMbPz1u3kGyvR0ODe9SlQTNLI82f
NQy3TjLo1ZEnkNTkxt20IskJHVuCQ8z6LxoLPpzCGWugzqXYtGvwe0pEtqmwVIelyY7d97hWhgYm
pK56/Zb8Fxwi3Jio6FpnuxSsUL7ql7sRYh++GPCzU54uDyRQwcNiakhicjFvlDZlsdS5Qcw6QIYF
58nZ04oEI/GYu7D9+kZeMxHHVMEGk6Z+0HTf3Vhwm4+1761hgEzksfRJ5FmFSO0WbZSRz9P30PS1
2CSMNdDnM3q8Ca71KIFZ6SGJJtzUrmZODV5h5NOKtx0MuLUjnsEIiWb7ks8z3Ros5Fils680XYZo
HNBLi8k3YmaTyi3UR7nLpRp39egamylnHliaMy7icW5uR7PLILf3zZeok+wNpXF6YqP0nut2KA6a
Y16T9NYOAQsTt6dJAhi2I2dcVX0A+7Xc1kGJBLnEh2hh97tN+NTdrI8YnguvjQ2f5sfkCiVrFJoC
Boyme05mufi10Pb9aK6/l9ZyY2iKHNk2wXrJFg59Rln9qspMu3fLUds0Xe0++2uV7BuC7lNLzTf0
V1KIuYIL6c8rUYflZ1s7ZzKKEVnnqWpg9q6lndyPnezi0WHqoSI8IbYvRYb6zLAe8AGB0qer6ZC2
K2TJxRmflzJPdwZ0uO1oj93Gbae3yXYZpgNPyNmh53M86fX7gQ0KHVemTgkHCWG2eB4GXM5VVSv9
m15X8jzMmCQGF0MloWU67heDRgNZ2T3PhZQ7A88rwswxezMrLpP0HGQxhWdDNFA/kgwAIttA9Y7X
s99KbD7daN+Z4xLs5kWUMQyw/LZnCC/06sm84FW/oA/TXTDWs33Ua6F6KI86zhrgnGI7tP6LW3sG
oMbszQcDaer5gKxn/STveitF8l70ZfUFUxuSmvLizJv1WM0Kj5sLoA4RyvxDT/DE+wx/bwoAhpFl
gt0f2OeeOIPGBkX5ZttnTbGpxTwyCjRm58XRGD7SeJVTd2g3vOwfiymKkEqFwzsVfCbwvyiQ4VQ0
BrJXZfXZkfLWfUHv3RW3JzeISVBhmQMOqpKoaKMEAItSlc5TZ3bmsZasVrac9svcqgdjnbVtmf1s
dLJQn0bKXWEvF5Iib0+6PUbeFUqkyvo1F+mdXY08yR0oYIjz8+vQ695vPMgmb4Vq/IeC8+aTmWvm
g7AzpiotVb0gO7EvydDhobRaCMjgGDf42+ltLxBmUi4x0LeRFtc6YMxeD956td5awj4lNqf3flLW
aJ5NFEY10NxEFFk8AWd5rigy3OiEpr9zhX4JTUS+H4clCAfctkWdP3PNYKfZze9yMFqKSIHaTBXa
5qUeXpbBfyQgu0AQIFk2zI8sKJ+GSuYHWni9CE2KRIjqoL1YE7aaeaL2sFi35CpDyMtyg+A0SqZc
IhtcywPE79oIPd3Lb1Sm9WeNSR6qDHK+DKW//EC7dg0yOiMakCDhWuvitnbQrgTnQOV2WEjNQ1iT
KP4/MCBXtWATcGHEA8ymxB0o8WIEAua7fx5K09ogDHhzHefZtp35xeJx3WdG3Z3dSrhPFPizrSbF
sHMHeL1dlfjcTidOlNrVvV/9VqnCWdx5E1BTS6+Pwi0hgctB39u15UYkAxhZFxfg7yRpOgmdikbs
qUHJgixJl76/sWQGuh0sylHDYrmfyOKR1WdIJSE4xroI7H0F0B/BUeVsIZPi7oWquymJg2JX0zwo
mfYSGe1cvbYicI/K5JRXCVwRucxvV7NfQg9o3oHmkaPeXE1ovYA/bkxbgKvLGeqldg/vPn+2cq46
dzo4+SZSQRUMRAGaeef5Bpmi4/B6+RUUMEkGSTTwyxlq6tm13UdXKznrlhu3bJ437WqfVFKfPSMz
kFq0tFTIsUPIBGMwsZaPcSlEVDUEKY6Htbueq3Kn2cVIBLD+cq+1J3r8Hr1OBVEzQBH0fCDTnCZl
QDa6X0bXvmni2oyoZ7fjTIMfhxwrtVHjfi6rk2klUAlS62WtPGAtTQCD1zu3EyNCZq/OXdfhk+Ex
CcFXn/sa2H4RjNibRuOXxdbWzg088gpfiD5q5Abqx0gNxSIGNebk3nYCUvW1WvZ61WWvaDY0+iCk
uGtIKEBF1uYJlJyDD9B3IzcIrlB1cfRW8+j2nOSaxq7FkmhQ6/SM9lm0pn9BsYI1B4DysQ0wf2sm
ed6M6ZazhZFt2dfjwnXVVneDQyZAEAtUJPh2rsYDB8o6baX5L0OhKmr0Z54ItkAtyxABDV5omPp+
GmBjQaoh1tu7YClXPf3oreTYlvUthq08rLQZFPB9v7qAFuddJrKWQ4mJHg9HS2PfcbutbZt7QMYV
gPMgXFt5jfveaAoGDyyDGFTxUV+qh3FNjr6vIXkVsPdbwsz7slg3rRWcBja4YfC3Cx3BqVxHOK0S
8VPV3eWNde40CQKyUs8cmV4g6pyMZL7ve+6+tJExGYVjR1W5TvtxnC4pDVBhnWcqXpxMXooiqLfT
vI6PfupSB8/Wt1SazTbTProm/1gtqvk2jIOraIDqYQE5lXO8bOt7HcaFaj3WyzjuhcCxluU8KoIw
DQFbUDYvSuVPJSdd3eA9l7aM2x7y/qzJd69oP9O+pH+azSKRpXGdxTxnbPQYu4wbTaYPHKxEa7Xe
m4BED6aJIGAwOUJbW8DzfiVeZk195aO1B1sOrzTAnW53D5QLil3uTn7sr1KE6TyeyenO5aQPyPCM
/Uz3a1QUiYi8PihuxKxrt57g6xvTurFz/dTSv8zSUxV4W0XwuA66oHuIawY7mfIntI51sMuobR1Y
purRUYuMVJYAiwqqOEAQZU2i2WdFSk+sWeGnLWQZylINry0Gl40tEpgGvTgXrb4H8P7GLJW+mQzC
JGI8BQazD6KxTKg+LfNN09Cya8w/O3vYE0hq4M8rNDL5L7cLkAsMQlH96vb+LHeyyd7zNjuTn5+c
hb0/GUTzlBjWqfV+O475Wuvd0dLTuJvvCA3iIqMY4gZFdsrzgV5gCvLkNZM+YQeRffYqXfmrRz9J
qFtsOyt7m5LBO9mzPx79gUqfmbbWDcarByq4Tkij+lNBXT3spvXYD91AXyrDz5oxaZHpTe+ZyerS
WsNNgcUeo8XFXupjX6fvVDxrNHEfgawpgAGiplm+DaGrnvWWlLrLDOMgOvMqx0St1wH1zhhpGZV5
BxYUNG+HXpO1KT+0igmNYH2tAr1H1NrsFtpZJDSrSHGCFnl20/KcmfZxxd+KrxmUCeKVizGR187+
D5b7m8T6nHr81TRTE+2pdbiZPUDPdjl/pnagsFGyRCy29lVY2t4w3fbAZMqBlEce6O/KOWBR5c8p
qUvtOBqL7+wYiskpX6+p18V0g5WcY+MLJ5C3VEia/txoAQVmz7dSlkxvDuhg87ofvTldDTHL9WzT
uhfm+IwvmhsNY5mjA8/Y10ZjE6xoI/08TUBZdkRYUDC2rrXqdulI0auWCIJ0v3iiqv+plVqz15gl
bWHWx2XRYMIm/UUFGBYZw5lC152NNbrvFMTd2GyMr74MHlyaBg0JEi4V5RBR1Gw3VlJXuzb5mY0z
GY+qY8wJPeXH4nUxMj+yywqhy5mucT3ScUsWPe8sFqk09FBjaRxsjWXzqYj/dBOymZcYLZGspDNu
0Tnv0e2tRqM6XhiMc457KpGj1ynJFcKzksGc6jRyicZFRZ6eAZrW0STxV5npxbxZ6o/X7cxs55PS
O3k3u/MDAzIbYQ07z1avXpB5ofSG4Dd8z53usuElJEKchP9KKwPA+rR85kUf6mgvfuk+SpKuZ0xt
AYCmlRe/Sx/0lpS7saTHUST+KzfZjn6db5Yk34MdRoVcSXHjZGa+C8zhZeo7L1pcecPJJvaKmcMR
awRnkhBQU535WZe0wCn21vXqgErRyWZG/k6pi9qYKwp4eByvKdXGvYbGoUbI7rpiYe2pHrW5eNId
i+vT31oObRFJ82Pg+Yz6dnjyMRJshFQrM6brj9YIfiLd+WEG/U9OFteN5ptNZMhZxmwwboTV6VGt
5hm+v2F3HmVSJ9/b9FKf1VSU4ZoOWJFkYD/PBOsbqxdHAyZeLH2OMnLNah/AvztxM9T7KhtInQRa
P2lSF08wGoSa0Za/s7lzoqbUX5tRG2JMAjbM9KqKnJWWtNZig/JM2TwoQeKUkquRSy7dK1ngQwI7
aofQg8ZOby5YlRZ77ydaF2Xe2ES6bRR7V40vTq31t3qSJZvVN2hAxR2yzeZifizttnjBwElh2Bb9
o+9RihMinW4473M32uy7j54avfumVu+tsBfiD98AcyDq9TLXA1YBNs3HSsv0J3YC68FLsfwGiIcw
pc5wfjrI2aYiRHGF96avY7vzql5yrVnLE32yHtpGTiCtCVXhlKMkZ75HnRu2wDPiXXoI+6V+spba
3jhO/lD7CBU1MLQhWYmMV0MF95O7+iezlawk8KfCzM4+GGCVu4ogGTz9BMDA4PCKvgNzx8nCwoEz
vt61rZ4wr6IXNKzxvuwc9OqzLMJAQekTNcVvFL/aoPU3I6HByW28LNKYVtjXWlLEhaGwFOGI369T
vV0Nnt5F5NrG7az0jRUbKaXqf6ATd9AaoahhKEyDHu7U5kZ30/ZkFI190GbT3GA1WiLwC6eyMvsI
VHZwW6aBSSUwUYyaMDD3JAxbnk1zzaCSwKL0iuUeCQ9n/4XOmJ1l5LAZnZyNMoGUV+bWHe0I871o
tWvPjf5lDdwvXBXWk23JMna0gePGTq3xXGmv7czZwDSUHdkER/NTkDx6rk3ZbmThbCJeD5SNmcqX
mPqC9gwrg8LSzGQzD1BOdNg76KJN1e6NkZoB1UXXiTPfX0+z4CKOi9Md0mTiSfb8IDVj/F0cM/R2
9iSLfjnWjtbE5eRMl8m7lhzsycPaXEoCKdyQk4KHuS59gD1reqK6AF6bw3Ob9TxRe7RKwe28+unZ
HNClJHNJF8E0dbsxa7F/opxGeeBAx2qsLLmZhzk/uHNmfbSZvcYrsPdzhqS5wyLLSRayAzYFR4jd
kJGKFJys7TjrtbhnTWWfMjvJKMMmPs4Xt/qd9DZAoLEyCBDpHjHpC1/15Cf6qeLgBo55GNp+PUym
ss9ApPHdCDevfk28Vnf8ZfQQotXXF3ccYDaVA3oyt9cfvHoof9iFaR3RpZOdiqR5tf3J+skhmUvn
C+rgnPO7iKYu9goqpnacrYu4ofKZRnOamrfS74LQsfSKCrJLMTVj7vVsyhljlsLY2mQeQ3NF3x86
VVLOW0Z/x9mz9dpVunEZuSkHc5DDqSO6eSqI5B+CNu9+p6O5YP2DOR7rlT5cD9vowjdobMkGGmaM
qdXiVVPiMlM0+7I1Ue2MlXIrort6GiM87xS+yySQcZ0XJZCYVqOSP6D5zbAs3dBUjcxL0YwQGiiH
j+tY5LdIG9ff1ioH3pEOhufYqI9Ob8kvahnsi0VnZUTfsYOxbn/y1GN4SDFQ0LXoP6zj0Ee4668Y
f6hQC/Vox3lPUVXfdJ0vt8W4kuIbNZDdkHNZm+GsepjFbvEE32ESbh+jq+vOkzWLyyBT4+z1qRb/
P87ObDduZEvXr3LQ92wwyGCQBE73RQ7KUZmaLfmGkGWb8zwEyac/X6p2ny7LRgndQGFj27KdTJIR
sda//iGP3XKdELlKNC0jO8BQb1PzPWHk2C6st3r0XnupcmBjgOu4J8lo6ZKnbQBQW9ZXpUYio7yi
nH4EGYzQlInu0giL8HUwXL0zTdt9cOssaTGWkXplWe3IvIaNlzE0GB9ogDLJq5I+MGDp1T8T3lyR
FO0pcXmYkOGk9+owa71lKFq8WrHSP0t/AL9OAgA2y3NuusZlo6/H8OeoZHoXd7m7cnubsV8Q6D0J
oe6S4AcmOcJOrnJJmRty3B8z2aK7mfQhU3azy5SEMDGmqv4ylxw+fvYtCt2wvSA32dawar3UdYMp
qy+DbUpIqYbbTkj3VIIqGagFSu2hb/eiE3Oxp7Ti5CSIjbfEDO4zP6ke52YiYzAE1SjXeZurNxkS
OdUa/OtkJmR732IfTojEvrJEKo7ErJpLsvU6CGeQdwLQ7lfT8MOTg3HQIiSsFLSbGEFmv+65tyXu
JnVDqF5TN8RhzjEbYzQ7P8gwGFC2AbYkCUmevke2qxYUaqEOu3RRMTq5KWHkXfWtFd23bQU7IDbg
CRDYAUxXsN9fONtXLSFKV/bANRl9WO4qpKqryHOstZHW9OtuaR8KL4hek5RJpBllX8KyMBbE8JBM
iB+YE69qUdRf3VCVXzQ3Zu06I0cE0mI81WD/TAOMmkVsFOmmjtpXnRKi18rma+y54wbZdHuT1rol
Adu3thamladMKvvJTbt2K+MpZxRng0+NFeV+60w0OY24MktC89whg+ThZHqZzxVENfKWuBQq2rqc
vlrOe7ysDq4Y5Xj0z567dhOCC4pEpBDxGRrPBDZc+Z7B0Fj73XU7pwrVPQOiMMB9WWi7W9RMb74T
+T6AR5Mc1cP5WcQZcpaZ5JKNHYygXWaYXoeuQ7BzZ9vhxrIlb2ZcOCvV+k9O7LEcOKSzl8humnM5
em+qM5ujpUN2hvaSFU9u5SMb/7COFMBn92Di/3Qvpwq8oCntXdAT1CAjNz1MAGXHwmJ03hWDsQTt
+ZnnKseDqsuPWic1NW6CHafW3b2Gmslw3dFPzhgkTDlNhhy4g6NFTkFr7KJsr2crnVYiIJ8UK6P0
SmU48FmYUp0d2ZD+Ybo7cr/GFW1bvh3z1nxJvWDYT5FmpuxCWyKqwnxMGgMSZ1rdUZNVBF0ToB4G
kXHWTkt8reu5K8hpgqJQQdSqCEsk/oZ6nUyPZR+2fP0ENieJJV/7UM9wgZTN2miKtRuV5brzGpq2
qvJP8P2Tq86lpDYYcS8DlX2PvMrbDD7IVRSZ+dYmpGjLidweFGdRybhNW4eh1ATHEiZ+F1sToaTl
GGxsI3gOgs7ajFFqHMeot16DuuGXdTcdU3dwdhEK7Q2J7NEubcpmU5VDeJeOgAOLQTvGKa4HvZSD
Pbx1BEmWdLby3icuFavhYYZaE8XVxg1mZvnN8ObZPfxhWv4b4kKmivGyJ45O6CbLyWEsVdtC7iU8
H2LS2755Tctg5BH2NBPE+b6lvSgO5GepGyw64eSnxjMh7Nmxq5lNWtLK13UA6mS4Q0dwjq03QH/T
aU6MfhXmRbHs5m5+tsOIYYFurKOQc4THb2JtCAFprnRjyx1unNZKc0C8xLq4guxGbn05gJ9ESxlD
tTDM/g40HSy8tSVxRU19DkaRrmNLWeGCqba74lE1yy6P2BOFRWQ0w0iGdms5xMNVRV4XDKId0/CV
9qaI6KO22JM9zt3S5vAwZFO9NoYpfohn+GJuaPVvHkAVyNvc7OupctbuRFoXyAZjCAqJcuGM8om/
2u4dDl4yWq23CAIl97MbNiqIs9cZS7xHLdPuio0hODb9EB0KmJ94Tdj+Ws0oHiaRdq8CcsVXQ7ae
YuW0wSofzKeeb7Xh7sq7ICybe195dbSomj5e1+Vcr4KRjN/RqNcT2TQHMeAyZnXWdI9GcsI+Ttor
d8qK20ZUsKDSCjq8VXvJOfQ9Z4sTGgV4I/o97IXxbr7kESfj1K0Gq/avWyZTX+iXaTMjIl7edNaa
6YpBb3VVMdHd+r3VHRMxTGfa6EfXzqcNPqoEiYuwr4+h0I/VTHNr1XO9HGzvdYgd60BwTXjJNl5M
TB9T5pEQIhEa3mGf89VJyjcvCBPwgBiQFZ8GsAtV6Z+mNTP/SYlHZVMtuhUNKznBEY0GRn3mN8sN
7E1eOslOVn6Fqo25YbCwwtAmHLe1SIPLc347y0pjO5GjuvVs5RIfWnw19AT9c8aebqv8mATVeIIc
5SFydCti8ZqiKhjCOrd2quIbEZSMudy4uZ3aeXyIXfzpKkZ2qO0Ym0d5qjdpYnzNRi9ZQsdytk7F
/CS92EZuMEwMD5lHfjGTUXtlh2wO+I0O9Qnq8uNkkEneyCrbFVhmLgcCIwmZd14c+CuHOB/sZ8eD
k5JEQ3Tlj8GTysZvMb59qzTP5RpWBDrAkleqCezgrky9remcNKHQkYqrr4bK41PtNcWd0ygOSq9Z
wWARc2wgGYxm7OkhvIcMMBYqM85zVpFeLu1vFRvyktP9Z0IWZOdswvrWtNvuZJF6elIIE+deheuA
rKy1F0b+tZlN30jBLlaiGkB828Tj7OoLTlvAuyx36XOK3Pbe/BoTNvLGoVRFs1TryTbbqzGuseQD
rFh3DvzP1oeIh8jqeSBHcEkLgN+OGbjGCr6vuieOvjmTeBnd1NAgXshsmn9aU1k8WCZsDLfrxR3s
jpSNqC8A3Q13YYRD8sUxWhSfUP7IroTfuIJvD0HTsLZBb1R7w6cNJFrbym67bIRQBHBbM/sL3Pqb
byGNhbNTrSuYWFvBHBaKdoxPNrlKMIMzsYQCy/GhS7mZkKUy5zKqmwh8bjf6VrydSHhkwiPaI5bg
rx7s3GWfh+Muy7RFKGEfMHsPQ33fw77bwPjixNJZQFz0NDzUZpmtKO2nbRUk4VIAuB+j2AyXcCeA
fQa6HMVQZfHuTxsYYBOi6bKdMAWVchcAt7nCAExMZ8M/65FyXIeJv/Gh3H2vmbTSlM/QnawhXbdD
XDzVSpYMRMBcoeimDPodVVs8/QQ5eljw+i+cltZ6kdFnXKdTSwQEkssY5o1incyh3nSqee7oLH62
QPqnXiZxsgrV4P10Cw+6Wg+Hx4uqdN/E/v3I1nk00eNQWsXFvb4kzqOaA6XskumbDz91XxqICqsU
OHFwEOUEyZA8DhCpAKgGfeiaCmJE4JfqirhEvRBEBPGV4AEbk99ct/BXgeYT6Adh5t65Zg7FxBis
RTLC7qNoMTeVVT8DRpLOVpJtO4cQyedo+I6zSP7NN8fuRE8ePObgXBu/nst9OacjR1tMk1Lxrjax
mrZ0SNZS2Hmz9/siXvU0Sk9zPBPi0A4dR5LAUjNS5LyXabsfGo0kwE3gdoyWM2w8QltPRVD4r8MA
yteoNli7+dhso5TCphzKkQgLJh77WQ/WFuHGQB2rKG18WrZoglM5puGcABd79UvjyHk9si0uVBKP
RzdGrkhxpKKtQyVBbALTTlsQS0pGW/ejs4wxXsq2LJ+Br/O7sYUGUsYERdaYIK1dm9nvLMj/6ope
H8ceciXWoihncnqUS7gXM7FM3bkiuo/MOtiYRcJ8LhcvEGv6ZJlyLnp2E2zhzZabQgdi11UujC4Z
2smiDJW8t0mSO04w6FgGTbqsWVJgPcQEatL60FkpkH2DJGCNkfAX1ntyCiRkVJrm/Knz8R1YWFpN
4DleG6393tZncubDryE/XybeQJeccI6WVYCZxxT3e5GTsdliFLyu/JBQW03fnzmgHCH+bPhasf2C
3987ENxXuGgyVwzj+ltLcAatQaK3IfTtpTCm/jAIQu3qWKe7wvfaq3j2x5+uE7AefA7TDSdRtSw5
1Rm2ajI1jHZAmdImc7hGlMMW3cYZ0E04fSGg0F2CF7/NZt+vBxumpWmHU7TEvd3YSlV/JXCeMSaE
ozVEHosCNAs1ShFSOMBNEXq49fhdO3O1CFmwMIiHaJXoONrUrMKTmcxojnqze2aEnK3LFF3oTPO6
MydP7bPKS2AWBMXXNM1eBmECfEZsJ9JF2hGU04thlDMCGenAEG+NZQW/9y5Fx4CQPmM5T47rpLBJ
iKxRYc9ykOQLvosd/0cRag9lzn8fU9F+yU/b/ChPr/mP9uMfunzO36PZ/vW5q9fu9T/f/2z4o7z8
Yl2ASk23BJZMdz/aPuv+8//yN/+HP/w/P97/lYep+vEf/wahuegu/1oYl8WvIWjI4/5/PtPlw//1
9y5f4D/+7f6SZ/an6DT+1n9Hp/mWSdoZYRU2+fH8RP9ou//4N0F0GhNr6Uno28CBlwSKf0Wn2d6/
k1xug53Zrg2T4qKz/a/oNPvfLdAR4BLHRkfkY6H5X9/+5i+R5V+ZdtyNf/367wFkHzzjGCJxaT5X
J13bR49gftBkOvBaQhIewhsSWqabyBmz5eDkzcLptXEiC7Fk9si+2HjkRschi3phVF22JRuoO6o2
i0i5yqS3QMutryte/hWVM0FOge8SyWnhNv2JUlf8KiF8v2Cy0aR0TcdUrvkxIaepImLquia8QUpi
3EIpAXiz0v4qa6xwqfr8uR4lyG/ho30ywBU2NY47n0j+f1VxX64BBr/FHeM/Ht+7MeDfRLIdhKlO
upgPGYmS52B2rdd8EPUO4i9zS0rvdiXrLvrytzfrT8/qInX+b93s5WN5QJYv+OaX/3N5k/7ucxXF
Y0uub1veRG0Rq3OHIOrFyZV1mqwy3uAl5R7nqgofMLq9SCiGUlgLv5o9D+J7kMZX+Vh4t1angwzN
S1isLbcRn4Tl/aoLf79E3xSe5ZpK+g6wy6+XmAd2O/VVkd10/lQctUSyEvltizMJzLZ6a9au2CEX
dE72EI2f+TW9P/sPN8j3XNdSkrXm/p6AYDaJ7fptcRPFzSkxq+iBNF7qGkzrrg3G4HucCYFJSRQg
GlSKZtdCoVj5WZzs0ykSq0+e1+V5/HI5tulKEztI11WWjeDt15sxJy4tTlfGN7QLLKmhsvXbjBLg
ZPpjm19FpLS/zpSjJJ/WFhMuNHoLy6mmY2iURXidFlYOy2CYukfz8yf1+0ICHYAPbpsWR7qrvA9v
E4HBTozvhneuK7NkVFDOJ09b7YsQQ7x5h9a9HljNnkkfzpLE2JeiTD+5RWxjH+6QJxgjgxjbUjnK
/HANTRmVjqlbdY4z3T3GglyqeEycQ8uo/gUuTfv4z4/k4tz16xPh83hBQE1hdNj2h9dzChNDYilO
JPlsJlsHeeICl8byPs/KRC9ym0OzQbmVXWKtHOm4n21eF9H/x88XwjE9+Ne+bXsfdlujEaavKs85
p4bT76g9wm3hZcVbfeGgi8RZicmSZxNm+NMwe8W1NXkPrY8/RZJqtQ1RO36yXsVve4rtcUEcJkoo
VIbqwxOwObUqu1LqbPB8HpukDNkziNR+z35tmKu4P6VM3GXUwN3BhXfb1yk5aVFUQD+36LNgqMbf
tBnqN7y7u89SC/7wwLhL3GpFHiZ8lA+XVwFmGKHtemfmuiQQ9Y0sd22f67cksspdKtLxrQsZO6Ni
LdbjOBvqkzf0D8vEczhtPEc4wnUINf51EXdjKf0YZ5SzNyTTXRtedGRJSrk4pYfS6bpDTrb3lYBQ
v43HMdukSlafHXrvB8qH98Z1heOQl0p6j/1Rmt/3VanmBOcE3+n3tEnFtSHGbgMvzL3JyLN89kbN
rK5hjr2wBokXbXybqrQ/2BjYJ6usSZn6WO1rH9L10+rHEFFFf1aGKBc1rl2ozV3T+uRt/+2UtC9V
jWQ3ZrnY8uNxBX4sDYZAeAhpzznA2XJve064g6wUJ5DrTWh1nMy7/ecl/vuWwo5meTYvtadsxAi/
Pq8cEj3IVtCeGWVUL5OfYQuIMKDcMaKqXmTROp8UA++WGL8+HPuyhVJBWZRkfOVfP7FzRd5nhqPP
1Eecuynm+PuM+BlEa+xnJfmPKyeO0bCZ7rDo6fxWI4IdA8XBJ34v4rIaPlwJNYIkn0S4qKI+ZjEF
zORwiPfGc0Qg9rHzWiKcezRmQxBG9qJxzPiaiVuw1mmeHrtCx7BNYsg9Q0nmdoImap6T4dmLP0sk
+q0qsClV1eXtpXLl8Vx+/rd6iViJsKJoMs+u0vFGjEOzl5YdoR8q1YsoIZJKfxKLsJzjTyxS/rC/
XU4Wm/2WjGJhfTzlhNOHHpJEiS61ch+rYcjoWYuyWDQYz78BnoqTpN27sWGYLUNMwRYzkWqaHpD5
YBqZ1WoqtN6O0VRuvdDtxk8Wye8bHK8MEdrCVmxxOFH/emtqs2USWV82fZsTsO9s+su677+yyJtj
dEledec0GhA/CAdaUKa+/fNy+b1msu3LvbFdwSzMphX59QJMhcUrPC3K2NI3vrRTDhBL6N5KWCHG
l00Xb9xaxNdhY0SwPJMpfBrCIMFFSfj6EV+P/1l0AhXkh+v5YE4FBSIfUh3JM+OpZ1jle+EnPz/5
zr8fenxnPokmQlANfHwpPDEkjRd60K+bKTaX3tz1xLKO5a5ANHbswyw8Jin+1YWJVTNIvLMN5wFe
31CkuwjmV78k7Lr7XqKgXAu/9z95af90ebyqJvUZlaP5MciAAJ7ZHxS8FhZJ99jopt5MiJvzRd6M
GMl8cjP+8AZCeiDZG24ilfvHKtVwutEqPLQniGPYK+OqHZ6A9aKDl7fjW+74HU4SiEoXtgEeTzk6
rBH0D0fKxkcPaBt719Cpr0Kk1yvIBCQMiLBBy2yG7eaicdyaUzR8Zi/+bjT1Yaujo5bC9nFZ/L16
nR3f0Y7VinPdkwG+SJgtLRuYRkfmlFxS4SvUT1VjdwcXmuSDK+V3v6If6iG5/Oy00nur7C+uimmx
UK2RPQyi7R4/ubW/l3s2PbUnaathpHO1v66t2ZsFjRcX2dbmgEMCI+BT4abFlRRZvwmzyt9Nvh88
kE4sTnC7NCyheJWXOIE5Q/zDIe3rMxOeP9446UgORgemvHj/+d/2Yj4T6VfNqK2dHQrtVnSPmBxX
qyAu3XvM2+MD0Wrg3VYyQ0rPyq9DN3CqGZBnPDOx742ut49J2XWPDtjom4yi/9VtewdGbGm5XOmH
4wLXChJiIX/T4WpxYh6X3ThJ8MXXFTTOtoUSlFTZFlOJ8mD6JuTuip18Vt5OVHN3NsLoM0Ok389V
KhilOEEuvSXL5NfnGCUdpj0wIW5GiOQb5fTVowD+3GkkIrdtQQz3gmWC+0UaUQHnkZNCUxgiVER+
V95MUcSYwEgyF3v4MHuapLwHLB0XlRO19SLvcdgx2s45MMbRb4EW7u0oyY8mUxBBfjo+1GOvEboS
coUeEDZ4kNQHbfJlVz2GSfFCh0X+hJdFRiSMmK1H05w7tODTfADi7BZhh3Iqmv3yBdEkl5poRPiL
KpnEak5ja9uU8XT2w0K//fPr//vGAqYFQOUShUD3+7G5ywcC0+RI/SdjrY5OYab4RYzDcyQtgeqA
LIKojARGEFUO67EtPtlF//TxjgNMoyxL0TtcCsW/veihn83QKXR80xqRsYdMla4ELsYHeulmW+kS
DQoc5vqKwu6twrf65p+//btR/a87lH9Z9qB4Nnu5/TFRbxoCHwZBmN3QzvFWDBESrNp3LpiMM+s3
4Ul0y5fCFCM0cULaW/wUjYdCt6gzn+wmDofbih0NCx6UKKsOIW+zqPpWMOXAhG8xke4MuSOI0D8x
Fqh3RjyKU1eb8SZE2pUtBGr1fgnRpJwXtBbNfWCM05eZ7BPsYPA6EkhQyDRdxc7IRRl5IU5JieXW
grqQPqKYO1D+vBnEiRwmc1wWQKiPjs+vDc7+NzyZnAMD+vw5Mof6sYOxt1dMaQ/RO/ykGtO9xeG6
esnjy8b7z3f3Tw/Xs7hH6lIz0V78+nAHp7UL3TjpjQEQifwSJOamEna4s5wYJTMi92+EMzAetado
bUyh/OTl+r23Ye5ss0nBIKLk/ohzhUhJMMfT4uxXmo6miKuXIah4KlkEU3JyrYZxCfvrP3/rPzSj
fKxHmAuwkvJ/a6l8mrbsouk5h4UffrN6ZO5OT7Q9lWW7NqxZ3yZQcA+NX7m3tjUj331/Fv+Lq/Bs
R/lcjJTk9f568/1Uj6ExotNO4Y1n+CF4LWwuFa0TJcLLtPGbWc/BK6JC3Dsuv1/03Wem+X+4FaDf
QlCxgqD74uPyJra8d+3Rms9sANGhLOcSRydPvqWxFCc30CXUnew0a2LF0dcBtJHguPnnG/Het/y6
xLkGyfYiqd9JS7i8pX/bYlwtKtiH0jyPdBlIlZXJ2345y0PGldkigP6OqViaqqtigjwjo1rcj0Vd
/ij7OJpXSjrVC7lM7A4413WPKRzqnTFI69bFou7gXHrVMB7KXSNUy1hTw7DLJianKHmy+ArtID17
2cUsWc9lI3kHdUkU+HS1cVt/b6svjTxPXPDqUdV8aBOyYoCs3ut/lQ0Z07KTdKt4A5vQvUUbLQ4N
gQOrMqxfE0hnd4gJvFvSgp0DFux0waEjN7FpTcemsO7DWMn1aOCcU/r4tGWOM+OnIPUPxLr2iZni
c2MPbC7jrNHQEGyDUrV9ola+OGwwgfsLTx1H2z7XM8Sg1eAjcIXdWjM2jSTWS9Y43WGTUWPDZWF8
kcwKKsEFegX8A3wwSts5+FOcoo0fmNTNxmHoknrft0hK/bRz1qmpi+c6D9lWvKhYI+0u8V1u0ltH
jiEvvuDdSqFGd8IXUPq5+waPaqeQqe0xvakfJr/qf84dRpZQayBxDVZ4HVGKbvzMmiFOGjjDDIbx
jSGtSTrRBSqw+TXtKZo2NvrSGXAHKexNErn1dZB544YGjVeFFsy7HXRR7jyGELe1j2dIXuEAMqfB
XobuFxNNPQii3IRmiKmKUfXxW6lQ5M6Fn6+HuWOfF5W3x1os2TduG28c4OcxT6KrFEbWHgX3iBmD
VW+sYBgPs7Ygu1xOo6QfNGTRevpRuFF6ihOA4rwIRrgtmT7Udt0SjyONL16hfxRz6p+Ij0oqpvsB
hmwBXoWRnb/mae/vacCMq75LMTpKRHT2fLQlOVQgqEJ9PCHvdW5ElgwrCA/HODXw59O9KHfw1bvH
vLaHO8yuqGQYXT25Iquh67RiJNgSO5XF+x+SZobTV9Q4941IsSXpERu6CSlHUmN+0Ix+9lf5imei
hb6C4qvpUIYZ8GZfoqR2dnmiyhuyfMyN7cALWtQOEg8Kuz5f+JdOMb7gj++lW93X3Ib3hwYj1VoG
jPO+JWkqr4Fe3E3RwgnoB7+AyDCF9XbSaPR1e+iqsPxqB8N1NggXeqaHmsopgiU1r7qSrZMvAhyB
V5kZhBtHTt1DhbEbRHrHOcZO6+2bNBux02rKRWrVLSwXmaeH99MIVXAMw7+eKSWMwn7IpKyuxZTi
6C49Y19lZbaGTS9PsRWXy4mS7Jsu6/KmwGp6FzrGsIpHmBFDITCqjHW1coew20DmdfHu8fFqsPPW
v64L/27AmulY+PW4bWDMrWKDpOaANxklVwjRspKReIGUjTzUnPBh6XOoe6sO9edSSjOCh+YCJEyx
Ea0ExI2lVTXyS1vHDOcZ8BtEPWEp7HuHSFW4OMB2WSLmehKta7GVBq95mKV33ei6r7qPnoM2FGuv
kDnUlwxUFLIDYD7GAe+7YsQye+QYumLmwoXFRb+CXZ0vWYyvM5vzqTbZS9t2+Go3EUyFsSiHt8Zr
0TdIu9wlHaJkFDUDaulusF9RcLSPdMLdo7yUOX9V1GOd8RKaUqKymsroNW3Y/YwEkgrf84LLut5G
1Ki45gCf9mlqwmOA2myjhmB+rDGHXvuwdK/Gi21B25vtTaIxgppkF56NvAt3kBLw8nCK/GBAGbIg
1xvYbXgS1sfClfO0htWSELrg1V+8xAxOQaUiEBqX7SVOnHHtdtMdORKkZpmqeoFbyUbYjXQHxFel
PfYAimmd7XDKtE1Sv0Q1JJnFOyzyfveySSkcbBHOJHP+FtRxCVmPmKwNAmKMfC/5wbhsZm9Imp1n
22n1d3hT5fVoxN5Z5aVxj2pm2rfacq6asbV3ptvqHaRSeJtB167nOK+ucN7A9o00UYztkgqXk6Ze
qiTrHt/RYlwv6aLnCFDmfSubRqt7hOCL4BkHMGsbEUF/ayVo8ep+dPYcOdaTytnVfbt8sGLzeh45
ZeeCfKxFZXTOwopRGPcltrCGmPf5VJcbnC/SY+th4xSHE582TaJ6kgaSuxGqn+Z7llh99h0eBqP/
nHey+lF1AYM7t4K9jDjZfClVfFdoa4IajkwHJuDBC+1wq9JMXjXZ7F13tmfvpLCcrYd/4dIaoJBe
rEfLuOruJwshtd94ztqCAHOdR/mNUjo5DH3n3HqXatPvXZ7cO5yNO7+ollSE7gYdldb5cG+ZNnHC
s7+mKJ1/4MA6Xw9TVv6FLyaX4iiJDQnXl6FOzKPaZIMNmmeHhl5CFEfZG6KvUEZkHsG7Mrgsfos5
cYlit05CzjYjesZa76gMJ8HPJ9QHU0P+zHVpPuQMdTdeV09vBXXfSo5Z6K6SGa+2xex17SPCQubU
vV/HqyoQ36U5tl9kWRnIPRJIwnYgrCVWo+BwbTLtLV+SNNu4ObKqhtY2qNPrJsYcckZoitdpehJj
byPfTYlLoGPZYKcDTzjXP0pC8K4FvLl9Sme4tmtHnDJXxvdWaip06f3FgXcIrhCqBHeZMXYHy+3K
c1ZM4HkyqC8ecax6aMPmo4pldsaphIyKaBLDV4y1WuzJwEXfyz2cp+Lb2k7zH3NgM/u/xOsVbRou
WkOpVenIYOGlwD5CczlMjmC4yql2z25rNotCwkfsfD09ZZNh7OeqaC+8xuZE4FC8Aekod65ZyKVt
1h7/W6oeUtZYosa123Lns8C/BD3Wl4AX/vXwfkLWyUyQiKyxsbcvAzMGWtWi7RNW+dz7nGblzIzV
rjSiuctatijawrq073rfdW8LHzk4XnHrMlFDuEoz7lTveeDhCaiQzTLz/PvJ1urQI0LfUAaJR9PA
DS+F08Rr53jMEmIXqsiQeLdFWF6q4gvVQIdKfTWz0eDrp5F3O1qCNeNnpvVSUVbQRDQNZ3eNgirB
4qFl58FfiN/RugZkutSRmBtULzD2+RGC+4QVoLz+Lmn53Rnu5CF0p/Y5bEPeQN9Dvu2rWe7hKET7
OBHqzcej8NT4KRbcHpyyHYSt9gB32YLvNbf1NylrPi4DIoGfOSO/g4/zEFaecfbKWF3V9jxiGiHm
YlcGE7uvZbgYAQ+Y5CBMGtQkbyQCBGM91TgQnJIAPmAcp+OdLuJzGtj1vByGC1U6dtzhnmlS+93s
jeG5o2E9Yv6L+YeqAYI8c5zd3Tvwi4+e9Z3EAuPZpOqFVlvb7a3dV/WPsrEAhDAgy/AaroDoENP3
CAjaLsZwyIrhJltXyEhmHI/q8YWdB+n9oBzQa/yRMBHxSOZpKvMrrP3QRqMc6cMIcNR6lbyDVnwz
Jc6jmyn/cbJHb8c+OiAr0Fy8MA2qroJVVgJRBEBcFoXGelKJseJdh1lLvRIaS5UTplqVFjoy5O8L
263unMBMd0Bs07pu8QbIGDi/RG6ljyL15FVkD/rKdgN1IHN7LxOnoIiIsTJyo1fIHlRuEZZQ5wlJ
0dKCFg+RHuZP2k31RkaY8mWEhrjo1ezmbfSqi2dQqGaYw4XRfIMfXsOwzrrgVJB7Uay60ZbfefcC
f4e9VJ9cl1HqNUtFHvrWzVG0FqpyTmiCqp+FXyl9ZUxxhBW2L5Mv2WReTgBvxJ9NjHbz7A1Raxxx
uR4wTkysvD66Y258RfTsrirR+uFiHKdN1mbeMkC6uEA+ds49ez/pvN9bnh5PWmGvZyVZfZ0E5o86
bmmHkiTObrPC4/DmHEhf2RHtCWH+6OdLFbOZrVXvWMcJW19/oSvffW0Hanl8nNqo3adFIZ+ykFAG
PLj78Ty0rd/fIJ2Oah9KdVanGwIwzSeB3oB/zxu7R2a5VECOPccbnJWLdYa50C12MsESUZdkNJjR
AcymXTjLdwzor/ohU3XrLciGCc5VbPfnd7gITLfc1QbKWQAo/p+ij7WmkSo6DwzWt5UPLB0rL1k6
738sMUU8rXAjK3cmFA3el0jAWnqvParLVpvkdCnvf7QNqLeyC/QUDlp5K1/mOKQ32PRGyu5uCA/y
Vo2ZixOHJqNG1dEw5HH9EieNfmM/10CktHIcw3xicOmaw7yiKMDf/YuJvJvYAIVod0lYYfUCj5NQ
JX+M1U/MPsjZfq8ls+LSEBRhnxxsVToHPGTSVYa7TQJtPi6fukvDG+aaUQ1QMIhujLiGXV/Qp+M3
EGGDheMje/NlHNClkm1nrFRXsagqv4MR3KUoFb3xFh12ezak2z3aDqpG5Ycswyiw/rqM8v9Rdx7L
cStbl34i3EgggUxg0oPyLJqip6gJQqKB9x5P/3+gbndIPGopTkRPenRvHEksFkzmzr3X+lbZ8AON
oPxYJW2u2rC0GLFdwfoMvMQ9MnLH7oaR5ApfR+Gj5M8ZlZhGuDTV+eaoBexV6FbVrvHm8TBl4XvX
uyihq3E6Yzu4HiqwPb1Z52dZ6PkHVgf9EAwEF4VRxybFV1xR7gYHg97z0ei9GKoKtZXhpsFdU2TW
Je8siTie14/r2G7N26Lt2gduO9ePahPs8xgG2zaBOQfrM7vJbH+e13KW4liGxm7oHPBVbQMjNDf4
P0H67aMTYg4Oh/EGW4YlEn/jzZwiXDMJXj3DnS8nt0LV4AUi/J5H+LBWDRQAd/XRf9Xu8ojlTX/N
eEiej4aEBTwhsf5xY/GdPZijyTRBJ+qQsaNzOkn7DT0o5zYpM6Bw3No5FoITTCL8dJvbnO2Hps2+
awrvOxjhxTYasicjDTmu4hSA7hSb2dY2Y3WficQ84/wH62oWND8SoNYFGsorsOlYW6gQ7oyoZbNl
HeT5CPwIW3zCqSEbwojjNk9wnNDUC2CqAM+A/L/62Ch+7KgSyNe6Ysx+Vi0dixB0yBnDswl7dfEQ
GtF3NFjOKa7gw7AD2tPGtTiSo1PvLoYGrJXJwPSmm+r6BS+re9uEVSJZGrhgduUZb41m6LJOB5rq
gCuYUQx2Ul4FE2ZKQ83YjucYWCukCwF4pmmBUIuIKUNWjd9NMJb0tQRl4tT56Q5TEyAawswOdpiK
M9fQ6XZwx+Q013EdgICMvn40aIIUQCOioxLIyFzp6fHH/EIrfIt+n8oHUzpPdrpwORP001+NJgGh
1Up62h+d/jRw89d09P3rj8e9CsBoF9QWAeUub3eSYu6gGyJv2jG9T5aRllAFGWCWWeGmZHbCKhLQ
LakGg9WIOOnmoVIGfiZDwnH+sRyZFhZ0jSNtzfsIGGpoo7lYpQxgGAtY3l7EVr04wwlTgoFABySv
byJ7ooB3jKGGWZ+mTC5njt0ZZskWbGkdYOoY/YpiR8Co27Uk4vKk+1b2FWhnD1xahqeP1c1GOnGw
HOcuqiP3qm8o+XYfXcKPIxKdjirCN5+a174snYd6KSc/jnfsRzQLmWlxKEUkcwPXBI4Eu6R/Aa/f
vRmQHTzMHwtxLfjSuR+ex20BDiwcGTZ0jP6PSHv6c6BY5dVoAUvDPc9/ggBbQYf97tTK38qoEtdC
1CEx0Eby7ERTfRaN9paQA+eK5phxS3oWh5el01dKJiKtmUMk41nLLgenrJ9Tu0a/z8QNn3Y33n50
tj3oW+cqGzjUjNluqBz7rAVMdMo/xhRLa+ujIYmosnhKCcY+qiaAbTFMxrou/WBrFEuLqOmL5jaB
4XaVIqK56b0e1P/Y9Vcd0pC9CwPKXZXa+SYtnZ6LZePDftVdhR42WYSDuNz6WNAWwT0l6tHeORLf
5grnvw/cgQp6zAQUfThgh6ydQsaS0nvR80TPBiFqn+sOJrsgu24qrkw5m9jSW1I1POFTFZnuzmgY
K+rY4aFzKqry3p1K6EW2E1450YyIaWwW38+ie2sAR3CKb9No67BITRs6ZOCmEy/tXk189Paxm4AQ
s+PEw0vnzM558jH9+9jn4dWzR+l5aQToSvCsKZ1yH5aZcOFF/rqM6f6wAd84fjBcgW4f93SQNA0M
oNsfzxNyY3NXeDaNA2g0R8At9T6nD3vW5aV7cCunPKsIBzjzqmFb5r64MEUf3vdJ+Q2HR3hBUUNh
5sTJBaTKA8Z463tT2u1Duggv3FLb2Dxgg4DnCy9NTgggSsfpPrG88R72bHLleRQHCjDo3omJhMj6
3toVtnulOVhfeIVhvfJMRc89Otzzj6f+zwOA36iLGE9r1JwuSw36+U9dcdg/bgGjERWCbtN7Guiv
7hyBsBrwO/amkx/rQrj7IYPuGYX9U9/3qCMsw5XryMv9tx+S3wph1j5Vg/+XCeQyJv80nUAKJjAQ
2AqF7ecxTTfCPEnLZD6RDIjBBzlNEmHQ4kEKLZyLRRKfd3AywFiXle/9Ja7rN7oihp7CpqhRLvKr
z1JbP3VyNeiKQMggwlCI5aZ8/liV6VQR8hMl1aUIxeOQpzEnibaU17IswrdEpMVlqrNo9+db9c/5
BTYHl97TIvz958AwqokA6nzDPZWamgwMLbMLsRwbhaYzmNgs4H/+wN9cAO25prI8IYlxsfQnZRcl
dx/jWTdOk8H+ldJXTFZjJLxX05rEaSoL+9YoFqt24HqX0EsX/hW/3Gqo2vqoIuU9/vkX+o2IlF+I
yaGL6gNzyWctrRXZ1AXtjHEU1/KN9kPvpZ7p8Qo40bu2ad7Tvvf2gXSx1M4jKR9DcDO1bvnu2WSN
o0wXHeyqEpKtIeLt2NT+uchDqt4och9sXvhDN3TRX2ZsHyl9vz7FJHki2jZRk3LzPgc9ix7TZuta
8oSvLdnOTdkejCqkd5TAP6gG/ysShPY6yGMwweBI+q2f58aFjv103RVIQZbAlxn0JuSgAGzcdS3a
+jAEIBE+9gwXa9RfFKjmb+QilL2LxBvtj+d9FoQWdpLj0Audk050SkBBI3d9aCf7CA/Ejqayc94O
VNhuMDnP41g3uyQYngmm4mT8374SsRDTFP7tlfzn0JpLya6BjhlXgvg8tMbVUuIqru3TEDbxI1mu
/h5NcffQaDg1QBatm2yMN3FNgEzhK++oGfUQLRS3xqXZzeroLsWQRCK68aVqXjrMHpsP4fWfH1Rz
kdN8vuWcPhW/I7oN/VmitKhphwAy3Sn5mPJ89MGiKSmfI0r9Fb8ZAAsyXM5knX7LozjZYECk27rM
9P78m/xz0XC5UMu7wiMo9WdtJHUXm45g6Pkx1BUQGl49jPdEfQTZlb9Mjf78eb9RNaD2Q4uBKhFv
kftJZwTIA08TUdgnWfixoJn4wkgm3xdlbF/Xi4h6IJThDN5qzyCGwuDPn/6b3cwVjNJ5OizhIS76
tJtFmNznNOdVG30TIH2r6GpPyr3qvJRGdtsfmTIkF25mR3BP2xI4bFXdOKGH4zrPjJexKO9dmAE3
iBT/dmX+uZexei++Ilehb2Y7+3XSHuBqZIyVFtfB6FsXdkLhuQojAPC4GpdzRio8QDHM4t0j/g75
l/vyz+eAg5LgxkCYRdHjWL9+umrTak4xEHETFCeSNFT0S1JXXGlSg9a6lfjg/nwvPmUkIoOlnJMS
aeNiokJ7tlyQn6QFYUJEaOZ28Y0TpfW6CwNb4kgtoG0XNGc+lOVYzEqC8cyW/bKt12nltNd13hlb
XWb/nZBYtRa7pPFg2I4gLEONSuLjyUGoNp4PMLj9IJofP4xgLJHi/s/fwv2sZEVoqDUOOV4iVu9/
COc0/MwSFmp3IjCtvPBqqzp37ArsbWPfTRx9VpSPCYkiPaR9UELJS5dUD7VJjcuoNAB3zTt2Rgc+
3oAfonQp/DHc0PcBqeRll0Wcf4nJHOVwbybzVyr4Yo+fmpOzdKt7N5TDW+KZ0/WHXImONi1zFc23
I6K5V4j21Q6cOpkayeiMX7PZsp4S/Lggm3yazRHhEcKt+Q3dSh6sqYLtCWdgVw292mQDtBOonN7J
hxQKBXMgbGty3C0N4NLkwfSyfTEw5HPRGHyjlWMjDJrS1iZzKIn2HxanPBbDtashO85z+Wgg/L5g
oa23vdN1d5mNSmx2TpY9x4A3Zm+FnsL4loFHvGmY9G5VRinvtq3Z7ZOaRCrAjRA/rTZ5Dz0jf/jo
wAVtaYEXGvviwYIOdR4D8Lho0UK8uKFlPkeZr8/QrlbkXqMsyyvHiv7yFH9+b9hsbG3SY0coZJr/
2Lsdb8in2KzFCVghw/WxQ9noLDIz28m2Xh+PPxSH/6/tx5fRS100xXv72X/8s/34f+3/fzIps9X/
303K59/mb0nYtN8+OZv5Rz88yq7+D/YB9K1Y8UghwCfxvz3KtvoPoh8LlZNyeX25mf/Ho+w4/6Gc
xjpATaEWYxQ/7r8eZVv8x1HU/TxmjJ54/+1/41H+VLYsRh7LQXa0uImQe1nLn/+0FOYh6NG2JXOm
IOINIPHoJ29mCbMeiqFhnYMUd66QmEbRXzSGnxavH5+7/PIae4bG0frr50b4MvzBF4h1FPBcgRxh
B2uKjsuQquNP9+P6R23zsw3704vy8VGk1eDdYfKD8P/Txp/NzNS7lrC+vhz0MZXdowd9aWfNM84P
y/h3B8Mfn8aG5nEyQxn5uQ4cKs4rcTviQdI9laY24SfT5dhASY925TAMa0AKSHRVcfevvyZFHY5P
jkQolZ1PwsFoMOWSRsiddIlIDRsl3juVTdsons1tkzbFX1Sav7ms4EBwDi76WwvT9q93sEayEPoJ
M8wsTLMRtgjpn5ugnvsbBZ7G24HBa/8WN/6p+OeyLqJQ7FdoAnlqP2v+Ka/BDdZ62DnuEmtbtuGh
imP1l9Pl52eTT9GW43GWtfENUZz++s1CuzFyztfjQmXKaZmnY/QUlzBbVyjVxdmfb9vvPgyvO6cw
jvP/PDe0IQ0sX2EHEj6nZhWOD4EFUENG1vOfP+g31w7DtE3fedkw3I8C9ac3vZRxnkfwVHaGp0/Y
bmqof974l4fitx9iO8uKQleCBeXXS8ezRkOnaYmskfaLtKE2B7Pv/uWF/t0l4wjI1WK9QjD56UNk
6KcqIMp6Z7qq35fzDEPOKy5SlI+7P1+z5Rn+6bCEnGOx7XLeVNAQUAR/Wh2VNQ1gCFP6lFtGpn9Z
Aj/9cFxSy5ovaG/ha+Tef/rhAyceoiWyZEfl2GCNi4Rf30oVm+1NkRFldRhbehbrfPZjB387wUeP
NHv98fbP3/HTDrD8GhhDP4x8fEPETb/eMgMclDvDjdu1YkgwuxZ+BdMgAoWAXTxxy4POQ/l17GFD
/LtH/+OTWZAt4BgmkIzPXSxnnmRaz126Y4iX7idm6rspJrmu5uG6//dfkmWD/Xc55JgffoKfHn6m
2LlEf0EIWEg0kxE09QuW4O6M6eu8n62su00qt/uL//t3V3Z5pRUrJDYF+9Mxw48tATe7JmY4MsFT
dbptn3qIt2e5asl+GQOrI3CiL+Tbv/yyFm4z3CE0T7mfbO+/3lHfEkWeiDLbQf9p7wyl6RiHef7c
pEO1H5oONaKV2k9//tBPb750EJVwtMXqLiVGe7n8+c9XeLBsnXtmtqsmkylH6w7pRg6R7P/y1nx6
+X98DvUPemnefIqgXz8njHxvaIi0I/A78C+dpLevS0s7DBEIAf/zV/p8/wDEKFolGCG4ljyhyw74
81cKyW1Cl00aQrtuv0anP/90ioFPWyh5Xui+WYyRoynE7t7yXX/6ANnZBMnSS9z3bejorZjm/NiH
iUBVj7Ma0nHSw/mlQQ/vSxexxSQ8dxGjsMCa+WowA1KMUmj1+Jdsci91OUXeaowD74vdOjbT5bCZ
QdoXulji7jwiETKHECYSjiv9zKG/O6ag34O1dMcREp5sSDyTffRY4tfV69LIs0M8kFm5bpJaHru5
bpxLBNYGZiykGEhQI4YDmaGGJx1o4PlRaYW3RJfSDG8c49kfJ/vKjFvnhTAC/Sp6kd9w0u9AMTLN
e44SJ2hpLkgAroC7HFw3jma/HZqIoEOii0je9O2uOeixM+dNW4zKW4vAavlHjeFdhcA3NIrtZDjN
YW3LnSZTtARvtQRqJWNUHGTA2HQrzTaCGWOSIXAABAgp1kg8jS+Q/sJ2dKtRrR0z4PpTvo/2If9g
UmvPmL4z7LS+hKmEuTPlZpaucDQS3GQHVnWMWduX/PfWwcLZdUVJ2lLQRiuNYexLEPlNRiSdSG8q
rUrUShWpIDg5kQikhEn6B79VgVxV7oInrIllpoFKc6o70PaBxEihU5C6Nujm3k9ozOQRM5KNNyHa
X6U1WbQQq1U8Hnz+gFaW13r7VAKhp0DJ0jMdGFDiKtUayW5I3fLV52x7YrolyFKesG2eGUmZXpbw
zeQ11N/hGqUKdO0hYE570UVzPrL0IxBYDVOd5wfb7czXOVJFA54WYO44WfKrZUYDZL2QphRIOYZq
aHfzEFww5+xyA3uM7CUw6mCPE4dQKPQR/UCilCvJQVXM0W77JKmJnCNb6p3TKumIqe/m+Trsk/bZ
11FhnekiKONr1IvjeWWnnrFnZEixZzlj9kzVZ8p9QYJxs0P/ajSHNCAzG85tmCFEVw2/4SiHejtJ
skYXZqmv95lsEacFXUVkTDsTPFwkKq02dVEZgthAx0JJkVXdCyBaE+w0Lbt8PcreOi+VFepdaXaJ
iVOrEzf8OjHjZNF0dIn8DrbJQNgxZHM1k55RV4zu4E6XwCpGrXg+cwgba5x001fA9SWUi0CPzdb2
87a5SPypLfdGVBEjYRBNusfJoZtNZjpNsQ0Yc2Q7idzIP4MpzrNvmXMT3BAF4tubCSrAkSsxxduE
MvWcSLElX7voSFp1Qyd9MH3PAdWUNyI/+ubEI7cIFZ31XNAPgWvnDawpMtQgS0nhgd5JjFm/Mpg0
0mlpmwqBFSo2n/LelrQV7IaxJqr2ktiYWbTB97oGvLvJqtSxibMkgmBdpaTx7EmHb/N7zy46RItl
0rpbe+7R/4jWNYdNWEOJX4WpHr7QxNDz2pFh92SSIug8MJ3Wj1GEvWKXyGR6NbzWsYgeFq191mC7
bGgajUWzIsSjOY6VdhySqyEd+DBc27NApIy0C63qJ6Ks02TTwxp4jXwnl5vJSRURXYlEa2gwBAOp
XnX2jMDLTE9hWsKJddN5frKp/y/yShCj6uRW6ELIQ2wJHlcE9m4QWdGuc1Wl+3qajHDr9MWE4E4Z
drDzyrB7H/rRMNegBZMr33LQXTtNOr+VVc5fs63OeSxNcrDXbpHzHJSNJKJD6zb81nthcdvrCPy0
CeGeplaBgfQ8UQtQoSAUbELSqmpickps2Hv05wCRA98zelSgUcZZlohPb6VMgnlXc0mf8tiA8D1k
7mj6WzgmCEGZ94p0nVgqP2uHj+etySqGujNClCDpemtjgXgH4Qgav9ukYeZbWyu0/WtlN+kLGEwS
AibNX6tEzJygmhPc1CieW8le1TpvnVCGvsCbx+MP9tvztkSmKw+q+Vz2W25IyH+f8oh88LonZS4d
OgWCMepBK5vsBupgVl7i7JE8mjwggWfcC5Ona2OXnXmn0tj6Ckf1OdOGeVcGTX9UoHuhayCVXztd
a2C39MC39G30HXbrKyeFgegSX5wyXHWrHL/FXs4p8VcF9QWgvuqWyTqhgUUqyHWicGGMujQ/SCX2
AbPq2CVERtHjvWwoFIpVTlDiOZqmvtx7UKGXvmp/9JGaXXQUY6wKxbZzvG854XOYTLxtnmWv2ERw
4hSIE7nVr07XzHeDlbxbrt6xgx1k5N6lVVcwlBJfsC1s8Dh+AV99YGp66wRFsRZV05AUH8eX5O8i
lJ5J/HNTWpvI/ljYqosqrKfzaUlIKiLeq4ktbq0dAwzH0B7txQGliBlnwl6sAR3UFzWRR4/oYcKN
nWTXeG+CLaIhf5U0NfaNPmISSbYIiF/i5EgVaI7xxP3p8mBnlPN0ZiIYOIWZ7i+GqZybbROy6q2b
eAkKFQ4vPFk11ZuszPJVNVk3bmNw6fc1PtZjpid31WSc7dCvptO+USaicnADL81cWDPfnWdsBfzZ
upsjv721M0kVG3nTfUTgJ5THkkZUzBfZ45YSe9PL45NdYVSyG/Orl/j6guFOfwIXHAVr+h7Rl6AM
ENKZgKBOFUxlg2pqyKL10Lb2a6UyGhcAZnxxX+P0ohNuJ+hyh3765jsA3ifnVnV0z5MeyY5Btgkh
dnetK0jaaEbrFgyNA+TFn6oz1Ut9q6NBIvJr1IYZ1rQVkDhBjIrNPLIlAR8oMAybZAtumXvV330K
2XgNOMif1m6yCG7nvhZbJ5EYlXL+x9igOrO+ykaKC8S+BEQyPskOlW7AexdDc80s2oJq3VZXiMTk
9xhR1fDYZtMgt/Sfa6jEXZHG61JgKputZjxO4/xWOLrbFoPRXvqc/1GUZ85TH4joFZGv89b0bkso
ZUJV0YXF4wjT6mZ0aYYsrwiPWyyAO/REfOYAkST6ctF3Z95gi3c3iL6OZJbfWITkMX+YDtRG6dY0
TOPdAFl9UXh+tUR9fgndqn4C60CCYtcezQq81SrB5sDyFMz11ZDkZzFBZGsk59VN1Q4gx90OKv0Q
eBnIave9H9EFVhPp5z6a4G3S6nmLgq7ZoHvCLYOREhmLZxO8i/NiK23o6xFqkrVAIvFGe5zwwpKw
RlNUFh9s5rcqGg6emE+uQdDbCuG9PlZOUaOD9pV6a8IpZw+FNYRzED7JNxh/ab/ECg/bAObLSoGZ
3U2q97bDIBj2WnI3+PDNbCuyCEvPUhKrauIYXGgzZ0ziJNHUzlge/TnjlTXLcVcRnbHpO+Vtks53
EHc3wvpu275ae+H46HcquSuLBgdRUHrTsRJISz1fIIke/PxZwqK/b5FLXLgxsadADdR13OFNy8lZ
uUUjR0wkB3mA6FFrkslNaXuKZgisKEN4qDJ3SC5s9rKVrsvuWIJi2IOfHzZqJtRknCRLitPyyjFt
cA4GTNyEaJCt2/fTmu8c7kZygglfaBqKlRbMa6OzNbLWiZNH1uVHUCXNiQqwXjtZ1qz90iFwwM/g
RlJZG816Io72OkZp/GiXzShXMokqUohVCom4RGCP5A8L7tRP5TZL2c1382wFJ7qsM8lkcsr0yot7
NO9WMbFqUOAdB+7SLvTM0FhTAZa8R5PetT1N01Wdp3Bih9kK07WjDH+GMDyEHCjIqr+JHarxAzZS
5yUziz46z0hNlWdSsY1e4tBoW+LUqn64kJmrUJEzEqNcMXO5pS1bNVu3Kig+3IStLioM894ODYKj
XKpaTl9hEKyRI88DPgcxZ7s5qjCfYfKypgX6C/WS79DFKm5PpH0UFK6ZIgR7AFC3iLyJwPDcOrxX
aFC7m0rYJdAl460sBeSiCeqsbDyBs80xdlIWGb9G0D54FDhvVeF1RMhheLgNKOm2RdSI02DHz500
bVI7klOEAwvde2iyOVOTrXXgkqQ2EPvSrWq3JAwE9WuHap4NmXhfqq3VFHjj85x0qBMFtID9OEzJ
bmSTTdeIXPNV75KYklWcXvPIMLA7Lgutot0RBqY+y0PzMp/jp8BAQxcGqOBzGW8VRc8xDUt9qUUV
XPRG3t1hlXLzvT3PHVCLLAQ7jAyzT+qcHClVRmu0eVFzjXG7vIg6O9ny8ljXTClJDlclno9dLQJU
rp7iz+1GXTkjeQ6GUx96g5JujgMxEyUZBNccp8AGEzG7ojlTHUjTmvDdDWl8igm2qsum2Es9mS9A
yadHRyYhRxKLo5GDqHjB6mOwYn3SG7pA5Y4r8MgMQFQA7pndwtcGibGbvSSzVwPmf7kKUqBcW96F
/IySUO9lXZHoWjgFBJQ4vKhj98WaA488S+/SzqfMWo1pHyTEc0T9QUfGUz4hrI9Mo79yfVdc487L
tw1SU9Sx43c1VtmpNJ3sBFhwfOXJeqTPhh+ApKUCM50OL/qBxF3cvnBnwv6WqcWZHiKy2qci4NoS
+SHOzDyY1lFePCNlX/ZNUlbN1MWHFZrmfONrmkuwIWZmn4isOGt3ao1DpFjneWY9UTxE923aAdqv
0dOOq9Bog3Ib13467L1mDO7djDDP5cUOyCjzgbosZf1XdkaypnIE+y5rKZVURoGhQZunZnAaRe6f
ubWqvgxlJcJ1PLb5AxgdwWUl7GENQ8O/I8Wpx2SofESfOtNqW5oAwENJMiGqeOPBzCcxrhCYu9G6
z7J6M3TiyyI4v0sLVY/rIe2/TQ3Wq45yP0hIuMCdFWPewDMe5TieQXgM5c5FfRT1ZMcxYPepLQs9
VovTkP1HZeIeM/nwFvVRdMAC8dQsxF/g+D4BuaLs2UgTjZI0p+Z4K716sYaGMOQv62wsxwdR14So
OPhy6QLnz0RZ2k9t4OE3kZhO0DGF7nc9Tj7Ba4qIuNXcLpD7snamXdALJDQ6zwSJxazJGzcq3lRM
JkxpBsYlwb9udsR9ZtxU6XJmQKA+PZMplFGFU0Rc+WTL93u6anm2zYbJeYhCo+E4QXX3VbiBvYmz
KX2zGtyCpMhPj4PTiztplkvcukH0HtBGLyU8EcETEvii3wvDxPE4x7lL0HJMPGzZSsK7JYl3YTgT
MaZzCx545yIhK+PZ2JS5gVvZm0NN8cnlQCvetBP+4LGxPDwf3P11Fgn3HHWrNe5sZ5bWJul70LNT
p9rHzg0o9ZHLqGPTaPVkhwkhT2FXqZ4V2+3qLfZfh/sZjHm+6Wf8/xpXSLDjAUkHeLVZdmkRcGms
mPjnZFKCk/jWSSrKdVTWxbUPLXxkJmSZguLJNONNNk9TvxnMWbxEDYv6BjWmQk070EPBOtVl97En
UorQUlgdTlcS0TYK0XSwZfXAV61Jqb0dxhgpioXZgeDUskdDCi/JfDdcAcJ+blpsyE6jK7UCrxsS
xpukAkfM2McN9R3116aq7GJPPyFZQiNjJbap1uW7z/yWLlqfpQS30my6RMDrXsTTpMCexppV3cVp
fe3JOTE3cFLNawOnCVGLhI2TrVTVHCWo5cb2whsDUPwE/9Gho9PLadCKOZyEfm8TFZNwREFWP8t1
jXqbrDy7m7/QrekJ6BuaFuuK7Mhs852x3+kEqz9/zyHAjg183hcjFB9OMmNI5V57mpyxYQ4ZfCCG
X+IK0gjL6OR3axv+MbSstpILYH0K8jNsXsBZZnINOqpH07ko0AN7NKF0dxOwVRl0YUYOeDZL7UgY
qU4TatBUG+dVOul4q+u2LFd1WNT3adoQk6pGgzaVJv/ve78g0jB5Rhw86Pv19LNlGjkbr1DlScSC
TRPxGCuSkh7BJ1VEq2KToNog6Njrs6+RxJNNI63P+vXYd867LAPnS+XZZEE2pUfAo5k6vcYOXHTO
WkoxXdpYME2AQ7KCTKhJriYaMvjOT1TvRWhRavp9Ezw7Vuu+N3Kcl3ScfNxJg/DZdQzTZtpPXhJy
8JsaZUMRZByIycaqym2hBjq2+HZaAgCg60Q7nM7yC5QOPIqlMoRzUFVeUyOiqMUjLWz6DYnopgun
rcx26YDR1fDLOei3tLX6UzBNo7s2XG8kS90zDHdToQuhW+1kIy4xqiJe+xy/8R6qkled5V0VEANP
rXgTkiIjzxRm33kV9GG+dxDk4T0fq7IDrGQk+lo7sazXBp2tdIs7gokUvuYlzMEKlVilUk1ftY6c
B76zdxe5E6C5ypKBWo+RV9fHvOv5WmhAJzZOXSb2ObFKCeC1pLW/iCrkVI9az/omHBDRm1SrHm8L
tqE7c8SQuyoIfcNSSkBqe6qJQMjXJqv8XWNWRb5pLFsEL3A8AigAqNaHy6pPOOLTjO6IUsxnEgto
YdeKpvzoORfozEy5jkUIDgp/WEr0eGJKkqjCoowuOycTV/hoybmfyxYswztlqtG4awFWoCEY2h+1
WV0HiYJKc+7hHsjYNFE4DsVW9LiviL5ymCISVp1wXdUaZExhBIeicFI0vD1Aimk9JLCgr112Y5TG
dN05TpcJZ3ZLgMPapMx0yJ/x5gS7UEeSGA4eivtNLoi9wKEgJCbAosmyJwyKeF2LJZ1pHyRVr9ed
N6b+holhY64VXb2SPDbh9pskqTpKblZrnO0tHlNM6Gmkjw1EaJM8lSXkLmVYHPvnGWrcautXaTB+
6cvKnAmOTNyYviNnzQ1OK/rTljHE4ZYmbg8ipPbL2tvYdq/2qNBk8dTa8UABggA54vmPcwsnrihC
MkCGcMZHgydzW5VmWXxjI+nkOWTU4rU3yXKhrRJxUJsGg5kLDWGn3skm4Hw/lpS1+0Q1LnrAOpHB
E82D2r9KOjej2i0mj9hTKUirdDj4kFKeMManT9AH1VtiN9i3NfGQzrYcM+k9wxphjppUZkOB5dg5
gUV8o/Co8rh7imP6I2uciDZUOvbFaGMYcQuHYppmeewz34bQopfjFmOORbvmBr7b0rxy7HvplDjo
SKwY39reEbclrp5i1UcTyBc/9ccnCzyafY46H3CZb45ERdsxnRtWtVAfDUeOehv1ve4h6qGTvO6S
Iril64udaBWOjWHsROlbBHsFbuDxTIHKIzClIPamJ/Rl+OKjVg8ubKe3u2ubpkKyV9o3YHIYNmkY
Za6mb8AqQIXxKAlFzwyBwNYOYv0eD8x0shXNDQ+sict+scIjpOxNz3MijkDRKvA7SieE8zYJNfZg
Kobhoo3h2BQydzGDBzLK16kfjNmhbHPSNP0xK/MDxojxnbo7stlkCNG5iYZRjl+jPCj9bVCaYtwg
68iLbQKcQDIZw2AJ5SvTMn21oNROVDoTcWQ0MY0lnXpxQOOsHXLAKgS8uPPi3kdQjgMaMHFd4zur
yvAN4c8SglfI5g7NHyRre9Lm3WzDVCIXBETHHOCO3Re5wrDZEjTX7K0506Qiajh+G7PAnbsieiyO
ztTQJhuS073qvDHJqF01YpbXmV3ad2Rm6mRtiqx79QLUReczg7NoNRGEel3KfmADhu16Z3Ma/uZY
YRFfTuEcvEsBNGsFOrE0boldVLekPpr8s7bxvOdJwrG7zpkB3U2eValj6apqPvdgUAWHfuIQedEZ
aOx3aSsKby+l7gr2lXQeSOnBYeKcqiRK78ZA9+aukZPAD29BWfeWnhCnaWAgXux3rzTJOILPdTi7
+7GmQwLPhhi9Kz/sAs7yPGn92klnslfDfHbsdcPTfZobv76iEMNYCIGEJGYinl3k/mJSw0VXkly1
RirkPEcyMkqOrpxltyYGv//h7byWJEeubPsr9wMIGpTDgddQGRGptXiBpQTgkA6H/vpZwaHZ7Sre
YQ1fLvnCti52R2ZAHN9n77XtVchZlntSq/iT2aU/L0FMNbAyimQ+hm2bDrsp8dP7REe8mqPKZoC0
uhJ5XFt+zeuA8XRb6SR/1EZRIgMOrWVK6W2abaYqLZBzHMTnHNPZV5NMZl4nKZ3YawzoIqs3fhBb
1TnP1Ny94ljMTsRGq+240R1vJ7qp/LEpWk83YReJgsuSnqVd69pDuQGYWjqHfFZFsRM9duN1QLqx
SVb88XLYQ+zkowZNIhdx4VWKqV91g5zA3hP/Wk+1hjUls0zX91XvFOO2hf3E9mOOvX5dR2O7rLVb
JS9lFZ4aqkt21BRKS2c4x2jOOVsiQfhwj0RecC7vTUF3nFBv0bQ0zqaFTPRWlj3Di00XSboFImNz
/eEHLgtuujgbrxJysQzBJCnt8y4H0rWiiyn4FostaALir9Umttu+o+yzn+SKRLK26WaU5bGb2Zhu
PNubPvxyUees8XI2aCa3z0tYDNzy46RfyZFKTtADwjVz4Zg+OqQGq6soZW0NLSufz/hKWNvEXLTB
1kE6lJvIMss+64qATX5cixnW0xJZ274sZXJBTxgjNRYZo1ZMwy3YUJE26ZE6a688WygFUiA6iLuf
TYT8QU0tDrL/aDccoQ3vRFDrsAfe3LFk/8vSA50duQchhQWnRQlCXyyPNTRM+xgpPxyPfswJ9LCE
kvEwIZ3Vbkmo9uHWUAemjqlJTm5MhT7qBzVy3wTafKEnCRTQNu0o3tgKfzTOaiCBvR+Lsfq2jYvN
MMVnSemSThVJ9qahhgOoTL0fRcKI3FIYehFzgGZEmXu+sQFYRL2npcJHSxVM2buazS3d4mivEu6L
P+fbgqZLa81Dzn6JdXwiXebVkhxLFt0fc5RM+baO8GevcXydBjBkmHILjzJwLjNejs0OaykEopZ3
750bjFUIyIbRbWPNugpIgnpptMoiHua8/RtvvCmGhiuS+Kd2Xg2j20NLyOjOsynS3AeLoNTdABW1
eGMtot50Ki+7u5YJh4VZXFrfyxxU/p7YnzgUlXafGEpysSl4rZcbei/iR79253zD7/p0Il1yHg4n
Nne/7rzYn7dh7s7xvp8G0tsFtM/ygExfoxaGIGjNPud6e5bs3umANqhIWzwdoHI6uyBXXBZOmt9n
4LBZ8FNNNYKGCMTS7uA+ieKdtEdMzhN66EVM+3dz0RNPSdZE8QUHOsvNphNkTrxV+eR0my73dHzQ
jc8OQY92NOxcmG3BvVBtdN3TlDZuC9c3d6BvZqLqTdGQVy0amCAsGhuPvXUwPuSOPY9nqd0JcWwt
P4z3FubAiIaJkY/IeDPDxfPgauwIrnqE0pxlbK5zTRB+tyQc5a+Ggm7UDTxKMqlsSDy1zmIgY9ve
mhw0Vxz5NdHqCmd9EbfyTPax0W+NznFlrMsKSQJgCIrOC4YA8zalg+zX/B5Z1ytZnzLnvaY3L1b+
J2EE9bDw7dFZk8+u5V+IgHt2C4tMXs1FQuQ7CuYaSZdRGq+MiMv+LAOU7h2okZMBlWACCWjrzSN5
ATbL8kOHfq5YlIJIAhBSArAQharfEypF632F4Sdaz0XTq7OBN6k+uoWFLr7QkyuOS5L69lvspMa5
sFLRixnJLoYc7zdg1p7k4qISX2D2mSa2krj+n2RaMonQ7ptMXbGibM3461GWHMAcNyvH83SZy2g1
QETrdyC4APmBGXKH45RzztvKfknHfcA7bSjx2fjud0zYGF5F6uXNSgC8VAf6fEeaqcNQfXrFyGaU
3LbAQzwFbXA+Mqx95WIs2k2mQUmuCjKv8rand0/cgwEbi9VMkSjdCVOQfw8YJDz2ERzEjmD03O+u
tbwvNpyIMC04IL3Ho9JTkzvptgcPtshgnQkxHtupdfu70R2mV3Z/abGF4kSboxkGjYZvp/6PyXPL
uuKWKh7NNNiPqQjGN9lltIVz+GKsBUzygZcJutDoSUAXoxDl7UB280Tr1CMLArL+6UZCT57hk7A7
W2WuM/0ErTpx+uh5NAeVCHfcVhML8UvFgZ0/WBfEEVlt+G+MYQgONRS38gKtk8EJsw05fW7m8gWi
L//TYnuJJ7oN6USFTTGl7CJa3dvrHCh3tnX4hQcXs7RUuAPu5tCc6IUEOLCKQckiz4446k0ZSego
ikyypi3e8PzT+QKk3e1VT1JO+MW2QfanLMtzzcaQiOnW4YgZaR1YrlcxU0sew5CrE7m3k4QWYo5g
vOiyVE/RBXbqwNkkOYzuPUNz/ILSYJgKcjBq2wA/4VcgCIQZHi10yHfQg7deDsJlF+Dqejelo6ka
o0BFryyIiy3MxFHoeV9QU7ucm7TOKegOO8YJiwJRtqTzQHJldqlDYk0vqWZeithHsh+b+jxBYz8V
fQ/+XWQRb1uXflSd8+2raG2lCe/tHBbTV5YbyFy1w0y7mnS1NOsiiyB6SORqa11l6IPrbGAKXy+F
LvnUTHNoWAvf07nyHebeys1iPPI9/+9DCoiO6u+Kbea6cPvmOujsJVhL7Ich//i8cDaOAmW18sdc
03vfhiz0Sbjpi5F8jt7YYZF+whmYSsbpPn+WZmbKbwtDvahRrDXXqlXuJbge65MOM/2IKQLAVuzn
xY/j45XZdTpEqRsnwVdmxDxfpWkVudc4cBGi+VikjMDI5CssASYju2sFN9PABLih3np869Ej3HXI
5HTXNWMhVrUMKRGda89tiDOVAgQPB56bIamCq47l5ROXMa6YUY20NVvJpBP6zVMOWWhZbPH8MbHX
WAU6yiBZh3LEDurqxou6CeWqCE8jTYFncKUDe3iJOf3X8EFwR5wWpuY6hW034Q7LucBcsna7LPDn
T1u44lZ6ufeqRcG+Rlkxw0+EyHqdL1Pjb5OkekfSlId87AFbD2ko3oH3JN8SEbRaibrzL+Le7u1N
UxTunT3JIr2uGm2hHfbcXBuF4vZJIVTubVpy+xw5kzL4FMAbrZs28jpnlTt4ofa+ioOfECIodemw
L3ckZRssUMtQM4bNbnYZTBlKveHRQFtraTnxsc9Isr0FxqMr3o4VZUlJk1N4o2rD6rzMYzOuHA29
6lYvli2vJxBh/BnDZ1zFIiZSWRJYcy/YnMhl4+QGKmdDAxL3qg+Jlzm+EZdhLnwbawpYnxWmYoaM
dumyH5dbeKDkWBLPxR7TNTtcXaF1aKng5Ds2GfIMXdjoSbBT7L3i+D2smxJp61LAiiFSUGXR2lXS
vUgVLSm7OUrdm7p07J/IybuIB+pMy6+bmPqS6iT4FQlx8R9R5vkjvFEe77CrzBevsx47hUWCYdX5
43gqDF6cCr9Bp9oHcHM+lk8jEu+r9QulL5aTBP2TZcrOPnWos3xblmlON7hfT/m6KKPsg/0o9b79
2FNQUCdMwCtZDFiv0miaKbiddbcp+1FdalxPCpepXWePbh+kTAcmFcuZbNLE/cReMPTbDIFueeaf
OENntieOOXEtkT3ZjADUXsYKX05dhyWGFegcO2CKodhYRdHNVJqWZvb3/ByIgQPV0aACIzkh/RuQ
fMdSJBw1gEu22gMEFfHflfFpBN5abcoNgcDHAo61TdqvhY14j08hDp6bIC7pkbZ9HV5YVcEu1tY5
kyT8mmjluq1Y1qUzlzDUEkyMDyF7xMsp7VrKT6leTteF4UG4N7oImaCG1t11SRLVG5pf8CTkKD31
laiKruU6ksi9fgACa6WaOKVnmnxgeXQpUtfPaevGmJ/GGX26QfJFSQNLkjDvvelCLst+iBK7fRps
6G7XDDjkoxQvsvJTLYADj2Xr8LksepnT7HIuMgTEtZPXUxNzMKvDZSOSIWG/mReNuw05socXJRzi
ZI9Lr64uLDi4KCnC0MNMttzqoHr3HZ5BJqWQKE0T2BaIrii0E4g8zH2n/G1aJbwj6bHlsbdjT6f8
9dCNcyYYIqyqxmSBB8t8pr5W3RHUjDEgEacR0FLSTtUno8jQ7tpJqFcN1Tzf9aB22/3E9QHREqvI
pmMFhWJvTe27vVRJQb84BZfbEbNOeR5RjFPihBtH1P/An4Am1GM7vmTA8vrLuXLrfo/ZD0JLNS4x
NlNsv7Z7Nue2eFEUn/8YLuJyrWF8TZukdovTUnKgOJPvzLDjsXkdtjyrLF3cNdyJ8NOw1I6baSE8
f0H9rHrm6p3as5gly3dBhXh8Tm52wJg5m2q+VAXnvUOsAkg8/IxByB2FpWatQACDqvc5ZL6XUxL6
G0AJMlyn2J9Tm3eIzdLfKhteH9lAF/uVD5ZKcaiNu2eMbC0GVZWzDqfNIUv24IlCVFnquzGRhars
P0QPURrr0tIEeClSCH7oHNVwhK0XhBRWs28y+8VtTq3fE3XW8hZXSokqsfjeZ4zsq7a28n0beafi
F4ySkVBd3fBe1ewcKh1Oa1RxgMKgQ5tl58tBvqSZh0VBlZgBdjoHzYMOHTTDkfYD02zjNO27TdqY
oDhvVGaFe7YJZsLSpW39UXqNW4BnmEV36PjeSf0n+aDgy3v+8sFyU7dPtK4xm3Cymds9ZEJ7vGaA
1yF55oyyYHvohnCdlwM8fG9GxVyVKYfv697uAo98dmPbm84LZHcsY5KUz4ZrAFe1HJLZenGW2bDa
0CkXD1st3IzdOqa9Su4Dtse5T7wmZ2DYLPBTravFC8OU6bgO8suaoyRqiy6t/LZx4znj2OUh2NRu
Y5XPxiyI6utGJ+bdUuz0bvImrs0TrR+JcxG5aiYCGDUTcC+n9rPwK2tpoqFRJ0W9dhieSjRld/Rp
K07GqqpuzVg7/XOfeNKtiGr4sBFXOJc7KJBJArapq8MhL5kzgByuyZYWkNkXJhJxYQ1jVr5Ybpd2
xYbnR2w2AFib/oGr1R5AgtlF1A3Aiya3vPJJGhSQXwvsO1bazwkWH7TCYRNlVtseFDi25DgXEu/F
3DQtggJb9/CrzsB1PgMFt60DHe3WcLvQ+4vZRMd56lwvIy07+DnM0r/WXe64l42dheEmXjIJohNn
N4Z2Bs6EjW2Rq6Wbz+m+TvL83K8TQ/HCEBU0M2Jit+J2A+Q8zc8anz6VKySxtr5gwSiy50BiejnP
6tTM16Op8ddVZVRHp/eUe1EuNpRdA5HxkIEu0qsARZMncaQUWCCgR3tOq6z5MkYufBtUr0O3tPH2
rWyOMJ9F1+Dyg6CkUcYQasEB+5xYu4G/cd7TIC0tuWeOSyR+I8EiPz7roOz501k8Mlo295HK0IkO
iiSCqPZsLdyypeg+q7l/8gKP4XweNg4u/kUMbX872HbvIvyIEsrA04Aw4rHPKXPVzJ+lqTmq7XgQ
BXZ3BCSeci+MU4emNVn4rZON5yzwc3cwLVIHk0I2m2I7lHOAbbNp4oiZM9WC7T0134nmWeeyvePV
mbSQVAuVlrPZ1BNI//ks7YYkyraj7ZngLo7jVLUrFpKhZw7YucR0U3iuzYN94LNF916QxeO+ZQtC
s4DUCSImpEturNGEZ13tqSed9yxtMzuxb0dvKX8yEixUWalRfPMSGnzmRx0+S2jRbxGW2n7VYP59
UH0YnU22s7T70rXyN6fV4pnig+iFTt50ILxSQmnYtdSooF911ClvSf04JE6yGgJvxS76v5Og/1Hm
/X8XaL9uvqv7rv3+7i7fm9+j76d/32fdzC2e544G6X/++0+F17/8xfb/Y/V2SHDqf061X32P/+ft
+x2Dzdcvhd2n/9d/x9otAlF/d9ggE8V1BFFPj3jbP7u3A/H3kLQ1VCHflTzByYL9s3vbcqO/OyEN
sTYNisJzXCJP/8y1W8L9eyAEPmmcDRHdz8L7T4LtvwFXWLOznbeZ0QVaWsDh8LcUXFbouuP11L3a
Ypx4+swjC6FmCZz7ibZ6LqAWKvxJ9e1eB+0DmUCYQxSQsSSJJLFafAU0z3A0VaJ5Umaevipa/P5U
0vsbyer0MQPyl5FPiSO/mMA7hdD+kgGzggYpZur9V/KRLkZ30UfPrhWJ87hT9RM1MXAPvbQCG+Tj
SX11rNG/MmKwXuvAYTE1ear4+cs3/f/Ky/8aS6NQik8CX4C4pMN8Ecnf8rUDrR6JF4KL46yWpAzT
tfxhr+rXqx7rEUQl2Gdy3XpTdBNWnFzwdi3JM0/h/AN6YXNOHInjszVWC72YrPkIc4WBmPYVThzs
UfMiL0kG5VDcUEAeUHZLuqukpMU0Se5YtvZ34Kis90UP2E5srV6XNmfTEthyrIi8lPVLiBBz5YeD
d0XFG46+UtEtseoXWy+Eu4Iw3RfCGU6ufwFvp1GPszOnYMLb8GBJi8RKloqaGFoR5DcI/vITi1xL
MGjwP7p+tL7dINSXPU2nETjKubp3QMvfhpmtbhZAisnOiWZat8Lm5L5Kgql7BkvltBvqfhd3xbxT
Rwc/8ofXavRy1s2yu6sHUy8cIyxtbRcE+J4ZIEjd3b//6k63z18Cy6evjuOmDVTB4ebzwuC3FGbq
dGHYepb9YSPA3zKq4FzWYPZvXMBt2A9aTdMh4sl8sWSec7OIPMZ60oY+HWptGZpVsqj2SuLou8UR
7LGFT4l3bHGkxTcp2bTv1PXqjndDyFkxTRrpEhhw26M3lu4dUqy4wgs1HrST9t///kdzTsHO/5vF
5pkRgCjjZ/PIylOk+HuatpumwXX7pXy10pI51FdNGq5mGE5vmA0gHuDNm+7pq8k/s0CmAaaHgfkP
B/L0JhI/vg3qhLWRb1G38YdP5v7+yUJsJpBBXaaywP0XXgDTUN2zHcvfsF02j7XqHaSUILNfOHpo
B18SivfaK5P6dqF/+A7XAEGzJZlkuEKoZt3E4rAI/5CT/Qd/4ZffF4QQF7JIAKWBz+f99vxjjYcU
5IXVG0QN54opFxuBqOroiSWIU6Ia9HBYcZtTyoMTOnsb/EZepeGAS8LpTLxR8D+e+Gs+X9jEEK/b
hUm4WMzwWXLWvWZNn/Qr2y+CP1bNnz7abx8dsBEnLJ55zim1zd//yzORlz/y1BTpt7CxrPdKZOIO
MbmGwp2A9AlLnfC0XMRHLxCB2M+cPDFDnmq2V07INP+H7/d00/z2cSKHjPzpfUZ50z/asv7ycbIo
wsOpffPGzrC5byJCbeRBM5zndaiXRwehPsFjVxCYXJygtLZTd7oE2jqcGJkFdPlcMqH3oDULzgrL
8CeSwD9eEr9+QkAxtGH6Hi8Q6YjfkuazV3ppOsfjG/Jsc6scJ38uWzwtu8wdNURiF/j1zrYsSg1T
0hOrrkVK4SkUPDnCi49jsMhPPNZkgEZIBfTdtNLce1kir3s3Gl9x6cFQnocoPpc9iwx8FW39I9k3
T7t0NNbjhCjyqtjXjCT81HSR9OGwI9+bXyf+CeoVDNp6ju2Ob2tmiW9th6lJfyLAZtc+lran3Cup
TxlYJ/3p3vzX7w4jF6xAGUSR4Ds8QRj+8t2xLMEsmtvLWzwlMCIpax+fIiXq67p2049wbOOHhKPK
m3tqGVsx8BaH0gbhvuoW6ZxuGBPf4/T2mG6nj//0ugJDx9NMOi7fWOD+zj8oDLN/5SfxG/wJYFgu
y3rDRpsbbSU7m/djzVn/AQl8ujpxAp+iqhrFeuz94mQdFt11xET/0YB6+eaYMi2bP3y+X18mPHHB
3NErbYfwC2z8rL+9THQQN+ySEYLjwMyHvjQO68ZlKW+aRiV3Lse8D568ol9jmcyuu9HJ3gilRM+1
Y8arXCCP8CiXaIqqhW7pPfz7jxf8ozz3r1f9Cargkbs7TU7clb8j9eQYTRb6jv+++BX92pbryngn
5eSma3oG2pdoRvK/iEjZnGpDInwXFSTLAr5e04sDgTqfXr9G2ctZEzccSgblB9kez2HanAOz98zO
Lm0S5RkkTFK1M9E97hzT3UPDwbcdAvEtQiaTo1Zt80IIQD0QX8jio3DDibSkOE1MobHLwzL4S7bz
Iozyu66R3VuT91qssWw108ZqRfE1KFfdhQIJGCdQMJ5HVZ1jMHc95wjewDOgmwkbbxcHOAZDX+5l
t4otLrcynbMf7kwpwBKM9ReP8jp8sS281lsGE2zDKFz9J7JQTrI+yRJ77+MCsLGyh+U5ZfWorDaJ
OPxeBPsPPFUphxBZzqqFnXOcrHsVtflm0nPwVMQVLah1asEVliT9HoNgNvbWtVUYkj90cBUEUaP0
ZShbPZ/jaIvHC8KCZXvmsqrzr8mYiPLMt3K8+sbt+y/cVtEtp+OQVY3GwwfSvbA2cyaBEozVyHWu
A2++VVFHwonzJhGGQafTavJP/v5Qls1dJNP2buYG6i7SIKjvsKW0T5qB9IXxakGzHaGjOSXYA6ad
hIfhYhwl2HrHBLVpsNcHRfQQW8Dkeu8I8iTGxjEtvvvS1eWauRuTi/Ca6mj5MREBnQtGHkyWL3Pk
BezGUkznu84Ns0OSBssTVwIrKMlDyTmDdxDemESULw6B1Ve/Ldl0iVJWH6dI9WffswxZL+VkvbWJ
zu/tmA6aVd9FA5xadsaAF9Mp8pBgaQ8miOnbwZ7tmRNuxETPxUp3Qb/3wqzzL0km+dcVEIN0S585
QvuU6ep27Ivyi2aWIF+1TIzzq6o0F0QzspVaA7YTelOTaH9j5K2eWx7Z2Xqx+/gLdUhe+KnxLzxs
chhGVHAyzEqLp+DiRWxdvLnvf2QVc/Qnno7ITm4ZTHWiw+pjlFJetrkMzMqcshjrgT93z5bOuR6K
qLmc1Mlyid6cYlBRXXo0XR/FG0T+PH3t+9lEx17WJtm5PowpfN5J+Ny1pNCxE0fyOcPUfZtGpxAZ
e8XqhsJOcyXos3HuIVYm3MsBdzl2bMxQLyMyz13qJdVN67bRa1xY9UWLjmKtDJBYdik250cMrSlk
fCBNCN1+Kry3EfPLd4URmZxGG/vwnEe72rdSd8mxNp4UxwrS+Zu76D48qMjKoCsMTp/t7AnoIDOn
X3i4hZPkhbKUwV/LkSoRdsgLHGJ2ahaGkcEiSFxkPs/WpXgaK9+7Q/2af7qqS6s1UdbpM+PpeeWg
vKstduT5nkKykW+yzrKPubOqZtWVgXxoJtUeBQM3VPUUL4SfC4PIM9vmFfCQfWuLxHrv6V16deYR
QjalAhDdVYyNsuXQ9YZDu7mDwg4oJHaS9EZlnCpWsee2zbpytMPvNuRrpr+8ffccReSfR/p5S4Qd
2nZVIbmVGQTGipBOvoJJGZ7LUS1POfdUu2rxubEAnly9N35WfdGcKIN9M9PxQTqn4YPGUey+ajK1
epOyv643RZ8116iYvlxDlCGEoMl5RDCBEkrw8FmH9wms0hutRwwYvD4VEArL0PfE2nA4nyBDvbQE
2fERqdgxO48g3nTBML7U27juWbCypIRh7gdQOUj363fssKTF47nUGxHHVr9O9Gzkmpj1yVFDt0S0
7Zyle461cpDIWmRWvsR4uG2rRT9XXmxdJbQJZiwYETdOxw5z4Nlqo6rnPd4gEbjhs2Az/GQH2r4I
iUtfiZolwQpkRPGuMtvCDePpFL+ILRNeMfksLhXo+oEIdsyHSDCGXVIGltx1fK3pOlI4dlZkPScy
21MUqDU51TRkOd8FN254enJkwZJ9cUF1xC9t8T26U/boYQ3o0Akr+c52PHpKMv7UKu5l+cBrNHqF
XtI/uWMa3GHAKN5aSJsRe+AgjndBNtvhLanf1ubbHIcX/AZ9gX88MGITlMHkcsVluDYmkDX+qm0b
woaOIiKI7f1a8wKDR1FH3itBTdWBQw54WlMEQaMSMm67znqP+JsTmO7JiyMzY+9sq0eCPCOrGIW5
Dbt+lfzYte9TD2bAamjcFg+dq/BrslYdDJEHuzzqCEDJtvX9Ow3Fdo0xJ4Pz15ZHp7H9ZCWhx3xG
yu4wdQV2dI1Fc/oZTfMiJnP0VDTZvO7ycVvSBnAZmYB/DxUPFf1D1fKhTFzip/Za2KV+YbNrdTvr
3aeG5B7SeGgjGAt5cOo0o04AjRUOH3DV9QwFHFEicztSztUSpatujOxvVrv4APq2ba+jIeH8IqHM
9Vu2AKRHsflzTEvd8h6J1VwRxhqCrcu24IYhQN5lYy5pGIvIdssuJsXi245733ol02HLcfzOHurg
gR+7WDZ5RmHaqquX6qlSznIpIu0f+hlf2VWYsuTdca62HgJWRNmGNRs2HZzXnPUFD7h1AEQADxJI
CIKvHBv3dp9mt9Ifem/LfRvdL87od6vMU7Qi4Rso2ZHjESO5o8XFXI6k3RLJM01bibyY0zF86Csa
B6Gv5vSNRIVfraaltR+CSgQvULiWD2uscT3prAln7DBeT0SP7H7yTMmJnd2eTrr+zTR2Gcq+lTYW
dOppCgPuaRJcq3AI4EDQPEUbDDRfAjCzfXqWEbgCCWOlOrsVTl3sO1hI5UXpV/WR4KhCz8C+4B+I
jPTdahrB12+NJJe9oaAjLh8I7Xr8aIvWA2WC00z/xjN07Hq4zBhAOV2N/ANXTYB5d50CZ3kP6yEi
WWt7bbwq4Qhnh6b0B++nIw8knnKVYxDrZNM9Ryk66XlLzsSBckBP0NrLSlb8qJoET2Hv0Pi0Ukkj
tmEbu1feaAb/c1pgyPfCGy5FMbbusQchiqOJcZz6N923cC2aPLk2PF7dg58Zd4sk4z4N01LvQHLI
aQ1LQxD1VSnOOpE78pUnHmXXLle82ncuBSYbtuDetB/LlDhAqOrrnnqOnHeLknpFKJsUKb/bergP
LbrrjvUyS0ppsBzLQ8PF4W8FUYpTXzf5FyUSfq1h0pjqnPbfpjh0g5e7mOckRV5j2BBwBbSFNbme
x7WKen4Bbquq6WwAlw2wo8HXi/Oza+0zYNnjQVEs5J/lJhY3S9WG0UaLUPZ7XbOjP+hsTsZzY2pC
6LJDMFq3eJOScwtSsr3pu8G670GmLRASzFzsc/inCSFhWc+UhAlHbQlTRXov8ZIk5K6D2cecqkdx
plAczLoKVRGQ5JvjlzAZ5/cCTx5+khZIUbKtEFW9KxpuwRB3+URlh8D7mt3mOKMavO4cxc9RnvU1
ufv5xAEvN+4JxcwBKcxeaUHDPpy5cX5eVlH9Iqm+2PKYmiN2f7LRPLlHRZljjLdsJf2lxwkeQIKg
jfS0HBc5CxXjBPeoI9a1Ssos22jf9n78qMtfSVzS4xQ4fn/slIfoCeSJgxmhqmXdhQX5rpx0dW1N
IS4wCjphJWHjf8LiNr4YsmThwU/bfma+nxx2ZSM2EbbyvF+ghBEQH1Ebeb2OMAbQY4Nng2aeA3Sy
SrxIRVBRUNNPzp0KzFBcQiQK3Q3Xj/7Em9t+cMbUtJOy97mLvXlS278ZhTHUYp3zhtyIPyVyNE1q
HnWC4+pvOYWKCg/48IZbPzlaTflT4azaxcZqb/7WYORhCS1QBbGm3FJQ5MVbtqpTtIFbVv1BlHR/
lcojDp5obODPg8CGuArQ7Vd5IfKGRuq2i97sZbb2Xh9lFw5+mX2LHRGPvmsdgQKD+ekXouhSYKsz
snn049bsHaS0fUGl/QYUrrtrBRwIjpTJVnt+dWl4jPEWN+bctRq5rRJgY13b4m5zqnaHsRmkD8vx
Z5a01h/0rt+6LE4/lOC/LpR6ZHkPaeLXH2qJBrRC3sDvdH9xgKCTgHdzI5fnLl1OAPBE9281Bpin
ZDDZU9G3+kV45FcRi2fz7gwq2PP06T+CJhpv2nqxPonhIIhhAVC8dcL+k3ig4qflQP3470WB6FeV
+B+fnVIIn+2FAwGR//z62QmcZmLOZfWuJf8SHIXF0K+b1MNQrYaSIj6X7G9l4xFZJrqm18vc4o73
86i8w4DbsKst5a3NtgJqgBbDHT7T5bJTp1LYUFG3u8IHDjbSHYfnBn4Dx6K2IYmbxJUNkWdyrW2+
UIlHGjGa6Wu0aveItDhS5ej22VPkOdXC+5IqOpAQ9fAYge3FRA5O4s2aT54r3pXBORzz5qnlLA7l
YGrh8QCtqW8st+Fk58vQPJlqpA0yHohf47XOcHRL4oXqNhgxcK4DYxnyDENQX1HEFwPKHYfihYl/
6YjhVaB9CCE3N10cOe/2EKc56kgJqNHJMcVJBogHbuWKTszC1Z9jFvaXYkgF630yIWtK5KZLFVLo
ybQ/g8ef0/YrlkX3QoVQfDn1lLqtVQ7SdNNJ4RRncgmHb8sEHLqQUIJ2N2I22lJNTLPYaU1+IdlR
k94drO4x7bEar+izN3sby9pnlpho5zX58AwuK7sK3NnlR9Bu9t4uHvQcSBDgAXunvC76cSG96wjI
zv/+kvqtcYRLKnLZzkk2gcBR5b/IYB3+rarrh/I95Iv9KtnAv9ZVUt17fe9+chCnnUp0YXptipAz
aF/SCoCqMlzzKF/uCk7pt8DgnYsxqz3vDxJd8Pvl7rJwQNbyhfScU4PLb/Ims7MVB3nsv4cdjDLi
90v3SGBvSnbjHDjXRhqSFpr78rUBzHaLZOHuFyBL2aZ2RL8fu7g/b+bEcM5efIyNbCrDM8uPwmuQ
VFzRNUyWA3pA8Dq1eY23PPW6/2LvTHbkRtIt/S69Z4GkcQQavfB5jjlC0oaQFCHOg5FmpJFPfz/P
KqAr++KiXqA3BVRCmfLwIM3+4ZzvMJGU46sVZ/HeR3PaobusKNc42SyQsSwKHQ4C2Z5grcyP93HU
nul6H25GwjejFZ2S+X5neTAVl1lwm+2uH9ZZOhabfkipVTNlCCJRtMAotEnkdhAKixF7T+6+u96o
eLqQlL0iENIVqipkVlGvhxupBPKhz9KqRm9KRb2aS+qMVTLl5W2m7JnXih/muNieIfid6Eqx9np2
h0wRfPXU0Z+VNKMcHYeJffd7O+X6PzxIfyFQ/++8kh8yCkI2CCwno9B2WG38/WwSvrQ7FZPNbNut
/au0J2ffuUCEHMSAxyod5AFIT3XzkN+ss9azkFHEChZa3Z+wl7j7gpBy8i3RHHFsIdHOBg0NB3c+
Wq7aXBa7D7ZFVxMlXEROu5vGhpKNs4y2yGlx92t9r9qrbRB0xVUNGbHbOqeo6tj2+INUJ04F/B3Z
6G2mznf/Axr6v92VGJe5KQUxSSLwsH/dn+V/G8XjZ1cNxJHkVwmhVGDPArsyDOwLdkXbma+unHr0
S7H/DVyPh4KXjIdq0ziV80wHYnlrkE7jNanprDek1RbYRkvblms1O/LJlvd07dYauofEi7KngscX
oWdd/rFIffulKlsB0Rzs0/1uGHaMutz/sGkgOoTP/7dfr8el6cFrpcrDi3HXQ/z7zweeQi+FZ/RP
D7DXD8b02Yl7tkeVybzwY5IzMYIOEoJ14WqMSfEwACelMqkuzkjO3ip1TPAqeAvHw2LusEzYPOax
Lpzou8+//QpqNIlWjU89tmtm7b3pPC7fAq8tT5o5GnW95+m3VjAqWUEFm+/0OH3wRYFqw9LzDvmT
3nU6deE3BFl6gNSh1dYOKvu3otAzqEcdKV6ZcMAEVF03PVLERgXMFh2/IqUwzhVAFmrR0ovt+rfm
x/zy8Df/saYR5/0IxwbBfmimg8s026xneBIIcmOXGHaq6uDcYv5+9Icc+dzimuyxy0JxlUPmfNNx
rc5IZ5rnTsYzfvgcj/QcM2VvC6aUNiIxDjDoHVebuvGa23cR+dx55zJ0EfaRHRx+TFMJm6Zh9nDB
fYZPYw7T7guF7/jJAKn5rmfhBCsAUhFiqW6gjL9HE5L60xZfYkGjvoPyYZwt5JEOOV4c2OhWG1Cc
e/g7lNzCyGh+pTuYIMIYHDhrxgB+cvFLXz+M+CDAufpGvC514jMUCXPlPiRIEsYnBS6dXB0/REOz
S2kAMI6UgwqbvS7YGGPsbAW9CKlu8Rd6sSkFLtvyLkMssr+hK3OzFfut6kJmtLVnYk90EKLwBs8+
usQHtI3FK8wtPa9xSvZPODlLsC2meOxCxFSgDvk6YNBBY9vZQ+wPaw/DVgtuZ0LuSvfrlGfSm8e/
ZI/3nmGkUeR8MXLfOC1gbk4iJ9pr9AZQx8Y0+j5h+kvWqCyXYmOsCBhbO99BAmyrxgeOuOAcogxO
T25OUvIpa6FNf2AckRXpyGQF7OATWleiWZ3RR5MpJWBLU+BU8NMOBxiScAbMcZv/GlyMA6t80vMM
KmPKbox34t84CbOLGYLwALA4BbVm/OjaASOSe8TJSAa9aiwWfARxeNAqhV2J4KxfjR7Gz1XmySE5
+l1HWnsyw7ZZQwUsxu2sgHxtoY8gktBpV0xrLwkR9I9EcYD9pyX8xWCqfMWXECy7nKiM51LNjCfQ
c3vtzmXM8sajtZhDUabohzqRVmeF2cowhGqp2qygTnbTMHU9IeUVi41+KWGZKu7qS+/jbTx3Ey1k
oEL3hU0HmBNhGbarmPFfyqZrb8voqGATiDR6jaRBxYGD0H0OSpQyKzXkI9OBUj1hHulfIgdzv4NJ
EaBY20E5yFUQL6sh8ttsDcUFygeD6uxm0xUyq6rc+op+U1AcO+Jk21OodiNHxIbPqU+pQq5/R1m4
T5xgAHHH3Bu/uWXW+gzx+TSmYmlzf6OWSwYX1jCYKWFXGyhkt4VNUrpPghGGnO6n6oa+M3whRtO9
ErBbipewbrszk7DF3mYzIzzm7SafNngPuw8cx/gaKuqAs8TwSeh80tSfsKHvBkiIHbjoXVmqlcKI
/uCYnA0KuqUTCCZc2CG8wvyQmGT6mTZTeCtcFWzLjgXxXXDeccR6bQ6/L1lK1O1p3E0cB5X6Qn6i
jn0Ro/4Ssv2Zma5+B2TIvQtM+47lcKu+37hmiWOcZ0Hxmloxmzwqm+ZaoQX9rU1QYywvpwIDupqu
GnAH0b5xw/4vK8x+iLCqBpRV+baO+xxiiRMVP+x6rN/D1vMRz6Pzpj3u+rJ5yjtfJqzjEnxyTqW/
YUhQW7B56TMJnz4PUaDS93kx7bWRzGM2uOqTaRVJBmT4s625OTo6lF8hT5XekGvhFJAlMyf+4EzP
xW2SRW3va6hBdP1s9+tHz0LXvVaK1SlUBhTSVz1mgbUmdyDh8CQ4C/alFc93i/40AVcprK46CDQ/
KJCbwDV3cVP7goLWuN8nJzMgeTMZTxkcOHg70DWG5GbhbSPnOPb1My4dwMhFqKanob7jZwDKihcb
PcO0cwUOLR5zpxpPAkDUFbNE+JNlQn5pB6a4kDcpMrYsQMWyCnyFgwi6vyNJMGMeiVWCPVqHj4RJ
jRdnj0I7Xf3khjJJvtDcMT8YOAf1bkadDEiI7ANSnJ1BYOuq0uIN67dXcrg343QAAmCATJWT90Pr
0OQPJBxWrx0s3Rb2cU9AmQUh609QDF586ydYHivtsL3a0cghaZiIb7z5Y+l637qiLN8lmsViF6jC
/wtMBYpQgbCG3tdhyds4yZIeIC0gyaIcm4I3Jg+yONgmCecrvgrHvdVhb5XHlIL6rzBm9q6KxAgm
ndGQTJtcZP5+kiJ6s+3BUHjoYCd4KZhqFqRm3yOgU70zEf54VgY9XCTHazt/Vea6eSU+Vb44+bw8
DzZkxlWchsAFGYAl5clKMM2s4AlrQpixeNwniTmGr1pN1e8wVCzUhm52H+My978Tt4DrbgR22J2n
2WW/0zLQmRHkJ1BiMtuPn6fIZTkWDUv3QjhR+yw4o2kTmnB+h49V46dO2A3ABhTlpovKAEL+kJcn
fkUAUW0oCGdYpyyqU5d0hx3GPg/GmpstwccYJinTipYm1quW6pApSLhdvsDjHP0szz66xI6xErdc
0CsO86776Oic30BXUZ+F8o59SYoFOHaPGOCRCfLdYksLRTo8br8Vm9Xsmx6j/I3DD9aX62SFc3U6
NzsJIFpPfks4Acej5/1JgZeMq54k4VNh1flvdOZYM+/SLH4FFLorYj59upURycdKT4pzQ4huYTKN
k2VVgksr13bnxLsYjtO06kxYzGwsU/kjUKZgfH/HuBXW2DIVWpoRMkuDCXLF0Z2+hSQTf+/synmT
1Ri8q8aVCnpnGVwFHM9q70/WPKyqEFzZ1mdLo9ZeXEr7LulTNyTvUmxS1S23mFX8e+VL1jxDAa/a
5nEAM5Y5mQ/1OwqsHYXGeMqWDMuu75YG7GOzeNz3U1G8xbUf7XM2NdY2Jl9qO8RZehEMat55Nths
86tsrx24GzT3QY3jbCTy7zVqJ/0Cr2rGNxfm5MDjyTXbeei9p6WZ5nczNx9Fyn4ojmaHK5BgBG8l
bN2Fm2mKp2fLTP5z33RmYolHP7Yq+pF8vlrhmEi8nq+ZXQD/mI1z/mojDtrnQ4C8t+2S+QtBfh3s
oBV40UvRLH2+rbCrbPqiLW9NBUJotMts2bpaKH7XTLSQ6XfpZyOAkvxzGvf/Jej/y7l3SP+zBP3y
sx3+pj2///F/as/Zg/4jEMh/xF/KRnFXdf1Lem7b/7Dv4z8abJTVtsPs8l/Sc9f9h082VkQUGK04
rShypn9Jzx3xD8Y8zHEFwgwGsujn/s//RrOffrWP/+zwEO3/7f//e96Yg+bzb62ghfyHBTIBUv/P
5LTMqDV6bVVHuRBlEIgsxSMIL+tH42XLPl9IO1jhYrOO+WTpq4B1UG14vuR4XNiUm7VvYESupnQu
/vgszN0VfEp5HecY9DAHWY2wCR/jk1kW7JKYiI6ZAdS2GtNefetm3vMgz1u4bQ1Yc0C60p1XaW2q
Zk3ufUWYfB9+MG6ZTnZZBBuB2+YmCxkc2gRX0qr29T3iooshhVLaRHLtxIvz3tFV7yp/QSxvPFP8
TiQCaMBw3PupM7l/bOA0JdfgBHlpoQPM2pipoFVHz4uB/b6WcTFdXTsENUXN0DxZteUirNOd9xKX
ZVOf67HyrRUFGu5xgoeHi1Nk/RFcHFjUHEg1fQVGtaDGGw8ZhpF3NBnsPhw7HMRMBh6BxeuXSjCL
Bo4of2ALn85VLIfzOMvwXLAq+TCRdABjCcZOuPU1FiwrSNURQ9jYrUerDbZ8Ga6E575k1xydwC/B
MDTZTuiK9h4QDqZONX23L1kItSUsLm62+jkkPXJPBFC3Y5hPmwbGLpCHcsj0jcEthHBomnjQ0g6A
aF4XgClteHvP1KEKi6Hh84f5uctHyAAOMBQMS/YZ47vud+M4ciuiGI0Yy4ryh0T5fNVpZe2zJA9+
YLwsdnGm6PzUUKyzorFo66ofuNVQViRxR4BY2lxwIzMEJ9eW2yi4C1aZebtriK/dhnokf9asD8p1
pBwkQn5m7jEd1Fs7jbBzP0w6anbae8WtcXUz9sMgZ0tI0nP8WOfAr9I481kUolkKJlRu6zSQ6lWw
C1xH1RRfoCtHB/B13jvZtymw8sH8RLgwXGMsbo/upDPU5sI+KZyLqCL6IybU6Bw05XKV8AHeh74o
fkvMTfC+OifZiEHWF1gP1me4GLm1PG9iH9XSXe2EMMFjalvxaaZS3xQyj35VGSs8mo4mf+iyOt+D
hDSbFvniCPiyS9aO0VBjw7S+Bhpj1bxk4Neqml+XG1sxIp4eROki/eyocmP9oSOIP/3BtEdNG7/g
TL6jiSaj1Qd4Kxl/ZMMFBRGxPB0hoCjWRtSjNpQ3+md0eQyvGGzzfhUb6s3pB/u39BuXVXIB928/
gFawXjC3C8BgIn9MuWu3QnflR+II+bqUIb65LNeRfWhSV2xMGzfPfeappyVsIoRBnX1fOqNoSSn5
NlUvYXV1VXxKokAi0KnT/VQ79bpu7eCB48/XZ2NpdahjM52QDTbrBYnJWzt1waacO6gERKHc3dco
VKCMVHdwIeEzSAKdhvpSTeHVnYfpOtuuWDcKWuU9Hexpjqo2ol+Pu59OHd4Rpq3X4tFDvhOpoYQP
DpPhyN/u3VTluWyK2uBds0AGCOyx/CsdizIkTjeuHd3ZlogWthHFwoGJBpVd6vSPMgmRR3SduQOG
/e/AcSa+33uULOKG+kTlOe4mNBmbMayHM2rH6IXUdrkDzRRvg1xG70M3eMSs+MDb7qULNNGxPC8u
QzJWj0n9AnYtPNJ/LK+Rrimho/RNhuE2LhT+lItEo3xl0Bp2m2wyFqYz/hZlgI5o4EqMx8OIlRCH
3aNScCPmMUK2FlifkCQfk3rOXgjdQMQ1uG32NQ0QcDeAuWlcEhcwXhlOznOoBgC7jcB0Onnnbkzd
m6uVtwntWe7Qvw8PTE+GJ1Rv42nownAPqDz/yiY5PpJv0l3x0LgH47jzt0IBLs2D0e1e0SLEq8Wr
s3zL9reh25amd3azu6hhHYkMHhb8xxZpoHQgfWV1uVayyY5V3jfHvOe+BeYnuy+kLN8XE4boODrl
7RHljEfmk8kWZggETwBn9usSm/44ho7aDanVbrOEPlxXpXXpbfYBHkEkYDwZRxF3nw4XkJTm1a6S
/NwUqf45VF23a7ixbiVa1a0rB15yxovLpcGL9iyQf67IIThVoyc2bt7ecpCsL/BUHHxaRf8gXB3v
0zxEDRK20/Kn6dzxUkQzJ69KRLeVrgJa7VnyKu/LNfbG1jrWWDUXu3B+gluOj023tHsXPfD3DH/s
mzsFwymteNAgPtnRa0Yb+JjJbDjiqlRgZLXFxKmyd70q7Rsy23TvwEkkxQLsiwCKO6RnBybVfiwr
ddCdPx/uiRUImEy/i/so/2A4GG9H2csXiBH+b08zGON9y91XOlB34yBmDdZ3gyxyzNG72rJevkYP
xRbipLi94fBXGx2EFmV5Mn5vjbD2enLdH+zkFrKlsL0xZqq9b/wR1vFEZsAMZQA9P7Q2cVdlSTwq
2MJqOMzIq3ZJDRlIef66XVDA2H2lt8WSlocJxf6jo6zqS7Vw5aHmhKyFSaEJV4pDSq4nKiLWO0Rk
Pdtovc4TSuKLKPRynOalf3Qyxz6ht3ePwuqrl6kz4srs2jth3wvXcEFkt/JE0e7ZeczOCjAj2xE7
W+4SMek/25gufg1jPz+LiaBtgIdo+VADW84TED/fX3V5lL0jcGXfKlpQAgQ7g6QgMWVtvJrjHkpS
twE2nd7xL70oNhVb95OVWfJWyNA/o8GAEFAnMIBMJfhehqB/pNeS4ypk3PngMyQ5FUOvfrUiX46V
pohhNVN9NR4LCbYY1kc6TB6kXy+5SV32m8WP82e2VuUfQOcFKH2ydee121v6pN0jbDjMNJ+VKTbp
GdEfJQJOrdCDboYadljIfnAydkBpXWBPk2AeVr0d1z97hJbb0JrJdE1aGGUw/h7m0LZOSpXBk8Gt
BXeuJkMD3Wx3kWRIHGCmAT7EdyecLaI0++xoGbNwcu5ZCqojPSQb90D/xXYsBQ65HmcEjTzLbtwT
IMQRM567ei6+o1NChktqinjPwNTtIRSyc0zn9FpVYXJAis+pagZxNU48HFU2Dkw+07BYxyBKSvKv
KqAuCZuEU+WjhSBiErhKnRXzq04aecLLF11E75jnrqLS6LiMsdX089nvM/dBYMF84mprjjM3zhNw
C87WhGDjGRALo9Si1M5p8JGW7Rv6u33XR+GL40/Fex1X5a5k/Yd5orOGEzMDK9+aynBzN35RbRJW
+XLjkLGzynruElEOP7IqGTdqKdOT0dRrK7cZuUaGFiVM7livc6fDHxn2htelVeplwLh9EEGjfnuG
FFIQUObYzYXFK16Jnyzyq13EegS/17RdwIKsSkAlG0syqoFi39cvnhqmgw2i9ZSRpQfUJRRmp2KL
NAaAFkcm+9OVeYEv1+SrjAeH73/rkc+5JVNA+WuT2cVnNTvjU8mk7jsLi3jTYtG92gQ8QXNcyuTS
chs+WJZy0HEl3mMe9AgX8iIfGYu3HXKt0I2SlxLd4cZZyLZZUyKKfTp7yKLlEuILGK28KFau1OEe
CinLnWYkwg3UgQ32b6S0VlInx6zIphvYofaxG8fo3lbYGxNI5xpjhANx6uHk43+Tmf4hcG9jmLo7
aVOOgTwXglkKGSgbun8eG7KTDiDm/Itj39GaTSMIDkrLdDvA7vpmlVO2E3oOHok2SzbGrRjrMpQf
1wEJQNsAkyiQNCHm99Evw7MVc0TgPK8m+NBzvEGJiGaLnv4sirSCZOpy2lfjPK87SDDvS+dKBnh+
i64LfT2V8YBxKSsd54kdkP8QIbVbN23tHgpgUE82a7d83eUAVp0oJW1NjBkK78j/QRBEu8b/gYwb
re4VwHy8GxwvP2IxYPeZRO1DziN6bBub/wJDqvYwhj5vutTTFtWAxd/tWObTL4MEdBbAMYZoS8H0
QceXqBrsfUS2winol9hbt15whQcyra3FN7/8vkugGLvqlYHXoc2m8RHffHizYAXlqwgK3DYt/WDX
YwPoNrlVlyd7GoJfAvgAklS3tQ4+L9erUsX0abAarO7BNk+CUMJ1VXjxV6jzYa+0Dt5NK6iAS9Nt
FJTW35FtyucEiueDrVN+3+zKLkEPNRksYtWsQq78XZ046VuFIfNrTNv0iXsAuOy0DFekc8Mv4Pje
ibfC/1MZ/BkRtfuTdCL5uwKI+T75hRNu7DBAmBPYXohUzQIpl4IEI7YLnI8L62qAosJXXE1+cxuX
5G7WtRbvbA1D8wBvj+5msnj/gHc262GJ052mOsNEOJF+B2Eo+D36Odo1vETEMgX+dhxgG851ZF1n
R423IrXy93Co0KISH+Pcx6jBClelTQumeQHtpcfjY99LBXrVR8lIi3iR3rhnGY/kJYaWBc3WxxqA
CHV5s7hAy23elNOBeWz2Gfk84Nht8KqDeY3BJaAWYC3Uql3VqvoNZNd0xDoRvyWtG8KZK9QMZgQW
NhF5c7AecEDQ9ilf/6FtZSaHAkQ/eKyqPvmzPesJULIrOxySM/oUMimctLUv7uLfO0YieQDBw3d3
hoAQg5wKMDI18uya3irVVtGfjcmAw/qzOWftguuy7JAYYokempUl0+kZ3iG7s962um3chIwWUgNl
W6jMvQEEd64YBNS+tS3M5Z4OrhDvzCkM4+iMBqo8dWjNNnRD02MFlu6nTCPSVGAQp13Un92gwJQs
Z8m5SQZoaDhlN/4ytKe288YHldfyoN1A/nR9He4I88GaSQdGCFcTb5el9X/wdwu9ykgfhE/nJm9x
m8prsHjhFZYrdRwDzR37vPABuptSkFxj74EoSRBfPVGXC2rFtyVq+r2BXEaIqB5egsKyL5CfzQdQ
rUKurdzE18ntm5MbAqj2ENdUlP4EoBIIzNNSFUeWWs7K7w3vEaTbH0S4LRihhgVFqjuKV5Tww9FO
6/KFkE0PmWtM7AG+9t0CtuhdEMb2p4sN718aZrd5IpMxCFH4T5FfY2EBYctCmsMDUUR9Dpy62ESQ
WNb1XFUX8EcF9vj7sxUvwAbssV4IYY3Dn8ZGr7XW3QwZBfsY9nU+yh7PmGYCHYt3Wv9+BZTIOhjb
vIK8WV6iRnoEmuph14yNvDYlg//An/QOWSw28Xu3dBzjZcZMQOASZci4TkFj3oB8I+i0+5mIg6L/
HvpkBW693tXfM8SgrIYt+5tbDWR/NMpHmc3iYcNEp/mmMWW2+l4HSWe+1vjH6I4Hl9sbv9KBl42w
FasJh3IdKGTnKCus5VcYlm+DXbZbSxgH3XugrSdMLNa1RTj8MQpn+CqsxvvMyvuHluNAHEdrJzub
afN2Jt1kbUO2X3UdCrO5m5cVKt2TcYYMQnA9g9D76+cmx6o718HcHAxn+oGgDevqw5Bj38UwiIuY
BdrstsEPQEAJZDpCY6YM1VM99vUe/W2/S43V3pQMqn1RaH0dGI/dRvApZiMmG9VUQl/MYAI/MiOl
CQga3pnucYCOhV4KCz8nduCcRl/gOyZEq35hg5B+z8pWnYxU44Y3onmuxjD+xBOGd8TNuuxCrgKb
ob7L2IHlJGTi8K0i/n3pUhYkY/gAPMrdlzUNJlep3LKR+EjvDNkE8favyEXzAZmPL6Ed0J5hrUrI
2spscelmzoOD3VD3sxmH6Gjux9yOCjU6Kh2Cp3aNkJ86q1n9EDs04V3yJs0tMoUFOpgh3ViOg42j
ZefF3oi9zaGmIYSKaZlnpBQLU7dc8KtOLPILCsGkrS8LQ4BYC1bfK6gdt6F2QAEwIeGm7dP+G2KK
zGGchYDMTnQmmACKOsDmjqllJxo2uCfMDM6fLi+rj8lOwnVboOva5mlpoT8k3PcrCKF6rWhX5XUy
VcR2ccidTWnl+hx3pXC/MRqcH7MgSnbk3rgTP0UZhCvJ+JYPaDJxKxw5kCgkc/usXECLc97nwJw4
X6lfZDI+zgMCTtWPzqugod0NzRi84TTCfQSF6IxVtD6xocl2U5pRuCKcGW+dJE0jzj3csGrJ/XHX
gDt3V17bTh/4jyGXi5hIjXWrwnzfyMTn0poEtlXTJEBYmbiNWx0MJG6x6b24qYMbMydvYFuDS34q
R1Q9OpiGz6amgZqLCNpFAXn4Dyr4YDs2TvA6+cSQkVCEJMaPueiRl0YHorydS8AECiSaGvXrJIZg
7459dqunuPpJ9EDOV1PGWJvmennqHG98Mpkc+U23smGnp5tdgdZYr+Vo1JNKF5gDwI+Wje3hsV7F
eW/2MJ7sTWshj0N2tUyIHphdDhbxHQAZ4XavIB1E7GtRpuxEwrOROuHyglZc7dAcZGzAG8v6M/Rt
/GArbf/BjpnuKtdWn3XJ/DkR1kx2jOZN5+MwmbG76EZEjThOJFXvdDiQrDqn/vIjMqwMa5DPK7fW
1ufEfHc73J0zNLWd4dCfqmeYwMH3JbdIi2iT7DtaCdT3JN99FmSWXgW/o++S0eW84oB3VgQ1A/90
cBGe065jeigr55Hw8Ht4kK7Faaky/c4SXWCZcMZNksGMt3PDjismQhcYXdBTh6uGgagyxNCCJPMP
IgNCwiUx/6LpYxyTdVX9SKBJ+bsSuNLRFszLj0WENLcJydCrBeHHztOECc6sftGdMUBJc2d6SP0Q
gL3HVAZX8h8SL3ZLoF71JbLWuo1pq4K9GJ1TatHg1MUPV+X5Z5wQc8CONLoWmIyZC9j0IqWWtQBJ
QU55QYN7j/4p7hw3op0qmi7CYlAClTwopf8u+wD9Q6i65m1wR3OK85CgI2PJel+zub+z6QZ5xF3B
V+H0JvjO9g/CbZRU9gNXZUGsFCLFC2UarNicYSaMmgGZVFpMR0OEzEU7UXakg3PLPRNMxFX8txqS
hvgvrL2AiCokuSQNWXbtCVzxpiKecFbR2UrvLn588GrXeW71rcj8/EePr+8lTJv0Rc9EhpE95lxm
GVhHVxEcPmubdPXCbczKjg0ZsaWbr6luCM7VmckqJoihfoXXFyKbrurz0CcMiHTvVFgMl/nkRr0i
4I3gmsZXilQ5lxlUHLoYgWqS7ZLOeoTw3hzivIw/C6fqbiJHWUM51x6nlOD0uneIDE1GfWJw0N5a
GMjvgDRiZ114Kj74OOHWYTNW713uNm8ZgOoH0y3ciOS0xbsAYiiTdm05+ArZCnkiTnYjEvNvs0+b
gklvQIzyV+JL4xBO5GSBC5a2eAm4FTao4oYXrPP6RksABDfV6OGRWd78qfZphIpym5F0eyVHsP5Z
+TaYwoVx1t0i5O1Y6NSnMZDtExUxMPysTC8Ituhg7wYuyHlyee7s1GF67rYt2alA1bGydqTnSnAa
t1QQEYMxxB6nTRQPzU/qBdbpakI1uqmcMXrF6Lf4hyjomJ/2lgU/umidAxkogc2aw8/lWiCefJ/D
cLqwX2RZYQ1exTLGh2L6DZ0+KPh+8tpqj0GuLPaZw4F77DhfqfQ6AaW8NjaXeJAM405hRMbJWAjn
JzFM+t0wGtgIE4pzppv2N0xcvXMRrSCP1rWkOs8luV6+N1JehCIig2fOijDaqciq7klOGFM2wVBP
68X1KYMykJp6YxtTvsSqT0GaOyrh52ybmVniYCU/fRMg+pZqsWnUgGLFmwJ2OFXM3YTAAj69IS/V
bIwYhRKAU3qTOo790Iq1heHntfX6xFl7Vhz/VskM5kSBHM/OPewj/4CRmUhF0XCArT3cmxiiSdKq
1ya4b86SWUQfY4HyYVsNssF7xv5l31ZlnJ7nkbCQb7HKOJS7JYpf8P+QLzvchwBglKylvTsJZDyM
dM8lccfMf/pm6/D4WdumiOqvss+y4pmdR/ugsEVOv73AVCRe2WnDEqgqzJeN9q/a6FiBsqzKHkwk
Rug2Zy+LzpT5iBP+NrY1oXsyjNo3Ko9qsZYtLPLSatEpA3EPny1LI6dCWDNtVei0EnphiMexj9Le
2bcsGdisicBf4+DyDny9rC7xDW2aeOjSo8msBLBmoN3LIvPs96Tmwds00+geiRvvTyAVkC+VPTP0
ABzomjK9/WjCqFjObDe6576ris+FyIQ9wUr9Y3R3YqITPVAj9GY193SHKy8R6jgRcIlgo+U6i9jm
EQ04G30TnVd983BdqMMQianGK2ex9yFeZyB/JqqRZnKv5MsOBSwiP3Ji6CDLYGSITqQ21hcYQtth
GIrLJLB54SumFGqyBqqFE2LuRpx+bHoimnde4oI0Ayj3k0GF2OjKzFsh+QgpVPtzaBf6A1E74tse
wtlKGms8eV0Z/2l0QdOcmvyKMoW8uTByi33NlO8jZTzBiVBG1R9t1/V3lTnwEcgs5Z9WnhFbjaFJ
cqxI92q3Ef0zot8K0ZTAsy7KiouSUYV7hpIrnlkVhy/3/dfjxLgT5XKlyApuZ/OB/8O7mSBaePHS
5onxW3Ga2s7dJ5mrT3mVuQc/sjr2b455mxnHApKf+5Nbhmxtw8beeQFTD7SBVF0iwh6P0K96iNNm
Rgy+CLOiuAmjrfTn+GUmq5IdrmQg04wOW3mqe3jXHW0+xgVibh5iqxSEfjXTO+1uhAt3lMUxUIO7
tqSv3qIARQqKPamOzIicXcy0IFhHmbDLnQTqcyIuhlTvyq40Rqx62oK8nZmSiuAtWXwsoCU26VtF
9sGbrj3GPXwgFgmWKUbA2RWRm7mTuBtFBgLQ5Mm7uh1Z3ijuMRIxLVCP+DjEvAmN9n/HdjQ8wI2l
XHTSITo5Mkt5wWpdERJbm6b7L+rOrLeRLNvOf6XgZ0c55uHBBhwDZ1KkKFGUXgIaUjHPc/x6f5Fd
tzu73Lev24CBayBRqKrMFMlgxDn77L3Wtx46c1Q1T5Zy4jUBRfeC91M68i+paJ6KjF9/ZjP+imb8
H+sfxek9+9H8+Q/9ZwQ4athH/n31zPH987347fo/H/9OQrP8nT8kNGhedBGGJ8hBCXeTjlTlDwkN
v6MpiqGjoRF/Qhp/ldAgbRGZYYqKZGF2kP8qoUFdA4HHxGmuIMpB+yL/SxKav/c1/UVAAwRSW4Q1
v3hE0FmaHGSqfm/0GG+tU1IozwyKANfQ1zj73CKD/9Ix49232PIBCvxyjf6Q8vwq3fmJXPqbh+Nv
r/snbwrs16ZlHNEjGVnN3S6VruJQnPLgGa7GRqxk50Fr63c/LV090Ckuxo1R7ATR69THqt2k/AEI
bo4+/1jq2C7NPWsi60h/GFJw/aq5YVC3NpNXtk4KoX2nLhaCj3/+3mVz4TL+ozfPt/LrRTMszGlx
EPb7JNqO4o9Y+0ijNyo6lZNeTP+SfPHyM5e+jfHUf0rMgwJ3Hs4iOkJrPFnTebBqx0hPwmv0wX8t
vYxi3szyQZIPx1bYVdmV1klioWLMEOXu+kWhhGWQ+PFd8VZ9J0x9YoKPtrReNvkxf8ORQTjDikzS
Vb0mB97TXNYtr/MALLukkB3o7diBF3imGzmCE7uJlz8I9odhZ3bj+VjADvFBxrCF1MZ/gVDlGDJ1
z5M8nMZwE1dbX3rVy1OaPtMxzETPUJ4TwI+D6A0pqnE8mg0ZiTmidOJ/OqLtMCWszIBq0Z3S3RsN
zWJHm1iLUIbY1SOqC2DZOu0uaErFSmtwFvmnlgkB/Bf0IJVySaYH/A2YHqCXpHjPlOc+BwVFEEWj
O+T0gmBRiZ8ArNzeqnyXTBtF20jlRg83kroZ+3PVPZgB695a7LdK/6UXkysLdscJt1gl/KLG0KbH
cPDJX3JwomUwJrzyI3S7Z3IItYQD41E7pgRo2pnqpZarPZI7QoR16cGObm+Celw23XZyVYASy2B5
Je2KkOExuRD0mKLXQcfhj8j9Xf0UPzvFbpGCk/mim+Oi6YS9AR6dTDdHehwNx/fJEyYT/JPBp/mh
hulrvm64sI2+FSjNrtF9lNsVtrKXQUfTFJwafz01T8yaHCYLdjJUrk8MasLXLhyjDqTVnlgGAlfe
YQ6SfFSvU83lOoXeaBCiZ8eEZRpuyAjN2JPKq9xm/mF5FEwZ5fo2mm6oNNmpT7q+a60bpXK1klcc
q7eKl+7SZ2sj77SVtdJWokfJS/QzgIAPHKP//BFb1IP/8An7k3NvpHsatqbV7YVrevZ31U7ahA/K
STsqu/w0nvJdfpTO2f4/eLXFMPaPnuc/8Vcp+hUVXCPl06G7Vaf6PF6Lt/BKBI4Xn+pT9jpdgZwc
zVPxf/mKP61tvyy7mJzwUCBj3UsP4s7f6bd5W63Dh+QI5PRB26Un8aBv5Bfz9B9B3Gjs/71t7q9L
7p95nn06dBIWlW6vPKAeAH1AhhJVnfRinaLduNV36dPIZLK3s9u0k7bVRvfmVbLhEdjVq27H/1tx
ONo2u/xgfRIKf6jP7UO5QkhyjkjhSwnP3tBLIVKDDopAvCf57i44ThVnARkfMpMvmsQO0mJaJEif
q8zj3MjEBLuOfLQYmH9Q/g2XaHRpoRFVXk0uM8nYkzziwwwGO87hVKwu5DiOxBpMW611tHt5kNcB
iWrjoe2ZCXKMX5XtWtM3EiqSkzXs/eYAK4imFWOj6XvKkSHZABAn/mOBjMCFpe36rZOsjK9tnV3E
IycyZq/me/VYnaz9U7NWQK8CaZPoTzvJkXodZSOSjjsQq+k8YbNeZQIuI3I5dsGWF3hAL0EJ6TGU
MN1SW6sx3UiHHkmWugaalGBlyusq23XVD4vVtyi/rXvSfKbla6vc5Pw7ELe1sTHjzfgpH4e98Ioa
SyOxkjTwdabvCInsRLv+IX7ER2UbfTfAWVO3/gw+5tfBgKpHW8bOPsazeEEKyKK1H5M3XPkBTl0O
jjoJ6RwCAFvYfroR9eVfytbjhmi+DaLHP6MTeJNNsKlujP0tddlHFIcvydo0+2lP8Nzwoj+Kj+Il
3YZPyr3zEjtahTyS6bHYwP/gIWrdL7r5rr6C8/Zgnbn60sDyuLJQzFVOz70iuyVrLy26reKmq2Sd
b7Rj7c226swr+bKIkBzTw+HnJSdY40jkD8RHrmgVfofnfeDS03Uily/K5kBow+XZpvfKsx66G53K
RUjhMhtTveHIprc1PH/F9HXHRyy3KFmJjeHmd9m5May8TA/SKXhrknVrXQIcjdMN1aEdPOUhLL8U
Vz4jyPxD/GHtq8fytX7lJqj4lXhqvMZsWjcbcppUj9tT8+rM1hy4SYAPPbwKe51EV7PfgvVvnzQc
jOGDhPuueAbIxl/lB+i5w0hGehSnq0kr/CKeTfxE+aNmrpRHcStc6vf4pF2qu3SZHohS8VihPeUg
e8RGOJPb2rE720+6QwDxo3A3VtphuZiCEzr+7q3dWvxpzrhO7uarcJUcDae0X0kOXnVP+qpdh960
qVavo/M5ekgyD8lXzJDjtX2PzunJv3b3vnZGPhIalHOyA5yy/DSwWbt5x57lLrnLtvqOaKGNkFU7
GJxpWDcItz4kHAkuaVW6rer73iKbFh0vG79YMZmnvCAn4JH7bmQPJkpEpZqzLdta5at+z9OmfjEu
Le7ikla/NxmuUyk6kBwcDsX6qrmWR51AlWlNDlXmCmsYc6j+1iCGQq+EVoiNyAMSdomEW/FmrNpD
TyRZ52SZO3yTt1FaW9yfonwU+nWjwJBzIrwh1opgAMyayRthTBtkUquYaknfSi/Si7JRvXarYsBb
p80Wve5p3nan6kQ8zk3Yz+fh0n/Kmk3OCrQwmCE8kTj8Q+5kxpK4RT45R9JL0EF5oPyy83BdmW6Q
biPRoSccMZVAWJDsO2ZTnduMF03Z1M1+bs+yYs+095E+IZ0xUleez/504vw+r3HODuOufMmvyT7Y
t4cmYRZ7k6XX0viwkjddeDHuwZy8NqKxYUjpRyKoJvLjnoLpG05Ujs/4OYXX0j41TJRIDvPawEFO
KqOq5H1sYsCBNgVqaHMCB2lkp+TTp3b4Jdz7JxLsX/q0zJyiqt4KuTkYtCVL2cWwtqST88XT1fqR
/TBfjUf5LJ6nhwwlPjYmAvv8z/Y9eG0f+0twr5g2D+1a1HvGUhUp0C7JCm0he11V4cly/OgtwDaD
2pCWQQeBL3RIQVLrbZiQOelGlFD1I/49p72aP9ovwpmomqPaSfpDd2of1Ff9SpHTTXf8oFsD110z
ytuFm7mIrUaCqN+j6KHv10G/teRNGqzUx+KLjOw+3+iMeK7mTew/kuZrkrbCPbu1d/WC+EzARwv9
iOptRwCN9YHXT8FWw/XhESeMpgxx9NzmbuXnkClsTt/2SPVJapDRj4eSUjjQA3hnX6hrNJABpVvC
QMMaq2zD5zLtvQIJUfuCBvVIj32eaPk4Aous5lTRWrceM2mV+3ulPVfSqlQeEERyMqr3VM8MNvUD
WrqH6uqvUD2FNwBdXY32zsk6J1+UNi5W1rak1GOsgA6CdqAbBJ7a7+lT5Jk3qN7YP88Zdxg98Vd2
Nz6af1Bd6+J/Bl9oyHHbhjdAkFP2Sj/PDrtVOjnCtO3VFTmvZL9SZQ7BWqRtItmL31Wxsx9MosJm
rUmPs3XR2j3yatY5vtP4G4tacpYPLWpmkIKbEOqhsk99cGEfFg47DoAays8dZzupfkYeSzOP0Pth
k7ROOtoZiTnMHgtXk1AVgSP8wBlm6zLbs57Zue6EyS2jW66PX5H/xLZpUMC0K+FhurE2XqBoNTz1
wl7pTlp3Si7IAR+Td+2hvCvFW3onfq54ia7Fg0KTJrCl9sY4sNg27vgovZ1ZkzyATM/APSqvxDup
YS2ECyCSeYmcjt0pcOAMEPuhWhtzaB1IET6C7kl6AcSyDyTJFvveEbcTu94aPfKZbnQ6baYP0OXy
VSODi5hMEgTtIX/qriE/DbDXi3QUn6qzzGY2w6XwOHWMISkv9ngZPuEUGtAIF6Sb16db5Ae1A4SA
o8Fn4cEGA1z1YjyZq+acIsRZk0vlc0xo7eTavpkAkMSVIK+JFDDUpxoorwoJxzYyr3OTZhNvMrf6
wCaZPmM7MffdNb+kP2CQjEfucKaz+Of4l+Ij+o4PpFYyHoHJ9BwekNWfyLATUOdqjhRsUPvPX9WL
RU2GvqNcChtZ3sB0S2nxsn0THrgSH/maTUI4Ree/RpNJsK6f9PvIjwcb55otdspGN+OLcNcd9Rml
PDtA8kOPXatzJPEUN0dElra/qzkuNc1NBrZAlbMaBJBxfe4tqYXiIlkUbFV4lar3Lk29ocuOKCo9
jtOWdCdoHH/6988jxr/UFvs/yzc5vYMA/C7+v2iMYSb65aS1pKz89uNnssrS2/vv/+WhwSbd/4a8
oO7K3/7bb15bYJvufts2/1vcifbzR/3RMVPN35fkEkkjfEDCdPu3jpmq/27ShtB1TQNl+TMJ5Q/T
mar9rmka+YCaqCAGxSTy146Zqv6uyrpKlwtsGMo/0fpXOma6uZxB/3ZaXJpl9Ox4LREZClQyeTln
/XKGQ7OY1wWwtWckQl8M6wR0cZB16jgkxWq2ZA/R1HdY5f42MY3TTHYYK3J2INJdoZXbHzsy678G
tOm5Hc34ncaWuteXq0uDwu2UTea4Nca6ffQZVK5VJdUeoM5oDynJQbaKNaKBwL9QLBt3JlDKCyxr
2nez/5mKysUo45DJe3XPQiLgMJoufoaAbSwKEIRANbHM8ppNwbaJzVepVy5lqUYbWWcYM+Q9xhUg
UpCTlUuQxh9dkb75mc9Mw4xiRxzMp7owODhKAoeitEVhDE6Ah5+phDURXJ7MN7kKnuUweysCa7SN
0tzKmfDOkGCrdowMfFTJsaie8OSsZCDHW6VoyT+Smxc04/iB6lK6Z1XyEUnmE1O9TSkgxBJlXhwM
xclXhZ3YGYLHaAvyTh4yrGsKV1Blkq+qWiSs1AQQgKR2LbZ9iU+Zd4d4EYr1KN78gLeZZuwF+gIW
FCIdFxgXC/bNty+XZJpZ4k3M6mk99U3jSAgPPSPgH4MafxkCUw3iJ3JbBJn54MtgWHxjMN1ay8/N
jCFlaqlkxawIv7BaAQ6P8m6j9o3/NpSaf0ePGy5mr+6c9ml4poJS6QIJbolT3gZMg7kWOJDTAM/e
We1cb4GHEsVJTrIn6RYLdsTrG2TZfehaAcWl5A6IGHVTU6flqppJ1NTF6EtI1YtlCDtp4ENDsybp
swi/cyH8jpTgOypBlvVKfmDEYrpJySUKmAlTNqElFkewelEvjB63SeS0FvzyYCgfjSTPMZtL2gZv
AZqBOmaCOatoyEc+Ps8CCuu+P7YpEooQCgliaJwjgYwU2AwX47dg2r3UE3UGgGBnAm9b5U2kvKQT
tW0QcoMFfrOexeHmC5QTRoMUXZOMC1GTGrA3DV20qJ+EptdOEaOZT4TKgDFNJrNBqV6Y1pYe6TqQ
H+OvIR5vccX7TspiPpaDMD5nHVCOFnX3omioHSjbTzo+Ha9LhWhjIMPBzVCc85rGY1RRLYwD36Kq
tI0LAim1oYc/QSP+EObyCv6Ddm3MNUjKBrPlcs3zklYgC9hFkGBpVmZLXQN6ckjKszj0x16HOBRB
hJpReTt+zJNkFIZGZ5qbvWH2a2sjTQIsSvQiuHWhYgI4QOJ6sDJza+VwJhh5nivFiC5zrJ9kvk3w
u+VdQIFtCz3xagrz3qItrtB60AnOdImb+QYKlpasKN/8lvtkGvLOxiUKDZhWPhm0KkLyLlqXERWJ
pdIRLBuOa1Jk0lcUE8PDw+0/lS3rC9AcDtOm5uFrAJLDZydf4BiY6WEueb/GZD01cnkueu4n0TJO
1cxnEgdePVyUMc0gzhspaAfXkNveKbT4WyihS6RF4xLtBkVilDEJEjtPi1dAMIka6+3n+lc0qMQQ
vBkQOSF3IG01GZDON0En8FeEL+NpfEmot/ASShLfcZWOnMWJp3D0NIJnQ7kuwFsAFFY85BnnTHPG
lShG9HciUxE88jdpBSxD/UzgGykYJHJHQY4oUa5wSQqJ3w+KlkqqNXM7s1g84E/ecwl0VtZQTnYs
+ZPFcQ5//NWoywpukdo8JssXmaH01sRR9gQGhi5r6i3RuXvyxnzye3YBkTfDCbe+dyE7Rem/k93x
nWlDvcUdFLNu9q3382fD20xQN2vbvjOe/IR0xroToXPPycfUp6LbFNhGmmA5gRDMSEQI+JR2UNZ5
CPY3ir/lJjKc2RelHbaqYyVRsw0Bj2xK1ItThCnh3ckB1D3WG0s5WTgNFd8HLVKzLZlqjJu6vteo
53dg96hZhflG7CTi+54bUdbMyVGGrgqdnDlVvQKHEFerGCTRRPzzXB+tLuFeE4HNMFuPMOzQ1iyV
Sz/w3IlBiQ8zf6uE+Dmu/I61gHshWUyJRsdXC0d96R2xFGE0Ud0k1U9g3tNNOuftlRwYw5PbuHRk
ge9SZjsYu+aeVkOyG6T4q5RSOkgd4QdDJ0zOoDNMSbWe3pasjrARTOkJyB+S8UHRnHZWyc5LYOyl
grVlJOcFqOLpcJR8txCO4dsA2UlLrrHA/dK04ffc51ewNudRI4qIt4VkiT8MZeQjmPirgZwfSJO9
Ca1+6jkor2O5NzaRyUEa6ljCaL2+Y/6yIANzJdCQ/CCfOXHTwNjmVvrGfXDPR25qEk2erMz69IXw
C/vN6MnyzOodDaKtTLP/6I/5OQXwHKTl3W8m4o/HuD5C5AJs3JBvaOnCD3aaZkE9fQuiwCAhy6m9
s+xNEvwd/tPUGcLgi+k4l75AL6GV6F6jnDPrMDb3cSjpBAS8R4nLTAajRagXQAjws7sEUYRXIMq+
CEnAVioFe10MBXTKU+LVKjhlTUswXQXfWAJX2Dq+ko5VpizCbgPJpthM5RKIxTgQrDN73RCF2LJV
c1wjjaDLpUFbVSq+WDYsKErMvd0MaraLqvvbinjaaoHvThrYA4G38g676KNXBGKLeZwx+D51Gks5
xg3TxhTEu4ECg3aFe19CbEpLFLEybgXoyqZJp4/spaFermDYF27fBpwhZLEAYq9q/nREGqrepJCr
EbQsutpQhsx/iuiDsHrom0J6hpyscrIgu1rho1uxBclJGG+QXhh/Jbx+mcssR4n/FKriBXQq5oe5
Lj1T48GYK0NZE3xWnoIWMzOYm/ABjhFxJ6yUNJfHGxki/nvd63yYtLkv9R35140TwUtfx7OUeKRJ
4LfPKWpKmSVHjiprZcA1caErY3oVUQwLFIKejCS9yaR3NCmaG/fFWwYFjLwUbd0OLcyWPFgy5rn9
WK6ShNUf1wCgXPSDtuIj+dZQKaHsMJTVVNWyF6pWs16yr+y45x8yaC3u2hGTsMraLfR1D/qobDE4
k48QGyslkKVDZPDUtFxMPfcnuqDluR94f5OIlCrUOfQSYs5mwOwXMjmXW1Sijxr4i5NmbLx4yQS7
AHmH1ZnlDGcTR2cjvPaCDGII5ZiXqGPvyMv+AsTrqyAuLBisyemXEhsqmn5slQgF/8IgIW2ewNYx
GxhHgPsiwMILdFg24yxtg7qsHa1fzx8+JgE7VibhIxDZzNQyq+yG+Hon9VXcZ8tiGKmhCeNK3mWh
9t2CMvLiQkUQ2lIHlX6LqVNu1pavYDshnNW1tNRa9S13sKxK0z7I2d+WhSUY+P6rMWBgPGF4a6iX
yQ0FckuWvBvJY+FWNTtRHI9cxkQHIgbi6y98xf8HR9V/90D7n1LFgcLhn6g4AMkWafT+9yIO/sq/
iTis39EUyiLn1H+TavxFxGEavxsqSFh+V5KRa+hoAv44khKzKamcOA1SMS2I5CCr/8CgqNLvmgn6
GECnwnFSU41/5UQqS9ICW/7lSMqriwRUqrqma7yLn2fpX4+kPk8CIBYjO4ZqSFi7obZ0UOBiENpQ
iQnbepNkiPddvayyAbmjbNEYmSPYcrQOTcDXz3FhDeIPPZRM80Ev9Z4HU5+GD7kCMPCeWH5BWR1n
qv5O9TtIdlEpPZHpJBDPO+K5Sw42MQivFejQ2m3kGi2t0Kb+mlBJESbZFEIQx9FRS9IZ8w38BBw4
ekNJIERPaaMpTqxVQ/bUNC00TB0ScHYQLDV97NteF7dGOBM8HuRJc2nBb93AmsUCLlYtLl7UhZ0d
uFhWmg2sJU2NEQpmzCdQHMPytQE4Z9FRCmpUiDpZFSt/tCZmjOmoc2yrxy4OrnOD0IssoLYyv/RS
MA9yLPWjM2DjonHXdz19yXDIPH9hw9l1nrdww3FdMWDrNYSa1FwioQ3zQONgz8lbnD3cjll7z4ZE
Nk5BaEXhVq61osGJWcrNF4IahIhklGesy92QvgVzCbwqiQQAe9iekbwWoRE9z0aFkF7UNCodk6hi
XR2adQcdYy3BAoMmEcvq0yC2RrUyswBjOgZ5WCuBZkJx0EowI+GY5LIT+4MQurDMA+FHFBGnTAWo
5qObJ4vfJ8gAWnGqG+QSnUIEspybomYHgbU2syd1Ph4cBE7KQe+HmLV5BD8lemWDJQ0NyIRI24dH
rMc+ees1KfRFPtNgHBve6SVT9NLfqW2f9i6cHGFjjDEDvqFgQMCdx6Q5DcCZyMaYqJU35ZLQXaGA
Yi7uTAPuKnSGqajPmlkGmDQ0EkO4WTjea4EbKhnafMhp2cw8oDGbAZiWmZHJV0F21+DP+Fbrmiq5
MBuTEFALc4HameZXH/iJuh2sGI0+Y7qkBKo8TEq6kmLJ71a6QBXh9tbUDjQjzfYwSwh/XyXuBOVl
KCFSsVHWWYcwYlzkwbYicbDwco4PyrM6UKETXtRmumv5BpMXjVymbIvbaAjPhgTwgrs/qYXBK/pM
w4wPcn58U5UQz+wMRau7ojmmkzzlJhYASw/8JfNQ5XzEcWo0NpYfIWbOR0RH3kj5wIhIzCMQjF2D
4LdHNoiHAM6qIN1rs8uRyGMOYPgq8cknd0yb0uIrl1M1PopGjf0GSEdAlo0r61IZ7nQxHgRs0SVb
eOjSoRshSgd5SXiXk+KJBQeBppelAK1uo1kvVi9aAy0WEk2mH0Y4FtpHC1W4Zo0oNJLhwYGBISbK
oOq11otiAHi3EtC0ZTI7sMyEyS92W+MYmrhtTPiNULVXxHikbbuLOjkpil0nGHqG8jgdM+1K3g5F
4jgNtfJWkmJQbxSraU1y0hpFf/IzCaxaJbU6cQuZ1afP5AZga7ByqEVeiiG85SjYUjuLGo1rVUaO
SmUuYrXzFTUr9pZMnh6QDniau0oRDOscFFPDtY/N8isYGRqgiFaFBT0kZE5XxvCSGxLUoe75qvqU
CTn1ZJNHMROgSOQIOhm0O+66WUwsjFpUV+tugltyH6jO0X72InFeg19Odz0SOJVXYyRWT1UxTcxT
8PfhZO8K9c4RLXWrURq3ahJa9d5Psu7QjE18xPaVzAfcQAtyvmJQl8Pz0NbENkhtYtNfhVFnSVH/
SFVV3KsgmE9Kgf9Jsiprr6WYOBuLti2PP3gcFd0xw2rm4A45NaPudBJToLAsAdUWkfAazEL7muDB
30aRBOmkSGtD2QwDkfVilpAaR1g8BRv+fiYfTb7TB4kheElzxJRK/4FYT5MJadYHN4h8AbOFFJUc
9OLKi8Y5uQzSgIQc8+TdlyJco5mmTvTxhGLUtt1cjwEsa6zrD00lQw5WwzFQ7WkaRBKZulo7qnFY
fEDdE+/JiP2LyrkKjjLe/ekqC/T4dTSxtthWU7mdcmTs+ERVcTr6TZfgNYFoYyLhBRaDXqr0Bf3o
CyI6dp20pmsBux7j+NCI/ChNeZyIkVr5MobFLkxqhuh5meXrCZN6TG8h1c80RZ+ShKYTE0fjCZOK
ZNrkConcfmGA/yQmeBWEVy00z4EMCMLWqyhuX8gLSm6B1teIK0ZfdHwr5QQfBGp5rEqC5bJ8qraD
kVQPMAZYFzjDYLqSwsexTYVdGnXBAa0864/aF/tKzWv/qqq9sJ+CmSdSxy58hJobDU6F23E7+BJl
aSPETCYx/8x7cVKEVywkSDmgTuP27/Rdk7bmkaS+aVcn+MywImNolbgnzdbwMxueSL2HSgUZFK34
cz91kNfqSTiasxA68qDJe12F24DdlJtMBu5HhwdPYNpge6zYxLyoq0XuZYTKg5xFX7pQbqIYC+Lc
BMmFfNT4CuMVU30ZM4pXgAssXciGvrNv3jGxpK8yDh8PWB33TlNEO38qg1dxbhiJdfNwksd02vsD
+LEMSNQWlLTigKOKduTsEW2nSItGFMIoHve0K1zcgQgxot541AlqVZ1Kx4UACUW3G3ovK99Y4ks5
YsTvKuEMoFQKTur0jQX6omXHHZqK1hXnaPwgjpxxqlEx9+S0YZPOJ1Q8gC6eIyCSDo11VDJGbJ30
IeW27GTpHa8WiwGK/6vPGIMYK/JB7jLNY8ZrgXQy5DjZ0hOGHtnOigvM2jqBbTPfA336kZBw4nHU
MHDtqeq6k3AFlJmMfs4QrQtEEygBEUPhWV0Oxj3t94degRycRoDfyjw9V5EK5otSkzGlH7k+xZRd
SmTrdLlhbZg55HsWY8FVgimkr6uKq4m2h9344bSPJU3hDJhV5t4il2szGr3xRC5f5iRiox8AwxgX
AejTCyfgfAdkD+6Ej2YLO/tZzaUSBIk2r3SwOC8B8PrlgtJVaRADOKIsPRXFfJpGUB82XDPkoTkM
YN2iJG27eR1LZeoqlfqqtf1n6E/iOtAV4knTON40EgP1qu4kOxGDz7YH42bW+LojttVNnMUp6+0k
ew34Ggd87i5tI/FQtsjeLCU7T/MQbRuDsWAZxSdDydpNJSCfnE2/XDfGUBzUbkkZAYaL8KiqgujM
PaGgbI1A/q2JlNOVcxEn9Unt/OAHE6r4TQF592hkOHsb+rabXg+nA43hkhkyu8XIYkewIfywMPvK
ySC9VWqKllVTLS6+eAanQfBiPDZXU47I+2OlcVsaulglQqAmjH+TDHlENg8GcSVW9qbMyqBj1sQp
45BfGZ8Dkg+gCbcgzeiQhwfF17V9wSBpxWYdoK+dQTBUKTwFIQx7k4ZIbe3BhM60pgY4bLlOU72I
z20Tiexe4Fk3yugvitVKnfZZ2TH+auF/EmUBUhwoRIKxA2U8IS+EyLctSXr9SPxxUBg5EInwWxD0
dj0rEvsOOU/atY0bmrpaTx51hwh+75Pee6qVgmTvaoarz/6KjkhPis9wQuWtmmLmpDCdnrmtTace
IY1htUGFNEmWm7VkXwYGcbLDaMgnYrcabx5Rf7VjUBwLjdpNoxxa4zoOfsghZwCce0v2k4y0VeHU
sg5LyjLOQ1SFWjYuEwt+N+wwA4eRuW/KJHrpm4E4LfIVV4Wu5MeRZw70BIO3XG22cI/8lRUgPBMa
BQ0BzdzRbVr0x5BiuyVLV9fegr6CWS4n3R5Ag7ga+15+xU7cb8UmZ+/Q88wNZCP/DlvxBHp9wgk4
1ccsT1s3NMD2yGqXrcyqGffSXD20qiQ9lloXb9Q0Mbb0rk0iWpvnPAS/h2cKQnlI4Kk9m6LvVgId
RUqvbaDkYOtFK18XFmILoILqNZzNcG2hd75KanXvkozcbZnKvgMZiD2pY8EZ85jnsc7dJhwVghaz
+jEI4nSjVeGSBZxwWEjj5lRVmclFGvzJrYHaO4Al862s6YTaBtbCV0NI2frZeO+G9q2ywnSvJZG+
C4H+8pDnr9B3Q6rCWVxbaYHSzwRfMiyOPeZ2ylyuYr03D5A9pX0YRY9tLy18wMJHxZVwE8uxfE2Y
fD7lES4xBkfJneX3LQeEAMMMHKiqU9sA33erCraJ3ppQjvXmnRts2pB6PXvEkxWPUwHztki51jXN
sNWo+8lZsmCFdn2eHcGJqS7FQO0IY3lVDQ2ll6JOO63NkHoQSWtT1arfMMVF0svHEBIiahhxQiuR
9Y1kY+sMH40RlRX1sK2YLGDkvGrxPk9TYdOSU8kIDgVYM5UaRw4Zt2FSZv5pYHCLmjyL/ZU5a91O
Av2OSnKmYQ2nCCt8Z9TQQ9rgXTTG8miWQ7LNG33wFNCdV075+H8pM5bbesg4GqGEHMPposRlcAkK
U7ji3lLXM17DfSvCIQl8ZRkosZbS/6qfGyG03i26eJcIuinQ1YEjMlHQtCMnTXhtQd2s4hSXWCO2
IQA5P0FZmHZXtZk+oXgHA13DpKeVUBWdXUQk/WrBkkFb1mLykNYF0hwrGB/pjhobFtd4O4dZ/sxh
t3+dzEk8+6RH7RO1VDzkYNlDE+rxbiooQqAH0xbApbZucjxvBkFLKIXGF5VzwQupB+GbKWNPRRpt
eDya6IzZYmj/NeluVpgJFEX3VEjtRaoTrIt9PO4tcazeceLNO7aZbiOJpfoKyjv30sgqH4K+GG8l
D8tL2dNQtfE2y8zBum5PcXCrCknyaPumxyxm2a05R7/rIQWBOcElS+Hk9YbarwtYfXugfQiJRA7a
uRkmO8Uw4GJAo81GnLij1SarMZOnFZnO2qpRCv3OCWWE5SPpUGsapV63rMO7UjSnYxvWcAL/F3Vn
1hs3kmXh/zLvbHAJBsnXTOYmpfbN0gshWzb3nQwuv34+uoEZK+WRUAPMw6Ab1V1AlZkkg7Hce853
EPjNNuXRIoQeipmuXOPxPMdIKI5d0IQHuFtUOwC/+UEW9H4VWoHvFQYpKm2wiZz5oaKpsCH4yGSW
opwQNx1pGOHwc24k8baE7hW7OIRoZgF2WFfCo4kqbAMZQ3ctst7YOeQJPcY0pDdGtSwqpNv5JOO2
GzKv6l0AKuC+9ORNYnXY40HHHcyJPTIeXXdtuVaOmA5yX5UGoK0MSvXlwLle0/X+unEcSOkJrReO
aJOXkwvZSAyIYd0cXLQ9O8KjL53SXj5ZHK/S0F9rPQj3IVb0VcCbWJmJkvukiZv97KRIkmtMRJjB
iwPreX+O4Xq6mT0asAE+wnMIgZw9DathoxHZZ9x8cZbTKFoRXF2z8TTv7aolslPHpWikzqot9f7e
6wq6aUOsUdBt81tdh67ipujfSckWL0M6zcRqZjVB4YF2jpqhhQCkk49euyHpktDRdo1TvYExic4D
emsbw64cuhOt9TN1CLoKjDKFPkSB8Cwj0wR/Ips2AKxRuKFo6W1HvsVzMbcDu81efCPqo3rN5hrh
pkul0adu0+4maLrXTVMhOeYYpFaFky5S0ViEeydMgQ5Q+PyuO7ON9E6zN4VN2JUTwDiR8UC8YT01
6kxnE70GBZ/4OoZ6WjtDcZbpbf+UE9W9ttiHXLfg9XYZuXo73bGDR5ZkwvUsmb4mVoAfacZFWmKW
Yy9fJuc6rIS90sFlaDGuy9q1lqS0HrU+O2AOjHaRHaNYV+dikPqOapaBqH/WlgbgBaJjtSkgQ2DR
gVBREJBS0UTK5p+2JN90HQc8X3QbsH768JlaSgjTHSRHZlCxQxTv5dfxGBt0jAhK2wAjnHxp2a9N
VBlHd/DibT3SPse9ZbkbA6kA1PW6+DYlQHL0qk/3ZqNra5XU3bU9FvHFNBV8qWOBP7yYiq2oiCAm
VVO9gHzDEQ4e3V2ZnUtUpTObT7Qnhi2JyeW9iDkm0nPPmosM89k6yGL7qp6saccCgr8HO9qbzCwC
DDtQgT69//S5cMG1oO4hKs6cj/k4DwczoiyDaMLsd04eutuYMNYNQeqklnC8v6D55ZIB5KmtVmBP
laHmNtRzSIXCxly4mwSG/Q01U+pgphxu7GSK7yJFzYeqs73TOzFfEqVNfybJ9dmvJNBeaDL6zdDM
3bkGyvM26ufx6KXADTJoe6sBtBC8DQWpSQtTdNoFqyHwapoynNu3Y6U8tADlYtFK4Pcs1Nc2cRrc
JHO67mkMs/KZFsI/iYuV86mCWWwa/S51u+HBwKkLfsyyNMgTLoA7Ul+DG0hF00YjVhHXhbeUOVPb
I+y4tTT3DZQJOhtqu9QmKOjIA6gaEfkA2CowJGWPbkS3dF/Zhr3Bzd7fUYYfydl2RxwrfL7Zxk30
bGeGHGtnMyeII4lCDkdRs4FLgpF7clT7XebQidmG9sarRqvnXk4pScysNMND1HKcRQbi7uQ0Zue1
gXdNtxeUtWhGdtG1pPgTjDZW4ByAw5Kb/TqEmXnZD+w3TRKE/FZzxzu317NNjiToZ6l16k2PDcHP
cIwXTJ3a8tWoGwFf4aj4iA0O7o2xc2VkP6JEQkcaCeuKdC+F/HsMD1JqlMd7QcEYKYS2ToPZ2iV9
BDYJXucKwskNEGI85oxOzqk2UhRJH0wG5ksu6dpXMZsOFerFU6tGGnltX65zgqUgF87HFOsrvEDw
qF1lvaVJMhAcof904/6oJW21pmr0w21Ae/PCcbw7jXEN9l/gXjNqmqjDvI2SVEdvNKfABem6pXJu
tpLxCHdO4eyZevRZPAxIzo9iZEIndpjBpiq85CX5FMtCkWk3ZoVmls3rvZIYJabxexhqz0AW2DkB
fn/Ok/otBENLscI12IEk1Ranbn41GRUaZnrVd2wjajR5FjWJyerutBYsGSFTLn31IMXCA8hhC0aO
I69MOVfJvPrVZUb2NCeI7mwmTWlRFo+IiT4omMHIteJ4Sa+2GiTqtvE61UwXHMztHdP23SioR1io
lnyKaRdzV7MP1FtdOwCtvIkVaPEUMAojWf/WFOH4WEdW5ze6lEvBnJDphkpHo83xdTNE1TG07eBC
upbc1Ia4pYb+UCNM3laa9mBPtn0ZuDUq9IpkayqKvheP7rWWuOfwOMZLyjYuI42z6NirixQ034+O
KDG2mtW4cdBAsYkrOAbBJjiQpVn45qTpKzEOatONWX7rJqn7YhgjGyvTY+cGGewwpmP7YikTI29g
mhy1bfQQMK1QezTyfJ7S9qA39bAVHPb2wVxqlFAmc0vLxLuWAJTOpZMHME+I7C5sD8AJIKNb3e6x
aREzdVsKPsphdo1VJMLuMSAfZsVRCOxUukyyIoWbmhOFdxjsHOd/AIIqXsUaH3Ftmu1en/JkNVbB
sEuqFiZZD+mI9rR4cQ0KrOWEXn+Atb2qjUL73lISuJGO1vhDzgDuPcpopV611yGcxl1L6sCFG9jD
fWiQM7aQKrB1WjFVtElaW20miYj5PNqHEP2vBzfqN2Anmn3C8fieRlS5I9ymPuuQhREtRw4GDTT7
kBsUg4MyPQ4SYOzoUpEW5Zwjis6DY5MN8xkBQ+lZwW39nF0H8xhQsSQLEHTSaQLYY4Qe2j8tuR3L
iHktIcxGi4fgAZsyldoEyv88RVgzjLkZ7h2cjDh6NNs7bzOr4yyh+BLUZGAD+s2QD4R9QdwA2h+S
chBB5HMyYfM19DU7ZImqLKkkezutWZk0ay5oglF0yQv3MkttM9xUMX7fsGyfnc4qb1hIQms9ugg3
XVaVjRipIukK8Zxse+daJ3QHwbnL2S4IvcQviuqiIONyE+j9JYKbuwCuMHl4gXFOQSJwqJx1OTzm
Mr6krhsRQ9PH9101wafKHDBnUovTDTGXYO96quugVOL7WHV3fZDlV2XsdZfcCPuj1gjYa2eoDYgi
o7oJ8K9k1Z/KnYph3nsdcSuqggCFOYYTPH2qC1flxbXXueLVjDQqnpQ8xtuE4POV6lwknlBI9hpg
piNdFyg6bm9RmfWi79rUvxbpEsJFWFPzSGEqCdeeJaOrTmIjsk0g5RVZe2hPKpueHDlxe/JxSQaf
KwKZdVj2jYnoJKP4u8pIi7kBbYTUImQntHdr8wZA4vADedAASt3TqJ413zyTw8hKt+uasnv7nbi+
4cDxbqIYySbJ8bIbGCrXWWWXF6bNbh96PvYg5LX9msMqYZkmrBYcUlyI4k3T5KS7zMkw4xsuchNf
y2wFVXVDUzm/RbfJ/t9LhXXPwV6KY5GX8mkiDriJ1zWCrHJN1i6ngzoeka4hhOq6H3mHoIcKykAP
xrUTB16j43X2t6LuifGAbCLqPQzuigOWaAgftvvY/AEbzaNJ25mA3wSZ9wvqzrxthGs2PpGyQ7gd
S2OotqOtsIl6sU1aEK2MIcEYD4wqHEzrtu1Q5mxbrSsfSvK9ZiqVJRmfKAHJvoyLbTlK8rJpg4WH
uC7iDm9IKyd/iiL3pRdwXXDBDfx90RNYwNojd8uLfuq7EC8k6dlnVMf6G6ZM6guGi31My80ae0md
3ZEjFP1wbO9GVbPzfaI5tDGjAd1R4V4DaqIOWSA081t6HbdxLq2BjyCYjkY5Q8AsjNa610yTYM45
oNlRZY3oj3YWlD/LQgw3OpHLcqs4sQ0HLXDsmyYNxbc4Giz90CdVcpNwgMXgMg64QmXmonmZvVJd
ikFFM/yUqPbuU+E2VHUgatuvltBw6wx90LYb4cFwW4MT9a6Zfzm+ZqPFQ0TKTGVHdiKtLtuo06hI
gSu5c+oZDWXiCF09RF7baIesE2H0o9NEzyFNY/TYwCA5orTlL1OFItlLwXOdLVNdKUSjO3IiKd4Y
qi2eJxavrUxTnE95Z2MrK0GzIwzoY6Jx41hROdXUfSw1e8sDM887TW8wM8HVlJn5JgYm9GVKtBtv
2HLuIz0W8MulzVHhMHZD/50tb7qerWbpMreZTyxKhwIrwttjp4RF0d2DSTQQKVGL+aKME7FuTJGv
dWVNvzwWgrvc9BoT6HInH4BXixuIMMADgKTez8PgPuk1gldPi6FVDymd3ICQm2NvAk8k4DH4UdoV
oMykgKAge2vYTTWtWlrvhF3RYKuPGCLQZoXkLy5YNkpADrrHN9XW+V7VNKfSoX0ShIrupFWf2WWN
Rq7N2/q+G6tqET6Ov6h6ojVtl+0VvPvnshxfw6otz2NpGHgK7Q5bngtHMQCpjWCQ3S4ztL5OIzab
ZoKuzGwGeaYHyt3VBZ/soNj15oyitQst7maaRnMfabK8gNXPENbGycDE0BW+NJAtmOwMLmK+ykPu
GE/ZGJkvMMWM7wmU8y1QqOh+VJO89BrMVpVHLwXrhfSVmAClz0l676RqPtCbuWPbbeLczpxhhyaB
VxzP7gUQLbpYvQL5Z8WWu2f0O3d90ekPEhfljVv28gluF8tsTNiP3yNexPOk0DDENThUpij9EtUM
0mh6tE8uWur7sInGC90clY/sobywpPXAjGTeL0kPZ31OfxbnFWdWM60deoZWQR5X4hHHZXaww5by
9IzMHxBIf6YPjnOnZb29nhTBHbX+Nk7hAKc6puhgUG0lSngmOMCyPdqLsbGxkcb5MyWKNd9ugSqE
QlxN1w2Zun7eUhb1MaW4+1aX0SGF8saJ26rldmbyIqw8Lx/TIZi3nQMELTSZMpgcw5WrpHkbd0a5
loJSzeRYzhbWNB56tjbLR5dml3WJGEDKqAKka/F5hRab/RBEFf2XKLpojNrcUFj63lihZBsK3G2d
uc24DjtFc3fCyF7mdrvn8yI4O1aIqJdNPJK/+qo3Z/d2cgNvA0SSFAKJXN/q+8coy+JfHVGyLg5K
1bx5ajQXZFX5faxn625gCsB75hn3qujUL3QK46/aK519rkElpMV3K6y+hi8ZjEfN5DNDhXuLQPE6
cXr7IfaCDasCAR6mlR3SwMObhxHPNWvscfwGsJ7A/q9oRdW+RgAwek8SDRf00m2STM011PsfUxq9
Ksei6AbynOiLLL2XQpbwUdr6ekm9H7ZVw+YiaI1j6IIU24hKBufeOGJ5rUVpbZcqLMpNWqwx6+e+
MQsIvMpp6QaP9ALGEWy9LuD8EskbnachGYxRFBkoQ5PuMS0zKs8ite8ZGnjnapGSmSLlPg2ZMWpV
85OICT326Mco+tnm1iVMboP6xdvo+kzsg8qtRZDoAYInqMO78IRnXdd5siNmpvEnSx9eGfWaP7ND
u0tKlW46D8VJNPDvulEw7O2S7YfRd+J1pGewl9aCkVWkpgAVK6q7UEujO1pFw71Njf4QtwHu8E6x
Q6hT8Aw2fGdIKgiSn0paCfsk877pbSDPnMAT53jPBNytMPrJbpl6bJRrqbFmESporpSDHb2VIsfH
H8Q5smmXuIhdlyKxN/hmIb+J9GrUwrk9osKR2zBGErttUWfCrsZwpNFn9RlltKvaub5jtATPXUdC
1yrqIuuq6WVHOQ93GLtFK4JGTvN4782mczCW0JFUE3KvyTlZV1bSHaWM+/gxh5F8ps8hMAi3sXdp
Fbab1jOBm3RdcwFQ1A52De2WCVitXhhnqZNGiw2oGkJ8U6mAB0TDNBG+MmHyns01yo0tHRI8y9KZ
j5mZYMsFYN8AOJylFT8nOtVs0DYaUa+7roiN7lfu9vBpAgN10wqjRp3cSJJvOqA2tX3vlKjyfBLU
eii+ikON/ijgkrk3hjOF1lGDMchJneauijdeTsLWTNnKg0dahqON9tsi6OeiT1EdnYvcItYBphvm
+iaN8u57N5lCu0JLloU3tHIH0H21EN2PSXgqRQYWa1r+bdbqIAF77ZJIgA2ZurwO2raBYx+9epVu
pL8imNPQ+Q1aMXxP857MVnnW2/VMtGNFWUOoOvel1s6XKK7nte5iE44pLt9RjyGSykBaeI4JZrrU
+eb3kds20WEKyB32OwP1zOhV4caoc2cb9Fi0Vax7fq+L4K7DqVrIgZoiOhyYwMeEVvkvaknNiyMn
69XWbCTPMjRl6hfJNP6kQjG9zdVgnHWwwV6VYXXO2UAMb3ZdThy2toWmEnE2ljVjbmpt862KI21d
lbjocda4tGwCHAxI1TRYh/Yw/ZIRx6VRCOKyxinHjUNy3eBuENFkbJJJi8CfZVEzWREVHf8sZ9pP
h7SDg79JWd9+Wbo5HzR2I3tPdPyzxOoRTVk69bKwewApE990TG/cuQ5nvq0E+T+t3MkkMmDFWTaI
9nZWNOpKZFoLub5VsWFCoJYejmSVEaX1FDctcROoE+wqfUMJGlFiowsqJ/WErQkzCWVatJzNFfvF
hF2iDfU3pRfrmd1G1JOWfu+6vO33nCVjO9m6btffCrx5VoLYULfxh6EaCWkARD3MRR5TFJe7KRyz
J6cxW9fvqh7XkuMEwyUF7qHVuHpegZqwmg7wZ/hCW0E9F+XsJPBPA3QGlkdNafINJ6DtvCknkYdP
TJVZ+tS2HMV0XbTZ3hunZkHkl0G5H5RnUGUoNOKjVuRphqygmmWF3Ua5JQ8nGbImvUdRZC1msCpQ
2vV/LLrk/wN59lX1s7jrmp8/u4vX6v+Dn1iikP5Eov2avcXq5/uoyuVf+bdE2wGzZzuorHWaOBa1
2P9yDTvmv8DkSfTWC4uX4ux/S7Sdf6FatYTHXySlO4b0f2m0Nf1fOHxtMiylLfgXGcb/yDf8njGF
VcfxBFfxXIxwrusJfvifEu14GqdYtp3us+/w5G3J7myNFg28dob73Wma+Nzwjn88oOt/C8D/pOy9
T8fkmq5hoQen+E2sLzd4wrcKCBgr0H7SI6+L1DcyWghTwbf2+VWcv15G2LZuOOy7pXHC9DOCChL0
EOn+EvOGb3tjBXvCBEZIdJBQ4+cyfUqzfYVQMjur502N8QlsdkoHb4UTuX6AkaQ5ZzK7rDQfGwsp
EB0wEPxmbLcEzZv1XDHncsj2OTGwn83YOhobFAPu0bgEouaUm0GdLyLeZiWNlUX2er5OXtM36xUa
IBElv01iRD1tEyhnP6Yf9YBi26c2KyIFM8KP53PHOwKNnklxGAd2YX6VbhxFCcUP1p8/rQ/jgHdi
OrTjXMCPwjYZcX+Og6FhbTcU46A26Uzp6byJBtC7AOFvUztLsLuF43qa5c3nl/3bOxKO4aFTdKQU
1slls6ICNRpyWZINxi1nBqoBXlt9wW2z3jPG/j3iHNPkxoBTLlaE93enWnMaicKa0aXAK/ZrxxfF
LmovBq9clQoaMP4kjD/Na148ttmlYV/l5ZLKsnUZ/hN69vW4asTBQAELM/e68Z7I6lsX+pVjnhkO
m+CrWNFAmoPDODxP1oPEiuOo57C/HNPvqvji+/nr7bi6KwWPzly+ove3Qya1M+YOuPvQXRvyCu0H
/MZkS6zyMOkQacCCJQt0LFsDePHH0sMbdp3Y/C0jGcmiu+urq1zfRvV5Nr/auPCig6qFnzkEP7Sc
MPHjtptqOKT1Jup9J7n0hG8TSYimlNbSjeyRqrGK9YfPR8OJX+T3xOBKR2cuZBAa7snEgG0jQLAt
Zz/Dv4DPbt5S3h85GgYAenuFpbIWX4x74wSb8PuaHj00z2aShit+8iwtm1TdwrRninFQ3+LXLE6D
y8gWR2S8VCqUgYcg7felx3TYV1a0w7Lrf37byyD/wyaz/ARBXrCE3kAmlTidqErqjU5TyNEnmYPq
jHm02mYDFvfHgH3/3zaq/zGc+G/Xwilt8aUvn7t3crtCc3od/dPsuzGiJ0I+cXA6yK9KRFODrraf
39nyp53emUcTnoXKMDnKL5//H0yKqSIO1sSq6JuddSQUByU2OrFVbtrA77LmkWDTdUIwqJu4X3zy
f5lYWD8d4RnSZpG1T9a1cRxr0MekfFK3gBAnugSAggy/WGP+chUWdg+Kh2FgqD8dsKjizEJwj36E
eXbVFzXFfWFNX4wPYxn3J4/R1h3PYy3D06X/Xun+eIxpbJWF1dPFxjmwcWk5oSKKNlZvACSjQE+U
0FWhpWgjR7rPWjd8MUn/ZW2wsWkJiBUs1sw379/i7A1UOdEX+ZxYl6bya90hlNEnhcC8naaz0I59
RvAXV/3LZGAb7A4MoMJc9XRnQsUMsVoWzuj4xnQXmQb1bA8ZOwxRmuKUbINq9flo/esVmVUd3aT9
r+vLVPHnYzbqNBwINvCTkj6JoOvG+S4ANzXnxrrSaLzNCUbwzy/6lw8Sux3klsUrx3+WH/XHRasg
x5SjxsnPjSu7gdQYSrC1yit/TQQy/i+uhZ53+e75GBfm85/XCsQQaWnKtWhwbIcp1rBKA72VCWzM
STO++AT/dmdcCboBe1xmm5PHGXQxpy8GiJ/2D2oyBzrSJT2SiQ7lDGLp81v725fIM2SnJ/kvE+n7
W7P0cKT3x5nJjJG9mriaQICiZ/n8Kh9vydQtx4BLTYkfldLJlrIP5yHUSdDxgT8JzokvSoE8IJRR
mFb8xcr0Ye6EzG0L4QGyEFKwOr2/I6KZgoqvUvcTPX5omiTYEVsO4jDVH6fWw5yjUr81BtLZbPXF
mzOW/dC7CYdrS6qIpuOwXWJme3/taMI6Scth2WDEP+aGjJUEz+aIiBK2AzIXvcYuAa8EaeYWb2e0
1YkVV1USfzFgP3yR/A5Pt4EekPvGzvTkrQYjIuN2gKEzzN2bydexqXSxm4J0l5oI7GKN3s3nb/iv
t852lI2A5DRki5NXnNTunI+KyEqLGMrVotQZau8mgeuzNnv7IiIxGxM3Zv6aqmXviV+F8igZEabw
xQ9ZLnTyDhCS2xz+SEeSwjvZDMEWwXDrIGendNJv4rxb7HGghpIa2aZrX02Aw1YUQ9pdM+MhSdSh
74hr9KJLTajoiy3nhyWA4yZHRBqmli6YjU+WAFjh9BONZEaQVYV0UKJlLl7XJBfUQyMxqkRneRX9
+vwRiA8ftUeV2DOJl+ZowFn3ZBiCM4IoE7uTrxslxtlfiuNBGH4rq598MUD3bNz/QA03WrRp5dab
H3N5KdJLvX3J1GPfH0ztJYImvCQLV6ubeCEZD+CDEOCn5Nns0Lmn9k8k8aAehXtwsrsgwmWyqcxD
GT4m07MCf+LeDOnF2F59fmvG79nv/etln7ts+/Bvs3W2T8bZrEkjwYnDYtPshX6mcfZ07LfJvc7p
9Tbtc10g/ZVXwQTp4zxwObPeg+SkA5xHHGDsy2Z4NFAph/WNQMcQd99kv+ucb261LzjUljssvJO3
hfKBBgMcnfKrbI01kLxrwAnyOhw2TXco2609bIPkkFnH2Lwp+hstfDOzC2WeW9VrWVwAS34e071F
UUv6vbyxDOB+vvVtfM7Mbd89qeguyy6Rxdj9EYyetMHt2dG3Mf6mZsT6tOjuZnGwoLTG5GzjnGPe
2ky3i7h7BsmDnLhDUXTdEelIpFH9UJI2RGeouB9+JPhN4tsiIHVtR9xoQBnwwaE/ql9H8yWbcXxF
dIjamTh4H9Uoh2zbOkccDuimLQDeUnMeHpzgru7XrnN01I7Ni+Yelo0oYoPaOUdO6Op79YzNb8Sd
gUKqg37lg8g/2sFa9le6uc1TYIirCjebdoYnKsHrbFxHQbqNu8OsvufR97HYTM4KaQdQIdFsnRxE
IyBJ+Fi4AV51eVHDW4P4w1FsE4znpAUYNnD0w7jIqP/xdMmYclzLpbCk6xx430/bLmtTXjhsmaLS
og9nAKBswmQTajnROhlJgczqX6yIf/tEJbtf26WgI1zj5DyB9rlsCLZm3eX/rHNF78OFTPPVZPi7
JnT6ubAv06EIsC4Z+slUsOgrqMSS9TyoK6RYeCulSQ7tgnScf7QIcPSXqrmf+ttRvFniZ4v7TUFC
xupm6oeo9TFeAGyR2PeU37sbzHxdvLG93bCowKO1AanM/ZbgnS76jVLfopula3arnectnNQVMfY3
HFmEuerZBEK3Dc+cixwdvdxG591FZ/uYWkv+8HoNsOeiuazvTJDK2VpCII19qFHlDQWFEkCXsQsv
VXas+n1ubb18dYAvDMss+6G6eze+K6BQTr/mbahv6OBBcsWNy0dP+X011bSo42yt20/V/AOXlh2c
t8BmlO9OlzGenhZHz7emuayivWmgsvZHdUc9wHVWpGl3466ffXBLJPfNxN1imay3wj1r22e6uN1N
MD+V2UMuxpXgK1PGi4uXusuHs47gNUWMgNRe0aCLiiBuimEoE5v6WuVnZb93aHxOb59PkB92WpwY
KWNT4WCKXP73/VDuYFw5Nd4tf5BJ7dux+mE3cJ81W5zPAb3kf341w2CNAZXhcuI4GV2mLIRq0RAR
t4SNX1DDG2pYZkTjGn6Ba/jzq308z1HwpRIFTVJHN46k9/3NNWm71OanCcueS9M9RxgfWiiJ0ZXi
12HkydQZcU4RatkadygI7C+Wn+XpnXxNbJLZydqGy/P9XRT549CROAvwKOV+x9ljOc9i1Gmm137x
1f7lHZrALEyJbH55qCdLnJl5yhLICkGN2dtsbpzFkYQLwgjov5Ad+cVj/bhHWa5FFQerqE3F4WTD
lNSll/cKSn9TShRW2pmnU9/iGAKsuvCDAt2040bVF3Pu6U0SdSYoZVOPpxyPoOJ0zq2CubaxxvlW
MTxX5YB91L0w5+91G2tf3ODpiYBLcRmTDbHFfhizzvthk5CpF6LWpt5seP0FK1+VIvCQtfewtHrN
4EzFje9Y8bT9fLye7sKXcr3LrVG0pxnHr3h/XcJzLRONKXQ8A7qQqsjz6Kg6uKYDoE0Nl4Vy1T++
1aVpYllM+BbV6NOVTM2TkyO7rHxi6jSfntdFjZOZ0xaT2pIA7kY+JxIYAE5+9vnNfnyfoHEcuQBb
2XJy9np/szF55KWWeqXv4X1xEtIy+5K9TDNx/O9m7/afX83DK4T3kQaMPL1P07Ilim9w7GSQ9xsd
qahb0+ROgOZsaOrOX6zWH94kfyBfB1mA1I1pIp3cHIbRbmZjCQrfHZulN8uHiArVr/EgrJuq/5UC
3vriVf4u1Pw52bimxVaEEgCbcqBD9snwwV2mGWUf5H7pXs/x1kuRcQRHt3lwauuqb0CpVuzgUA81
CIMgYlVodfIjf0OTch5e0nQ7a3C4Ic+/ROqBFjvadfh9IR7ZY19e8NepTDaD91DHjEcA9vyzXnXd
Gw/8GVg6+ANsLPXsdbN0+Ve1nAjd4DiXD//wXXKfjktZgA3YUkg+uU/Ic8Ke3LQgWLi5C4ZGW9eV
wHc2wjG0ZWV9Mbt+mA2oqDBolqaG51EnOKkPQMGb5EgiHwIBjmXot1jQPSSZlbnJsuzXbEWIU/X4
WhXi+vMb/euVDS7PZtNailfvP5HZQGDXlXVMAnD6MxqNYeMMNjB4FWk7ksO2hNkRSo3O1vviwh++
zeWWKc9Rv2axFubJutmbcdpadRLTM9R3kx5iWIsdDj8T6bhV/lVx90NrgAlsea6GWCohVEBPvpbM
Jr3L7uYRc227xFz6JBLKfd6S4TvI6ZKoa+CSqrikbRX6MgP6izXui6/nd6H6/ddD+4ruJLVffgut
kfcP26oce8ybkfRvVAs5GCUdaqx6MBS7Q5MIKRFvdFSLe90I75VGL5N+Z3wQ0O2L7MCAn8kMDfQU
9ehmSpFFAbAysfhhO0E2xgdS3EX0ichE1OW1Vx84aHMuxBzb0/iokA93yTaoXyviFUlchKWH0mi5
Ospp2IvQoubscYi3HTYtdiArq+Jix4A/GrQWuI8vxvzfXgmEa4rg9HOpRngnT0MlhhvmWNQoCl/G
xogG0M678zlJ0O4R0x0uIqLcEBvLK8+VNiF/pE32xY843WcsJx12T7T0YXpLyGPv34ge2DFuIbbm
hgKyPYOcGl3SFNSjMzohJlTSMEJt+/kn93Hks/zarm3+7tIyj76/ZuYiieqauvfnbvb7nuQKvDqg
CQRlCqH/01XCou60gNk8nQ0HjY2TixVoFTukc8s+Q0IY7N11YXDagRHlLzRK1c/2F/f34ZmyseAQ
afOd6cujPbk/InudzmnxBSWiCfftFFxQ+9tWmI1W1pS9hp1FtMwEsPLzx/phJvt9WVQILp+4S43x
/Z0OKG+DQXDu70MUP0kMdyvycufCxWC+BgjB9jF0d4B1yTBqx+aLraOxTCDvvu3l8gBpmVo4D3zo
44bjPGVykPgI89jZpWMC/JImNfPZgTguQM69+RORoHvGomYSDmWraNvFGsWQuAvWmQ0q7fPn8fE1
ML/y0pedjwAjvzyvP84FGDJMpXmktymtPm/sHjcKMrWBBbVvs8V9WT4NyRdnkQ9D2/rNzrc8E7gt
u+iTayqizTl9oaXgzNSdZdr3DMiOCyH3cpjq+396f0sRmX7rMsoMb8kJ+PP+4rJUrRM3AKz5bHa1
zkEetMGZ7hFk5PR+AbT+jBW8+GJ0L3/s+/fM2NINJgvIzlRJTjbuXrz4oYoSv9lCIW/xfNCn13dZ
YE54e+FCJUT1fn6nH2dKi9e3lEvoodGzcE8OX4XdGsAu0tI3RkXiSUeBYqBCv5IzWHVQusDUZUYK
bLXkXfdmDcFkiNbKSL9Ysz9+YqAkF3kHO2pPmKdbzr5KcVLXFinyqQngBU9b7mXQ1aDABzXxYDUD
apSRP9rzzeeP4OPAen/lk6eOpad3QGZwZcd3RjfYKC/28HnZziZMvnjcX93l8lv++HAqSlcOs1Xu
t7X2MrkzvIDeQj8Vrqzucu6OwoRBTbJE9MV1P84gC6iTutgibmEWObluHuMprPqI+gEEx3U/tZic
tCL8YsX725NkB8JuyEXFBlX0/d2Fs52EWmQWPh7EJTFPorEeAE+FMQan6Ksu5V+GrieQJzBwLec3
OvT95RJUp95cYs9MxuxHLNNf6JsxGhjBxcDCUAb1pmT5jzLHOdC0CCmoysPnQ8dcagXvv9jlJ9i2
x9HMs5FEvf8JYUOfowmxepTqpYqWShwKURp+SXHEtonhv1HxeQm4awXW5lVMGnZOaogAiYJVimL3
CIAOaqBllhsjVz9hnadbd4HPRxryTlhuXywlHydufi+4CsYZm0Se2vvf21t2YhnI6fwo0a4qBVYR
NttWNpCp5bS1In0g7pS80s8f04dxIWhMcW5FxEexzpYnGwVXC/BxtAnocNx+W0hoL9owrj3hPFl5
6v5vLoalHdYtZw5Ok+9vsQxcbCttlOL5bcKd4aVUQ1Pjua+AXtHx+ad3hq4KSC7bTNC1HySK6B30
oYkolcJ/+97UbbGvXG+HEc8vjP9k70yW21ayRfsvb44b6JspO5DqbVm2jycI2ZaRSPR9Al9/F111
T1k4ohjF8ZsqbAAEst97rwXV7b+/mUemCgsu63gmuPhlgP6oMKNsbRM5FHG5buhE9rCigB7Ae+L+
ev9m/5iLSP73OH9ktcV0ay8PcyZNkQxDNd4G1B7bY4mWqg7852OZlpF7wyEXhJTfv+WSA2wfdTR/
3nMxF2kAhrwhYd/mRzXeDTcNywp1VFr0+te+RVo1KwJg2MNSw1VrQzR7sPvBVcr6dF1Qlj4raq6U
Zl97kU9lvOWdOfP5R+/h+QgzsqPkqNnVlwkuaqK0lYMTyskrX8NFaWX3Zve9LiN4lT1y9lQ8+NlY
nRlk3rgrgwtHItyWoV8/jkF/zBl54tpm66XEtRxCFIkz3XtUS6HRgvuGOy946cBvn/kSxznvP+Oa
zy7WcjlWO6YkH5v1MidDz8CKYYeAo+dGGAaz6w7AyL6Wg7elmz9RUWPsJw32Tx8YP9u0/zrZ87UQ
sGC0ca6OyI5naKHRmTdxnD+WT0W9KKsDjhRo4ItxBJJoM2ITkJycuLdWkN91NeT1vo3loQIaFVh/
iSS+SaBdnfnwixU478PkhI8DvyPymgKz5WmfKGK755ya3pB0e0l9LF7uad/UWbYD72uGOnmUrUMO
YmTEyXZSYpuAkysPhdM08Nvnz2e+z+t55/fzuAF7vON8TraVc3xTf7QJJbXR0yHTboAruBurRlrn
b7TYa7ZBy4lgXJbh3AVfidbrqxwy3pn28Xpw+Pft2dja5IOzPF7mXCVRjwBOcvsBe8eGAshPGlC/
WdMfKOqh/hIRz5k7vu4E/3dHtl9IsmzrHzuwSkH64thTkgtuxuuqCNQ9dsG59AFuicna1wO0BWp+
/zXk/v9yhf8HOu2PNvcP+dntc/YMGPj5FVH++F/+Q5TnkM1iIUHKUeAf427/IsoHwf8w15Ocy+E4
Y8jvY49/E+W9//kdSTqS433qFo1jAuu/kfI6YjSOEo51Dux0jysT879iyh+nwv+MFP+SRVOssAwz
F4MnsjmNrAPF7QkMajAPK1Cg+Udv6sdrir2gCxS2qX1x1YDbtIFlwfFwnR7m2Dc+qFkr4ZV1DRwX
cGDZCL8O0EsO9VF0nXlLopX/XPXteBA6RIht5OfFejKOYBJ7TLoEtC2F1n+89od/PfOfRRC/U2be
+inHHvFHFw+wRZD21duUubPQXU0QnF9aD4r3KnI0PDBEQ8glc6n7xnJotc5N3FS1uY58GCIkX/TV
CzQW//OMlohC11pJH9BYR0itgAV8C2DY/GvUfP+O8iD/G986C0ViYZ60KpU/++AvsUUOef3XNHb+
rvd07Us/+PbNDKHkzOj6elj/z8c6jjJ//MJx7ODuOtI5wIQmRmNDtv5h2kWur6U0te/SKrMvzjx7
HDXGgU86MPnP45lx5fVE9597LxbCyim6evTL+WBZs/bAotn4qw7a6OugaoSY73/C18vf/9zjeO8/
fl+kVcpx23GmcVnqh2ehY04aTX/0JkcAmk1Udmb/9ftg+622slgZFpJonhxsuNa8vV8eMHYsxY3+
1DWmf9wSedO+kj1bXLC8GvLcwLtPAxVRotrE+pMf1DpHtb3/ncK2AZ5GiuDL72wyt5rK5MgB29S0
teFs/jRgqtxEKkvLM+/oVIddLPlKDCB2DJ0knBMnLIL5CuT3GVv9qUubr19/34yNGU1zF04cH8Si
2Btpdablnrr0YiGSdg28ibHvQqQs94YuPur9uSn21KUXq71A1Gj9rJqnblOSJ+uNVTJI/1139saI
cuLKeCRfNUfPnmLwklyZOP5OzGCji3MnlacuvRyr3IzMjLzsQhOjr2lR+K73m8ueejFIpKYyZw8J
bQjgd5dOksTy6Uy3OfXUizEgL/Ik59gEs01tfRCmfGki+1/rh5NlFKcuvej6MBW7uSgB8JZ+8L3M
QLi49e37L+TEyLXcBRaIC20ANTQQBAQw5GYPrpqZtZ9UXcS/3r/Hqcdf9ErVc1wY5dyjEwMV745d
B89WMOYXftNFz8wkrM8xoCXmE4GDhopv8mjAM1z28IvOWQR+Zhtp2sGZAhzqU6iNteCySy86Z5vZ
eQsSibW+Iuc5xlSBS/LxkmtTxfG6e4K0bYxMsY/wzPYxrzjiP1tm8/bn/Mfi2edIeRwA+YQQhzcl
dYmt1px52cdu+M+Zh83766eetQQaRJczqJAm9CXKU2MfNWnwORvgzHqxIz/GIHbOZBmf+h2LDtvA
pkrFTK8a82Y9GzERkHORw1OXXnRYG2ZQbMYxr4jNUjHaoSHOJjiceEXHW/6xDABRQRF40LShSEnb
wM+O/PuyJrPopnkV2SZF623Iwf7nTh++UvPwX0Vd/m/t4i2TFCZhR57fVW3oCensyL2h0L2MikMS
JPXag6+6v+wnLDqrNAe8FSXJ6QFl6xS5Q/3pPU2daZ2nvuqiv4pidHP4y8xLNcjK6GUs/l3P/l8O
8GgVX3/UKAB4MpEKF9ZmA4o3Ul9y3BEXLYqot3598apIsrzueCmZ6a4rWYWZ7e0uet/LahFUToUw
qppiAEdvUD7YARXdwOsvu/qigxq9sCbSl9rQnf1rqMwhTsoL38mig6qSQnhQXzQUx4OG4JZXyLrP
7QZOtBN/0UXF2GdTWXZ0pGBY+26/mYAnX/ZKFn20jUU8DkPfho6Rf8aL/L0CIX7ZpRfTaN06ZgH5
qA1NqmBTH32AOV42sviLbgmXrQSey4dMKT6vwPlP7oUNcNElS6LRQrSMWX5hHVwd/sf08czrOHaP
N+aiZfgJSbClipK2PVieRRZZxMKIde56HEX2QZ+s4KZ1yX1aJ0NNwC0V0r43SADfe12sYwKZhrQ/
mkCdr72v/L9E7urIRl1rkwaG91CC5xTrNKm8Z/Dp2scEDt9eU6580lFhQNo70gmhViojGA6zBZIo
Jj1z19RpRgFJLfaVSNBLJrqR/zzy03ZtOk370SRVXWmALvGB2lgqxxLofyv7lyRzwJ6NftsfQRym
90lhdtxCutc/apNbdqS2a91HE4ZgB6fbHS9a4ZCn9nro0Qc0SAE5TCEwP4DNiBEa97Lm6i2WCng7
gb6AYgyrwP+Ike/jsRjszKc/8eUX4w4UYo3AOc01Sg6pmW3cMrusI3iLYcfN4qir4BCFc0Xxo5P0
3xHSXPiuF6OOUZU5CdxZG8q0AKPdUq8bRP3jZa/Eev0hPajUM9CZNrTK6Lq0k6vSjC6bs73FuDNX
EBHzoqCN9ITxWpvE99SAsXXZgy+GHkEeS9ELejEw8a10p+u5PQexOL7YtwaIxdjTMisFnPvxMXuL
qiNjbcbqsmFtiQcQVqrglaGjwq+0VcrdjNm5yWlRDvD3Wsxd9EltCIba0vU2RP0oniFQYaiwJ2wd
cxR8yhgLKMCY/eHOQFVyBa4eT7Me1Zd1rWWE+8g9m/tBMl4LY7zWrZmiGFyDl82Oy8JNaNmF7XG+
ybI72DjqZkSGdFEzWtYEMueKqcRHHJKRtC+pZAli68Jvvei3ST8i2ctpRoadfIJ0lq3AXl/4Qhbd
FsVa2megpLm2do+Cj6Sy8sI3sui2Ke5jJaOShE+zecjKYas1zC2Xve1FpyXXtTGc42MrEpfq+Mqo
Xy678KLL+p4xz52DNtQAJdCZOTj1c/3qxGiwjKFVQ1EQUufSkKfrGEx+3Z4Zwo7TzhvjjLPosIYB
LoyG3R0jUiDDXYLFztRSAu1Z6r6ysviy/fAyG5II9eyImi8KuNUCoDl88CVx0Pff/KLS+e9hZ5kr
YmpF1Wd1TN+cZ3dLpdG85Wwl4nwvQQRVdfnarCb9qika70oNCgC2Y2dUabr6Lzuo3csmmyWgo1J4
LScr/90hboVeZAARz/7GU01g2ZOtqhpLOCfhjPNQ5d1DZYgzG+jfpRlvNYJFT47TviGtgnmsG1OY
tBwCZncl9Nc1HMJolxA9Q6SE0XhLigORoxH6JFoO7eAnbfBYu0PzF8St4qqugnYDOiV48LTJYS3L
q4Azi1kO/vB2tmPzptSc8Tr3mujMlz/xVszFW5kLbZRFPzShUeX6lTMb0cYJWm/zfrs6dfXFe2kQ
tuCPxZsDsHgNnGDtjPqZgfm4KHvjlS+rZIyxN4Op8jHOaaX/aKu2u8LsYT1D4D5XY3Xi6QlTvjrM
QQ1q1l7OV6Xub8NSH0fjuQ536tKLMTQrJbQWcCahhQVhCr4RBrjsgzqLQXRKRNq5qH3wN+IvGSYQ
vWbXnTmPPvHYy7xcI9Z4DV7KVrF1KW4uHm0fqO5FbcVeDKQQBjKKmOmfzYROzO8KiPnuz8uuvdiO
oG02YQzRm5gCroZo7Na5UP9d3uXfY6d9nBn+OPOzHeFQ7VcNh6YuS1DUA9YpYm9nxsTfCUdvNPRl
/kWNKkoSj+sPddDbWz9Lgcf1GkYxPdi1Zp9cGYozNCQR+nWfmy2pElTL66A5171ZTNfEl/pDJxN/
bygchQMIjw3QabmfyA68bN24LMxlnzz6tTP1B6qcrFCnCa4nJqwzDeP4kd56AYtBJCIPyHWr2Qyx
0KmroXHyg9S66r5zyFnSYrOcsQZD7n6/qZy626LT5yje2knqZtgE2BwxnLo3gUrs28nw21vhWscQ
6eipM3SVUx1qMQ5MIqm0RhK/sL3SvzJ7eMJ9xBd6/7ecGCP/AVUk4OoOpH8dsiCrjqnt+iEeAMZP
gxi/v3+LEz/gN5buj8YvdLTA1HoaAEcohu/yFDBmcdloYy1GBAqq+kwTbGvJ+vkVJ9VXnCEXBXWB
gL/usxqEaKxYbOG0bOfrL+Z04etYjAVOMAFyLn3aapF/YwWY3vlJ5V/4Po6f+Y933c2dKsjmtsKC
ntt1xQiKarpwhWwdP/AfF0/y0SFAx+4M7O81R94rxFzhZW1k0YHlXDTVQE74QSs6U6x0Dv0fh8S5
LFBHvffrJw9MFbndNNNMYvNuZFO1qSmDPNOFFlmBf4/u1qKHNlkXVZourRAHpTzA1qnXvo88uS9N
sNcZSvRcdMkPyar4sa6PrPXG166DotJ2gKO1bTt6ESTtAlzhZW9zMcGDaC/A1WRW2CWkCrlDi3tT
dIf3L35ixIAj+6oVxLnJzGHK9iCashErEQ/9B6+f9c++nWRP79/jxAi75AZZMRx2pQUNFSe4yGqn
zj4e17cg7id4pkcgn12azeP7NzsxPpmLju4YU2EhlbTCqYmf5DyGUZeeufSJnd+yzqKAPkIg1zVD
engQVvhCVqYu74w5ibeFz0h+2S9Y9HrLnJ0G7p0ZZpb9S3fyPaHFy0bBZe1sZHbzVOPdDAMKlQ8o
Q+ftaHjpmYZqHfv3GxP374KKP4aUFDTYjAivDktF9vGNHFztKS8zKksxDZcrIc3mcxAl1gNbvuRG
G2Y/XkkyYVdzbFsPzezhcHeyeboFhdf+MqK+2E1R3Nz1ItfvmYOLHWeHOfJM7S8pArHL/SpaE5qu
15nsUGj1diF2M8Tzm156022Bh3tn56r8chRKrSWZD1/01NB3Hr6/+syPPtHelkmJlZNr9STjBntI
m4RmkF4jsb4s08Rb5qQXjZPMQqg6JN1ErtA6HwkP3rnw/iI1/++h7vff//he/RgIf2pEeSAW7F6l
ZIRupV2n11OTiTCDzQkOSRhoxJ14xp/rz5EJG6qYt22BcisqY23emCwtixvSQaOVKTAyrIOZ0jnp
FvplmTxkrr8eoqSdJMpy9C7UdG+4CcQxdxHN2Zm56u0B0F2ed9sj9lFkRmNYG5oR9s2AMrcwy105
ACW4qEMbizXCPGbmJOekDmtutcVJRh1OWzUXXn0xXHSJrEa8D2Z4LIr/KLSgvzYwT5w5hToxdv+e
Jf9oIsI3WjTJsRl6SaB2M1UJD6JlKHfrCM+Tqr0nS7XFl/df1Nvfggzk11/a5hw8GMZgPmQ0qi9D
YI3X2VSrB7wU1pnPfVxKvjFELStfdNzKVZIZ80GiwbjuRs/+nJtKfmp1OztUo2JzPpgNqt5Yrt//
Uafe4GI94cncHLrE0A9tgyBjVaM0ooZfIYU+5qReTXk5f4KdUZ/dnR7XBW/9xMV6QfatHvSDOx8c
B0/GKioacFyjnhxqBAEY0V3oa0ZmxleJRQiwH/BdVv1AoT+5CiGKTips0q7cIpnBezNmBS9Dvox1
hd02S4Z8q6d5/hcebGNVanN3N3gV5kNkBO0NInT12Y5G996kxHZct3nWPARNFN9jwsnWTZT5OxZX
6e3UxahY5iZCWoa+CKu5pq8DbAlbFOnfuh7elTUCWsQBGOze/wynttXLDEk8opFuk7h0yHx633qm
zOUXxklqKOxcaN/oRfGhaAwwkwkV17aVJrcuxMlHUQXpZ210qwfBeRMWURttmELZioE4QPQIB/FX
1+fnaiJOzCf6Yg8kq5LtlcvW2j1ufgl+3ha5EZ9Z7Z1YwSxLnwVSCLZuQ3/o63i6xYJk3SLi6L5V
Nog900ydy5Yw+mLEgw+gazJS/WFUDUaZOlKbifOeM5/y1CtajHhOJ8u2R3Z7iA17alaRNWNrdZpJ
XjZGLJMwRzM1g7Jve3Q8mjnhCrD1u65q0g+UQKl1VlrlFmTWxJGSOZ1bRhzX2290Wn0x9FVjZ9Vx
Aa4Se0f63TIE8j+suwjpyxhUZZ4FP9J21FPkP3l0PRVVfA58fOptmq8H3Yj00qhktj5UevBN1S6+
y3o6Mzctqnn/XmEsKRJBjldXxaKHvpdH/TrQ5XDdRXX2w676HD9Q3AM814MIFhGR9zR3Hdyx1fjc
4Ze58FR3WWKHuHG0/UQvQnrq14EhakNYrzv3C4+v6Z8fDubi69cXRP5gxbXXHcba4mDXSq+lFzfm
pvINIilNa2d7F4P7dTTIZkOsi/ppqyTpqyhQXA51N56ZZk4s5qiPef0grHiF6BGYh3kO5oX6A2Pv
N/XEsptcEorq6nRflLLa6sTIb5SD4x3HH6ZIUZoh5QHZBuZojqOYxyTo323yVqBvRa50Jvj59uQO
4/7181kkHRYVSvYw9gGUx1aHiwhjJJbd7BwH+vdC4a2PsRh3urar0Ogkw2GMWOv7UWt2m6zALrFy
itohoDL4V9ZEnoecfCSg4yDZYggEkduyFXyUfrAeG0WG0LkKiBMdwF3i2rK0Gp1WEC2Enji/NG4g
PlNHdbS3N2rc2HH5UXBytEkzekdhHo1q1pg7zUqLEv1cBcnbax6Ixq/fPKR/TmMaMR2a7qsxtrs0
mtZ2NW1877vZeeHYnXNTvL3UcZdk7HaIWjWBOcNNooUAkfpdVqX6wRBuvC5nkWy9Eo7r+/P5qea0
GLbi2RNu5bfG3kQsvQPYPF5l1ChuKNwYzsxib8+WlGS+fm/znHP+Zjf6XgGoR3YFA7Mz/c+5QyYG
EdJo+/4veXsAdpeM59nj5KWbyzyUE7AIBSwsPjf+nrj0MpEVU65ytYFLD3AIA+Og/As3ZcssVr/v
p2Ye7Sy0UUsd6lbhIwvmc3izEw1pmchKpjCF6cmUhRQwV0jH3WMJWdI09h0H8tM+zgDOb3Ov+vn+
Fzg1bviLcUPYTWVhVM9Cos9u2KaD9xMJSfPZdVm5KJlGIM3aDAhOQj4I/7I5YIiVFIY77WYAvwbv
IajPjRknWvYSFDPbjR87bjOGGr5RD9STjZVPRefiHScyjtxlPuzYTvksojYLdd3SdmI8LrstvxmC
lcpjlMaVSqpQ74voQWMXn+6qrhl+idrB5Pv+6/4da35jmF5iabKJJAoOTMcwG0uYo5mx6qdh1Xo6
q+tpG7j3OAO2TV3cW+N0IElyS+gKZOBMokWEBy7+xXHoupHadQeSGt1GVlD+GbW3UE43pnSvnDo9
cwJ/qiEuRhnIjHHmGmUWDtCENqkDGW2SiVMQ104g/erzdOe78dng/KnpYpmam+jWkFZzk4WBjTVh
0zu9/sMcrfKHNscdO0iKDdawkpwflLPPP43RQPhWCanaK2zCzZk9/++z0re+z2IHmfm2yKXuDOHk
Ujy/cvxYXmUZ9dnR4MjvbHvi0E2lcSDfbjMHIJO8ORwDos9AUuK9l/ZVsemyVq00kDfbehxxX/XJ
FK/sGAJOYVXWE5roYwUcW9FU9ch/66CqP3eaih7lpHMWqCvjxSk7VZ8Zy0/MgUvmQUN79lUkOOaJ
2/xe5pW3s/qavN52nueboe+dK0yK+RoU13gm1HeiHy9RtJrWWlXnahS0zD7K1NhFV4rttb6Oi6T+
+H5XOnWPxeqzKuGUltXUh+ibFWTbpt5K7DobY2q7/fu3ODELLpOGaw3MZdPpfejWQ7IRjtkfZidL
bzwl9DvNr5Izg/CJuWqZQYztSS/SSPQhwvrnbrLjvxJV+0+X/YjFAJ/OnaysBv67nlvJFUyfuV45
XtmHFE5lD3Y7dWc++qlfcfxQf5yXqTxqLUH0NQy8dgdgdtOi9n7/N5y69PHvf1w6KPJmjmSch0f2
UjowCzpnBuQTn3iZ38oojF1Hi7owm70IFXDm3CYO+siVjjp1n+b4QVbv/4ZTk88y3bU14ihue0qC
m6EtzbWl9fMW+6u6ttmXbKeo8TZ9Ue6JUVz51RcBVnnz/p1PvL1lqmsE5icKvCYnW0Hph2Qq2j14
tPmyb7NMdUWq09ac1xR89hq/Z/Ys9en5sgdftKhCcxLXLYYiHOPWYsZU+lUvm3Mf5NRrWTSquK5K
tww0NscO7LAmS2ySm8WX9x/9+IhvzCPu4lCjlHo0JoItH95173a2E30dt7bzWKeW8e39W7i/G+lb
N1lM0Z42shR32fdKA5oOwm/ZC/R3xrSrpJseRGDEn6MsTSGk2sVdZVQSF3Vfr3rQOPnGGLvxC+SI
fpU8WVfS41DS0u7LFMR/GYnym+6n3c5LA8iXRQo+z0o0f5eNevciZxQUeTSyqvb65FmvjqYNVwfc
3hrB/EKxBSGvRNIgthbb8GJlU16vr6ys1za1ow0/5STVzrac4UsqLPXBjDWNY1RTbloh233XRJNc
x2WNUVYTVhj3ZvrYtx5TSZvN+5aTu7b+AgVfX6lhFPewnHvOegtc2mnnJPvargdjxbElsuEZPJnU
PwHU1nF65iahad0Pmi9J0Cc9GOQpvQbB3FSr0ZG6ziYnhrXM8e8dW4diHfVu+pSVZXSnzZl6LPRC
WyWDDaa61yd7K0jcjVf6OOiPZqvyjU9O4xMhaxEOOWGPddWM/W3gi2brmqY7bkthy/tcxPLWgYKx
j9o2slZaGxTr477YJyAJ8wK0R2tez43TtCun1Kx98Nur2PveJsCBvY+lQApfxO30kqXCvEryzC7X
gdB6Z6VLzMPrYcoD94NTY1cYVZcTd5mL+iGbJvtH1CPFyPXjgjKn3uEWGFYJAB908ZNj5TgUGfEU
agR8ycyr0Erh+mqaBJabB9XaNyCGyLYOvmpe5l730hbrQvXaGm/OWK1SiD7mqs29bhs4kMr7UZR7
zpvSjV9b4yeJX6zYKafiDD6nSAqpAcXS1OoV9bXdZFYVIlpTA4HEqipWSRHNFlC5Drya0/dJvpOi
LMdPfWfY+ON9m3GgNRSJ05A8y7Ul2unTMUr40eSw0Lse296YPnj8kJeoGvznPO5YtRae5hzYGA53
macL7gpgJNTEgLfUIckEZ4bHdrdHQF6vY+E0xrr2UsPY+JxofcvSOMOJ4GXVk1Zrzq1vzPa+mNzq
06xwyQ/QjNbAJst15Q+6WHGa7e7IpydH1nX7zg5Hdo3Phhm19WqQUwf3oxndTTmDrVtljXe0Vc6F
7qydxLeBC7YVGgo6Rk7cIHf2vqrbNdt847qbrQakpYkaHjhp1+Q3I8VS67JSbBWaiuOvTaIC3/tV
mXkhOIyo+pWrUiX2Yp7STdTa/b7qrGhcy7hodoFmxJiUnEFJtDA9ILsp0xFkyKN2w/XVneyzZO8G
tcC+2ge73EUB1fXW5B/Alvr+Jqs1AwHJIOGWGpmf3CcQ2HHS19aqCtwWmbPWYnkok2OhEQa/vXKC
7LoXagaWnBptsm6aNPmR6F3U3BUVZdX3cKCG7wl82CL0ZFt029FPf2RU7F5ltWsmt+U0FChzXKPW
P7dd8EvPpcg3BVMFcJwhQtED+du9V+Uk99o4mS81tJv7xnblvWOacj06bo6LcYrRkw+mNhkr2Sfo
Zx3KyT9LdPT3nInVH3j85ucQ+90QasTtH0ctyD45UwbRw/WR3nb08i34cUB1gTEZh1K6AKrHob5y
eoUPm+0LCj3b5spzYmArHFg53sQaCB+znoxPxPD9+7Ia2m2cT+rjYLPn4Wgy9T6QZ9ms4yQ2tU0G
fm1Tlm5w7/SCMG1bV1A2VXOVGUmz9pK+ZhHn1bfUS2ebQuE8AXSIJ82e9Q+cZnrbhAMwBFBa0a+0
QXM32sQ3cMnK3VOAUN8HmhIvep1pO99v3JfMdrwfJI6w1opF/t0oPcYAPbHliqLdYj0Ii00nTMf7
uijtXeTGZb5BdMcE4KU+5ZrxPGwLrWquGqMstnx0dR2MVfpBt8di6/pNtWvgAEry6W1DrdK8ubM4
8/Gc+pja6KXVzUhuiZsV6OnlwZfsvyhbL6xtMUPnXfXpEN00tj/8DAY8UH2JC2esnfjoDcfdK20v
X3WWxO6k/FIwtjruOtbVcN/qTb83y6p4LKVlsgJm+O9WQtnWrpRlrtYVdTWh7naZxVAwp1/8su8+
QUUjzBF4pb62Sl84q3gWxZOouoK4ISPiKokj8dBl1EitSMhGNVQ02LraqdnO7ZzcHTWc8YqTP+/J
Gb3m14B/YEOol3xRbUaC1LmVszKdhJmOrHrt0a4zNhoRyvpns28tFFatlh7KtJjXs6sFt5AK0Td1
VfK583PFzAWneN3jxHjSm6i68iffqTb45FuGxR6XzbosTVzWfU/6EaNllmBziIV4cMzULTd9Am5t
7QhNPdhiJE41OypbUb+Z77w4tdfFaLZ3zRx7t3rDE0O6zxHfZ3ZxO6cVs7p02vyhnC2KKCIjeFCG
NhwEpCj0RI4vWQYk1laDI3rbcpiwsqm3wiI8VEWxLmo9DTVX+t9IYSFtxHOaH5Nvp7fACtTXJJb9
ldan8XMQRVYYBBLx8DwN29GJR59aQklBg1d3eBTlaL7ojRdfYWAzX4Styr3N4uJjN7rJxs5w+gaZ
WXKWP1ihcr2q22V+WTwRR2tCN+qsfZRqaIBKww+LQvrXTcABve+1rFMUHLaOFRyHDJm+MsysHO/K
uqj9D0EAiXpjlzZtwxVpkAGtdFKYVak/aj9dsug2KohVF8pj8tfKdhp/k7Ag+6DiIH2y/Kh6ViR8
Xsdi6B5rDlKeGFLNjsnOgGhdBQH2ZMZFhl9kvA+ifEkdq97nA7PPoLcdni5T3kiQ4BtLi2Wx8YLY
vUmVGi3KVyL16KaiAZzXMrhnjV1fJXU2fphMle1MKeJoW8TKf+mN1Nr2uhv5V6Mc8+uiZGGGMyuo
weInZU/Eu7Gtah2A7fjQJZOREr939ftU6uV3rWq1r11bex+71it3hjLdQ9NqVAkXmnndRxTLo2qa
iNmR/9h8toF8+Ry0BayzLENN38AxEZiYA+Wl68Yphm/SDOKt8kQK3jKVNUY9z6qQSZW02KSw64c4
m7poWw69EzZVMFEK3dTX+hhN+6RJ03vFsWmxi21bC2dTa8bVSEwb2mwZoX3y3PTKbYbPfelbm2PI
dOCgzytvCseTFuq4wvmuGyTkUV5Y2j+7uI6RIEUt7HXHwR6AWYD6ZmP0bzWW9CiiqKs6im+falvL
+11jx1q1S2uoUnGEOirpJ+AAtaCueaWiKgEbWJHEsar8iprrtgU0hkkyKc2N6CPpXylERfJnz5J7
x/qKk6YyK7Xr0dWQxQEzkNOqpLo7W0l7Dk1LK4MjkFGWa9OSMg87zYLpbNtGvgVZyZozk4m49YJG
hZLYCw1UimIAITk4V2TxFT80p+Ecza2074mlNLGJsYQWK02LhlvYT9pGE146rFl4JsnK0ox6ncM9
2eSOn7XbjLy1dpVEGbsZquLqkdnNaaEhI2zfUvBLemYnMuMpnm3nZ1xBZgs6vzvmbNbjA5LH4EnW
k5lvOlWytlGs1+fSxoDXcsR6ZU+M5XNnkxepyPzzMo+T0G5wixtTM6wv+tRh4masIyW902+Bkyp/
pXciAP+WWlm1JtZJhWhBAhOapTT1drE5kWRn+Xm8D/LRuC8ykeIA83ex36YvWTPW4Tip6I71Jz2p
kf3WSacX0H8q+EgWtmvvraptrH0Vt+7zFPVVv54qZZhhJ20Mb02l1f56niVqNU1P0juZVBUlqkSq
R7okGoedKCitL9l/7wNFHRns4yNNP6naYcVmcDZZrQlDu1N9l8d3cWasCweU1XZi/TRug6B2SOmj
xLnbtX13beZe3YQU3s0/0L/O9e79XaSBueTEXnUR7PFVZ9Z0ErGfao0fNsGevi4I4d4lTYLp3PCm
bd+Z/ZVjCv9bP8rWWtdlPxyIR3SwlRM2Pi3d3vNmpa/ruq1CrT2W9xtOT6AgE3m5qqXBOmHy1MBu
Y4olrTWdMH4Zs5bd8kJGfW9qkZuvrSgmEAhCekARl3VI1rMsJ/BgQVQwI1gWO7Lk5UOSltX3VLOi
26AabW2llSULBdHaGh66yCTZyOrm/pNZFulngUoBDrTmN5uSGeBb1SpUjByAjIcirXPSJH37a5Tb
+gc6Xn9TtOwNVolPHlBnKBybzWD6N71y0xkm4v9Sdia7kStZmn6VRu+Z4DwA3bUgfXa5ax43RERI
QRpJI2nGmU/fn2dVN5BVmy4gkcC9UsSV3Olm5/wjWFHicYoSJLf4S3HKp9XgcLdKLkYfPLgsnOoR
FUH0Wml/ejE4YV4mP80PgRGs01aFLppQyr+ImLVSj4cr8NVR2jq/wPrfJtBWKj+Z1pzXuLx9bwOi
/6Goz6mTZpbzX1150V/iHqc0xtzn39mCCrlLirHi3ExW94VLxl4SETXucfHs5WnIbQ6fTDHQxjRs
z+nWWZvxl1Os9qFqhPmpIXY+Ig9ZtZ6oAty1oqxfZ91ZX/Zos7OKQOwcL1X3Lged2IwlPqjbyTCV
KCTpxUPZdNIUsmaxIktXw1j101sdNtFj7znLG3vyWzphVt5kQVn+idToHVXYO68yHNxr0S3VZhXO
wltYUTPDTO768Pa6TV+mxfcymlkydZmrwoQK8VILH0BjaobdyT2qLHKqxEbAUcXN2gLJSrM/h401
P5u+ozczhrZLxY5CZ4tnFV7SK3b9TeM6N4hjNGdBhmzmm7uJFpszOjFYFoaCT6/Pi/cllIUVm6kf
fKWV0zsJ1Ub9N8hAwzYsQOyOIPrIYUjzN94Co/eqmDctQLbbmreVj1Do4my7Y7l3QF8XSkvM9NXo
bWYk0vuG6wiDNtFpSLVRUhMcwrrcmNbCWVjIAVWYM3+kplc9KlFa56aS+jSXfFs8R566p8OG9Tu0
2N1t0dGVFcjB/VK0xpRIZ4LWjoPMyK7Eape898Wcnj16r44p9YEPjjtTla7LcUKRR7jnPUoe/dxX
hnXQlj3fZZYT3BPaJUhD9sOBC6XhA9Ya1nKcCiPYUUsuHrVgNtyMbLcUtWbVNfAJ9CyZ/QAuuvB3
MBXNs1lMaWKPS/UV0N6uKfUa6xd8F+2WiFV9y0x3Bsp2MBzEEoKADOK2K9JYTo2bbSwjax9DpIh/
8PSkZ9hoOvp0Wnd3NH9ap5EySEbTtjroLlgSiPDwT5RG6Yun2h40oF0j2pkX51gKaoQTWh6sl3lw
h/veEusbR6qOA5JAP0geCD64nbs323FXtbmRCg9RbaQdhM1kX42I4mMmQLPtYubqfjMGkXsw2OZo
f+bajfC/1vlvaQ5qt1ie2nGSW9PGki7dRDKr7b9O1o1vCA09Z6OUFb7NLiqmpGtxHdOOO/72isoz
Yg3jvpVdsdDTFajlfQ4MI0NlBURj5G70Hq1q/qEajQWfbmY/WZfMuvZ2b3/P5tjFS59jH6/8kEjz
HorR4cJm1Q/mNHoVrvD+RENfnclt8amhFdTLNnbpvjbOUDEzzfoatEP07LbjxE8yiei311GKpnUo
TtTgBDscfozAReiCdum6Sn88s1S3npap3zXIyqvjWHCnbluvpj8TStJ/wozJqEAe3vx3zg3/0Frd
wK5QulsFDn4xSl29FrMI9MZeevHmArcXW47BhX6mZUmZNR3AkbSo8N33zq3C2DSGzohVY8/cgmY7
9yx+0sQeXkKy7RC9h5ciN4XYt6xe3XYEKXjV0Wwfivw2g5SaPorQrlm1vHRxBGOEKO7szFp/euV6
b2WnPICeOhJxVBbds9tJTrh8tRa+1Urn11wa2aVT/XqZ3RSnaTBXy3F0qH2OIVEWnKfMHhteovYe
wEbc2ZPvFTFBOkG78Ue/8rcEoTgvspq54CYpZm4qr5fWppjovgNAaCr+JnRgF9sf151o8vSER6n+
HQyln1hmbeozh+GSM7H69BCnwBf7paybJim7zDmEtdE/16psGmqGi/Aw+dG8IklvnIfSddcdshr3
vq4DeazaDnyqaXLTj81FWx+NjRAmJvoEPKuMlnjBi5ZgTkgPAU75o5M79tPYluVdLZqOkD1THku5
1JA8ubhbl8k/LHlK3UJdVojHTTqDR9c868Fs7/VoWoe8b9sSMNMNflUK7pvPQLVsQQEWVAc9ato+
VCz381qtzA9Nw3ETokMXAzNDJqLgtLoUCE+Gqzd6qkFDVL0+W75sX2dr5dIsvTCNF1/kX4VPSRrL
PQ/yMNhZcy+aGnghH6SJs9y3xI4CtVAcSUupr1xqOBxpGV8A4KBni62Xz8R8p7qyf/kRBV7KDN0T
oUrDKRgwQ83umlUJOLrzQTdjfW1SY2WNYZLdeIpezoQ3bZY7YhKYo6UzbbJxlddaMjkElP+8CvJL
AEhb22o3PIrRUfFsfkjv1uTdQHpfjVIZbjw2qtyV6Gx/qlT7T7TnZFtztdbHLreDI0uZ4HG2lpn3
yFuXI5LQ+SauHhFolJNLKWSIx4+1TV11a9XbYVqznTI663tUk3gojHA6LX4FXt322Xh/6xz41EDG
yZqh7gnQYO1WZ6iPrqyGhZMKw+NsrqQ96ZD9HXsx9YSVE5OJZh56UpZZds1+26ue8ihjxK3n0Kk9
LErsyU2I3ulZdZ91E3bPkV2ncUD2+0cN+XIg+UVt/ZlzIyz1r7Aow9dKmQ2Z1FWrNkgi3DQpzNx8
6rQyr010K5VpQ33ixuZW6yKb4UNV7tBs3Naefq2eZTxo0S5iW2Hx2TZRlm6gR4RI8llEn2OApCVZ
zcwNGXHddOsDAspNME7KfhJ+0Q8vy6gH1o/UXIPtslCvknoFLbVG6+V0HZt95lIXGY6MjI2rin3o
zVZAKdwwHwdNf2xsycZyTu7U619N4BrtM41oYp8PWv6R/3zr5USD6WauVMU9V+fzGOcUx2ZY10fj
mQ6uvkvgHhv3NaIgd9jOA7zz1qlc1i2zF4fO64dtaKXuc5ODfllrrmgRdyNxV4YRfZEhpEbs0woS
Mn/c2rFWtGExWHzz6TTWuEtpt7owCVjPc01N+ALEtu1CNW8Zz+gSBAu4yCA375ZWuAnLYfQxBFkQ
W/x4ByHBrQNdzAcXMBKIQMg/OK2DJK9r+VQNKryvwl7trVWW7wt7Yse8ptvXZSi7h1LU/Xtgg/cY
hELspe3r9zDyng3m+J3d5d6xtQQCE4u75OTOavylFHN0oIprnkf2l91z5IBWGUlhjfnXMDdQO2pa
dsY6Lh/ah912W1DGOOPUvA9EuNpx34VQLMNoH11tZ68QNNGr1bf1rsMltcdlhgOMziL3AmuAlskn
BlbELsTNY+lp9zvrXfVBWYNuYspBV25v0pG30i7E6zph4yvmrPkBeOeuoj/Da7bOAFEg9ODd+/Xt
uaBCJzBifxGq2fTki9xTwJteOksLb9v0Ufu46D6kGd0z1CnIbRMEB+UJh2BmzafVsO0Ta/VwxR6Y
30Ud6hg0SnMNxBMZmmCUqXywhBk+QROkZ4mfia0ps8KnZp6io+uRAl9ZZf5ez/b8ua5pt+2cVQPP
WcNuLGxHJgTHza+YOLsY1CF/awytToNhjVuuIGT+beeeJBDPN/+u24CDyIfKl9HFVxSzuTpXGxLp
i+8s81LAEb/YBFmI237IsmPOc7vvnRIvCQwrbc6i9U7OOORnZcqIMS8NqriaxXppJQdIklM2dA0A
pNeYa64EW+Ut2bbwapJm+o5JV64ODRwjwERntvKXSHPz1Op+PtQ68u/qpbXuCi3wbOhwPIZkYz8L
TxCpEtCbMXNf6vKzbTPqG90ybY9D52P8g26YICcYKB7h2ojnrAMaBTs90Xcvi45FBiJhB5QQ/PK0
MWzXqQkeZrR/EbqtskAb1Co9kahY1N+iMyjNszjW8zytPyeY0oOB+naTg5yt8WopskaWoBIk3xWj
YeH6s6Mv8Bf/kgVUv/XjDCefzjA1xaQaxGCdueyBRsr3Jopyfu5Q6c0U+AURsTLYG2XpfBCnx0Ox
VgXCFx5ha8ezKJCsSWAQF/VmRQlSMb+p7MYh5tlKIXRuMjzR8909hrx6921riK0ylmU/uUP+i6W7
eB2cvPwI50H8sbyUowmgfNrUORQjIPdcX9zCVjw8FT3y0ZJ6F9+ui+1aC5uk3D59XsYZb3DL2B1n
IJD7fmndrbssfMAQPGy4kMQhKg3/L49gfaTcD/nUEOEe5Hk4Z8Ci28kJlZFMZW0nbrosLyqy+7su
t7qGixnOIBFrpPeMoV9sneMtsWfNmRwD87TaImBjA87KwmZh2DOKpAOMvMii56NJ73ZzyC1Zluyo
VnjV/WSpuJGDdWHlqigWkdEOhaN1Iqpm+Vo6N/oK7Lnnk+RLQSS1yluLSoJl/nSiNfK3Br/cvQgI
EWJxqreOcKarnmzcmE5nV8eS+yLcykz2j/SiLrFpDcM2z7zoqcAneZxch7uCMoSLSz7KmfhMfZlo
WTzB1MlX5c3sFiXWQjhef2dbtxuDqKJY57mVmHNOhn0pGs5wBdtvr8veXqZsb4eV+ZZx7ULqexZe
A5J5IhrHgfNjqIXpKwJ9+S5JzCB8sS2gAIM6O4SLNR8lqLaKa5oB90NYWDugeOthzGsRMzzVG4vr
6YS/OD/M/DIPUVW3DIpjKfa0Bznngv0RKVvFiiTnKjp5mrMMRj47LgBgDwYaODs21Np+1WVpPmZ9
ap0IPbaOlWn1l5TWq3vPK/R3VTdTcde1y4g0we/dQ+9o/60cZP9Jh7T9e9JFt+u9DCNt2C/vdQGF
ex6sSFg7uXRmFqN2Gi8c7iAnrsvFXKBKmHk/PmebgIV9l3oW7wc/rd55KOZ/xqUjYW4QNZI+xSen
irxbdncVTS9SRhTa1XNUHwzyNoF55Pi05kFoxUBzepO7I7GMvhee+3KwjtptjG1K9PcJFmr6dIK0
2rUGPtzeLGZwAtfYpT1yxZQwuD90JUCeayvSW+iwZuO3dvp39tJoS8aE+GnWEBDZLYwGlG0Md2NT
WnYyd+OwW5zR/eM6Y31w+mq4uPWYMVu3jfPVFJ69raFZH6zJr3FpaW1fa4CagxnYxl0+jPOVraAl
ucsF7c511N+jn6Q6I1wM9TYQpcNTvoTGQQvD3w9WNt2Z2VhU8WTVlNKIprzH90ZRt6DmkceKBpUW
KB2COKYIrWnj2ezHIe6FhhqTrdO8c/xhX+YKO0q/WnWStkAYBAo2z0gvrI232i1lDsJgZVahk3DP
+68RKj4/zsiQBNFaoCMWfvrnNHLlkwcee1WyNbflunqPTlQU8A5VdmIAFCcoOTrqIiQbGAGAJil5
fVrcsuMBqOTyxOHXHZlDI+BJq/xeh76NXXQWyQD3iNdprawnurGrp9JrxHdWS/escC78KYcb6u3N
q/fc14TcNkCUu9BdwhhIL/0mqeJ3Fuh+q8yRuVcOEHiMEds+71LQdencPrzD3sRYDAUHv6/FWO54
qkEAC9lthNXaO3Zk9raiqBdGuTp7w4sbhckc9nD5aTG9EJw8P5Bei/+48tC96KEyD8Rw2Rs7JNbD
4EOEagP2fl8GU09jl6yu2vCzuyIIy6eZiFJQeN8t4A3n8TzmvfUsSAVPk1y6NFdb4PeiCMWLkHK6
VqZ/09+24PEzx8eTb89gNnW2bvO5lOFBmwC49Me0HJwEav9YfhgcR6s29NZYCWU6L1GZxg3n/4rz
vKXHtQT22kwl+ItlLSTZEMDVHzjscpO1zZTkeKbGeJG1T4ptN/mZidfLDl592MJXpCXplb3AHhOV
G++p0U87J62NA2DfdHDS3HHicVXFqQCO5OJoovltjqbyPUeYcGxaS18q8ivuLB1417DGXZZUdl9t
Mz9LqZLmZZD7uuxEGbe+KL84VP3uyaavXWwmv4j2FLt35oa83Nr5XetMbyqzgSCtCcftV7sDEBuJ
ckpk1U7mRvfN77BQo0u5G0Zyz1nTF39CH3XfGzg0rHES3YtDOEC0yxnfigQHWFHvR7oz+TMUY/nZ
M/+N+W8A7r+hDaEekTXw2236MMq4cVfxbnMKZztG5f6PhSDn3jJ8UJeGjyepD8FEtR38dJW/9QTn
XUjRLGLtGiMVxnw0cawGccPlmqCkVscZyebZhyXjnbY8B4rfnS6G9vKENmLf2yrbj+RhTcuUAu0w
nMspITIjSLPj7Q2j/TnlA7uBJWODZqchkaBUIdi7a2UX5QVp/WQ5onlNVVvlm0DnEZ2Wi4MHJ28K
XcURmQbfzFqDyYShF320B4AC+MoSiHkMUpZXRwYO364nhqAl9xcjWZnpB+qAsHLZhUxfp3oREzod
35v2vjnX0ylTZdbEGZFyxlcDPnPQNpQ29/D4jY7HDT7rAnYgzqPWYOyTwiu48bKhT3idXHcPBRH8
UYtJhTshuSXwgt1U696y0bqvOh/cjVi1fb9CC4GilLm5xH6budvedfV59kr/l035bM1VGtZ27Ky0
WaQoih7LJfVfOtmgMMkRNTmeNW+CaVhOMsRl7EY37UcDepiEHGFM+27n5bx1SO5ZLIkIqzLT2puh
X0Ey5UUtAbXTcWcWGT4FfHjobOrpkzcs3OlBOyd5MxwptNe/p6XH1OYAmV3TYHLTA+PubG6lO6pP
0NP+B5y3/hSZ7z17pqPtuEBXdYbSQRtXdpzareHRfD1kDOiIxL3qWol5/qvcOTo0gDJg44Re/Bbm
yrDf2Vm+151tXjBAdZsOkI5LOcyifcGD/RURe6mSMTJcqp7b4QvfWnmfI+l65lHOr11Vmp/22IRx
48zzxU695d5yZp+OgWnRG4qp2EXU4j+HRmck3Bz+36rP1p1bNIq7tzFf1mYddnz+58TxC/vOZbz9
cfsbshSEpnxvw2XgoYK15qUFXQ0y6qVp9hr/GKWAjO7yHpYZiCDoSxjltGmbA6IZ9WtEhnM2uqI/
u2H+Fw4qvVuIf7BiaM7sA5MO3balLMIq6UVJIYJZBN6v1ntwy4NREx9ge9SNQJ7qmIJJyt2U1Z7B
CKKTtkP8oHKcGF7ysClQCXlZdsb/sX5PYb7AQlp4VYDUnzuau+4kOvRvbzDkpwvVSDq3aDWd5Gjh
YwuG5qx5RHYM0WI7Gkb0yAcwemraKr1Xg9slAwPebl6selPpBfiacO4qQvORsX0TzBC8REVbPLRG
U/+ajAoEdE0b+J+0bx4r9hM3mTCZOf+ur/9vtdG9NJL//a/bn/mDbF+jLur/7X/9yz/tf5rrL/nT
/edv+pc/0/3bP7+c/TS37rd/+Ydt3aPXeRx+9PL008Ee/vPv/4/v/P/94v/4+eff8rK0P//7f/5p
hrq//W0ZOOK/VMrdvAL/r7zov7TQXX/aX9V/+f5/r6ALw38AgTlB4FgRnfdUov7fCrrQ/Ae8leNE
9u3/Qvf2lf+ooHPMf7AuoKDwKaeLfPtmd/uPCjrb/4fjhvCjnu/Yjk3V53+ngS76Z+zFfxEbI876
T36LwpBL1k+Fhpn39GMn1XDPsiuPOrLWrRcaxqPJOQl63o/SioXhRdHeRhSyL7JgeGpKI0q4xfmU
apkeRA5MFzn28FeiXMZdtJS/J2egpKuksQ3Kqhh/KpbardlLJvlpsMEXmmknafRApeXmzyotumve
jGXsYr0pE9dy0EQQ3H0JZZo9rxVZLdlqmT8lE8GGREStY22WwcFpRPkYmZLkcD5zLyt1xsj/RBo+
MdtYR3Df8GM0PftYyKr6jSSq+KQIFFGlMpTa+Y1DBnYvw7OBZNeMM7MML7ZK+8TraoSu2qhP0wx0
CEtG7ITMg6dUZsvVySf1ruyGLJl+In8hQbJRBxurR4A2g3n/iKKeH5V9W7SHITc+g+nWODki67oq
saiLb47ethDSe+gB3ULabs7MLJBA0psPKp2Wp7Foqw9pe9mrKJWPrqyIpoOKTLTUbu6sX2PT92cp
b3sanLr4SIMS6I9C2JDmLLe/gzhuv9jAIaHJMv3rDMq4Fq4cvrGQmHdFF81dIjKPsRf7C6IyAGcA
7DV8hxq3NrpbndMCtyFie8gzAnODwnY3CoPhe+oiuUAkHFp/WrXIPw3C1OPad+13xmK3xm1JuI0o
26cR1czD2qIMix3GcxjrilI/gpE0mEgd2sPVl9Rex3OJhCQew9L428HobaBxMqJ6tLR+qdAeq9gO
BhNbdzHqDxu5zFHOa/9bitz43RgUF6yW15XJOA/R/ZCb3d3q1A+1nxaX0AR2bbSJWr3t1F+dhyZa
jckOIYFax/nWpUecbeYs206231Nrq5dazlrEJe2Mf/qU0R7l3YrJeVltTB7T3FYPFSZabrsKKKos
GtBnJNY0d7do6ldfG7dgacnNWTZLQ3G1OaafCh3660ivGc5oHs8XYYf9i2UENdQSStjMifx9ajnO
fdF3KMZ9haIR2Xh/XAGtwBCjJtzxCiCRxUqKMLsSBtqVKfiN58H9CEqZPc+NTP/SAqDfPTNrLmTn
pO02D8vmqJyJu8xxNdLFIL1Fwnhsfh/Q1VmdlLPZnRrHMOCL8qB9b80oPzJENyqetJFus5Efa+u5
rSAFeHZydDmj71E44SjE/hlrzk45PVoNYWYAMavvZ9/dVEGReXyvZaNgsvolb3aFzS+UGNoG/A6p
SH0PCMlaYljr9bW95SSUWQF1zqSDLFPb5lIfgOaHT1vPxBgFdICfV2NuHxsXlTOrkW7PkdVZ8m60
l+YJD2YfB7is7vXkeS9w3JQfo+cRZ/TU0ZWMzXnXVTy8idHN837FRD5s0p6oE9ktXr9Rft7Nu6Bb
zb1XE06Y0oCy1c3k3WkmxAB1K13ZsLpmNW/Kxf0wIHk3a/tuRRlfbQsz+0snZXMs2qV8KIZxfOpH
zz9jLZjFdXAsewDCA9PgK5TC9K4+qdooN37H6jEHdZdkq6PsbUs+/ndd6ixJWcdeKoK4jrLtgfHT
olUnDZ8yUAviRY8ocim5RtW0dz0n+8ll1fMBEm1zDFgD/Y2pXYl0tnX8g6gatrB+9S7kU1sXZk/j
U5egFLHjDZwYcmwCDAFZjQpvzocfF1LrqyDkAM9HXU6vdTnozwZuBQTM7DZFQS37yj7+ZSGerNEn
YPBlvDOybtNbUXGf5eW40+FaAcZ5RnufIz1nOkd9fKpaLewEdJyjUHrADyjHI4+A99k+9W5Rhwnu
a3VIVzPqCPFR3ivHzfgoh2Lajnlw73XGmth5IfpNbnv+C2d09mCNln4HsGt+Rq3104QQ5YvOyDbh
PCw2BRqtP24l5VvvyfqPE1gNzaT14PNglkHf8zv61Y3MhN3fCJI1192MCv44O314h+NcnQDt1r+1
E5rfE8KRLcekt+G8Wu5ammeA7UawfuW67SXPEHDjlSnmGC1H5CaFPfKbd2HnbqWK/HOUsbgf8qlp
zgWBDRckJdaZWiM7roj6K3DML+nRJ9dmY2in/CgoNn5Wy9w/S+petrU3jlcbHcFDyVSbxRy9wQWw
Af9fPjglSFOWErqibMEaIwzxjJmW7vMBci5F72o5IXcajPqmgQl/7hd//Qg9KzunGL4zPpmddSVI
avzi7VvXfbN24znk9O2SUtYi38gMcw2OCxXRthet3yLl+oFiVCARVYoNI5jDDKESXH1v6uxZhFUN
D8nCckpTy9yn6wzP2RiZvx3r0VtjP0MLmOU8T3EatCkbvMuKE5NW5EeUaxGsxAJX6o8CtVLCR9+E
0TLYdBuPwiZD6JSnZbIRTwRZF5YbG4htiFGEy986DIN3pdfi1ICBfqRd1icVXJGITXoIj0z97S8q
ydaT9nszHnxKEJNsppZ7rpcpmaihA+1Oe+sFa4697YoAmQaANaYKpxifO6dTJ7bE8UT8rbeJwtKe
4iLoWhc9fpGruINXXmJRchnEyHm8Tw2U0WEPoR4SpUBntOiERPqby6UL74SoxytdtsvHaur5exyo
pLs5EcIxHu2V6VX7SEEVwmWrd7IN8udSEVFsmJfR87qDdAt1GovVf6lVhFRG4NB9mJ3GOy5peAO8
reWCzqb55XXuOsY9mmUJbgVtNPgSPWlEpAfOTsSXTlOcZzd7nJYpMsGLAn+O2bv8l6o1x35jpLK9
QJDdNGxmOva72nLVcZ3Ezi3tYWcL8VsusPKR1z1EQ5NvIJH+IOW6a6xgNxecRnO5XiyDpWkkjqsL
/fa6FqrlDkvrBxRh2carivAxc0eQ5WEBm6hChRVjzKpi3/ZVmMeZrXF/4QrhxcwhFEwtu11qCXvT
kO13ksjzOMpK2gOr1lf7MXPz+3oZzOc8d9y9Dwiwq9fGIhumcKLv1iqMfTDhaNA9WvHGoRK9sp18
mwbIf2aowY3B67dd+wFGNoJiyE38MS0rU4oKXC0JMTD6ZxFMqnCj/TYY+BnLejAb0MepPyDPsU9T
lZXXIBDmU0AtfZlMobce05XPO/BAm4qkHDobfBT/wnFc/eF35qvqCKNFs2Kk1sTMum3qIZ42DUa5
Vq0iaXCb3/GK9jeLh2fvDGJq52TmvT30VdZSrmzrkY8leb5sqoGfZUlNfsbe9IS8hyYM71KD1rwk
A0z7O2cql3HQQnFGU1C8rmMnReIO6D6gOIzgfSjUhNaFxRncxWiStYycI+fZeO609JxdkRqV2ngw
C3W8dq51pyiS3+lR9gmRl4jUh1B8las0vtGctdwEevDBS0kCSy3Z7jz+c3Xc8IjHDk/srwyPxcYr
i/Xqtfm6Y6CG56v7EsRfWvOju7Y25v1I7/BNoQ4tUrrWYBbac3aTj0G6foZqWl/IZWj2dIF2dwqd
IaoWNV/DySsfSpBqNBboOhxLZ8THucuOI8UFmB9ybo/cvc+HGY9l6Zj7EXuBF9d54073ljeG6hbu
DtI1dEKvR2voM0wnkWh/67wIrt0yzA9IraOn0Jn8MDFr37gQSuZtCaIgFsIoIvHZR7m+uHlY3U9W
456tKdKfUZTq5VR2yMPpgGnlnbmWXRqbgTC6z4BrKkGUEq6HBrb0L/J0Z99mBmxmViscUrBR0Ghp
W3BwpNnSbOz6XNVIYfJqROEpyx5b1DoNLUuNPXsPHCB+dtOmhFfbVyI/VLJvs03QsnRMY+PbOwoD
aTp2jfTJbI2nlDULTXRomAcgPHlaIXnfVmPs3sGzwckrC1VhMGZHeML5osPG2dvhlwyVRwy+BV81
Mhc8i5Ve59l22u1qm0G79XqRP5JPgoAranq3jRst0XOPFRvWlDsPyMj8Zs+nPc3u3HGCLpnETIFc
OOEEjed6jI4VN/NZOTki8mHQyko4yZFahV3/YPtVyqw95NC4taVj0zCWLTXhAYrkIqq++Xet86cw
RZW4Y95AQEryqWPmuX6Gs62Y+82pf8kcO0CSJibvbWg77135waQ5FZbphPpwvvNThvS+8cy7Bun5
12B03hMBidw3Tb0SS5Rb6UUHkbOF+ptOrut32xKE75d0h/KJyOp2TGTbhucsqtwPBRMXj640YrOu
h0cVKCTr4ertSmxgb53Kn0PTzB+LbAQuFjqDdi5U8Mlel027yfXdM9RysHPR2JsPhl4H43lBA3wN
puAT74z5MyD1iAXJnTfs6ibEQ7aYFNqN6OsIZHQsZ79NH6yq9l9WJ19f0XXs/A4PEev9q9ZoCkfh
4qodjQIbzRJsq3kxUc/OnAo4Hab/Q9557MiRc236Vn7MPhphGG4xm8yMMllGZSSV1JuAWq0O731c
/TxR/f2DKkqpxBCzGcymgZYgFovBQx6e85r10PE+Anxsiaelr7SXRMCqnfKKdgv462ZvpUCqC8tZ
XlhueI7Cr/ONq5Dd6Poq9vniFnuaBmRRfRbfLt0KiWIQwvqqx57/smZlCAYJf5rUMXmZuNGhHF37
ZfAL95GXtO5e+5SUgRaSoyEb1tPySyf7iPqmGUCQwn1gsOmv73yRfrQoBe38ppgPiWWMBzdmUUlF
wouu6MlINNSLUPvLigOFiWTfQdT6kJtjd7Ogb/XYmVP3cYF7g9pVX9yF8QLoFbG9ZDzM9Vpd5z0V
DAeevr6b6GwFoFy8+xrHt5iNW9HBrMtVH/c4ZPnzLmK/3LWi7durpQIHsqODMj6sCyjzLTFCvn+l
XrfTyE0Ohe6uRlDWdQ1b0oKMmZqzACvR90HUlI8APn2gGD6gMR+SNVl5CIejW0KLs69frt22mf4K
NaPi94VEBzgbFW7IIx/saiz3Wmnb+YGTeYHfZNTux7GibXrwXYfHX87F8g0VSRdkjFih7hQd73kt
yvuEdALK66RzH1ljkiQXcKvADHktGJaYssLd0o7jN5uO52OaG/NGhvIE6MJ0+pJ6lUtIIssSRKDG
PsRhFRYfTDE43ZXpt/rBYotdggWn/KH58T1MLuvgpXN5XPqp/ccZwAiB41gfTJtnv5it6BpioAgg
S9j/kbH8/7mquWldna5qPnxrv33/kf/XdZd/K//u3tU3t3/5b32TLv0fm6+P6euGAxR500SffnT9
//wfhmH8wTPH9lwXPLRB2P/v+qbh/mFwylPg9CzDFuYmofef+qZh/4G2nG75rqBYadvIhv53Xffh
37olJWHqyNR5//P//8Vd9lABOev4mSfkjhxJ+EcLKfHSMOs25MJ9mmECFRZHHrD3WSUO60yD09K+
cK/dzwgmmFQddr6JUbMVXRmhM+wmq/5ezrw76v8Ux0/O6NVV66eCq0/0vxc9me3erCZ36Y5prR89
rYkOcQV0uPcLyAox+ThoJyAxRaDBw7n1wPzuGtHpu2Id/m5S8zMsCyADYj3y4P0mXKo5hoaIgNuZ
9j4pXHCqZf7R9cF35/3CgbymnEFV+mRSaX0yRJ3uQmyS8iH5Kqz1uK7Vx7VI75n552VFxxcc9nRV
5l10VbQaAoNe1Qek59FuEOsPALnXFLUO6Ro96DjFUDD82BTDvVtk4FO7eN6ht/DFmgBnwh7/PrX6
ZwOKzWWZ688L+ivQM/jP0Dsf1rU7I4NindB6+cm+rK+RJGrm8eiDVkGA0tujhgBxJ6ZX4k90cnwL
uYMYXiz167AGBpl+rUr3utrQM2KODiP2rpTBkKcHSVREzg9EynfF+OfgGnT75oc+pcrjZXl04ZVT
cQ0DMcPbjfqrz8s+AGML8HsdIQkJJIHXBtpKLpyPLgkH3c7xsWnc6zfx94vdbJ6QH/nJQW3GNZuK
+3hcwukhz+Obtkwfnda6Y5Gv+rHkThZjvqeD6L6EFvt3caev2B6kAabJ/c7umyua3xdJHT2T3Fza
vvl98PrwcqW9B7ck/2LRj99KoiXKsNHDEAFEPTP1E2w02Z4NbBLcAU2nehVGVwsuBoV9THSTdzPt
UovqvwifvPaC8h8YfD//Ojr6ZyfDqbaIDxmAvNpFrg7xSfhnTZMfJjbtrvCNW99CoN2tnqJ5ev79
VF9VzH8VoZI+DVCC2Ib00h6HYdgbSXkoI596D1C/cXBgOUbfW5vt41Ufcyt9XtuOfDuO9Csyrn1b
1beQdtbdjM3c7+dz6qNLgjYOWYNh2zCFPIg1A4AGeyCyzqkz0y/6paTNK33wjQhTGftOGultC1Oz
vm3y5rbrQRE1DpAvezT9/eiW/R5OQUZn1bjkDOY2j9EHzM3iOSqgpAPm/hBG/c3Qga6McphRNtL+
oCK/6nn2bJjdVZW6P36/FieOc9nPDKpZO2N9DWuqzFER/OGj95CRhdpQyuggnDlSjF8Ljju2RJ20
Of+SIhmao1FN1ybMNacpWJ/ocjS9ndjypra+HwScbfuc/OSrY8Wvdp10U4VIv5RzXjZH5OKfgSHd
gJyH4StiuPuT8w9Y6/DQwg74hNbPPkEBI3VsqhMYFmjkfWwMECHzaPdwHvQvaQNRs2vHv/xq4izD
E2Fvu16x//1XOCWnJ5uoOfaioWvo1cd+Gr/WGwbQpGbKPTXgqQADdgc3/dKJ/E+m2V3ENkJukIxe
WjM2dl5kg9TpomDR+y8FykFhFN33kKsKNJMnUEtZ7NxMc/K9ScynaSsUkHPoB5rl9Gb0MyKI5onT
SHZqgzvYTLGwmiNsMVgXAuNolNBNy/mor+aLDdaqMQek4+kmAQ1aaudi4O072NoHtIDuljzZW5bz
qM1IvpvDE6aMN2APvnPQXgEwongZNfqZg/OEBYkjtlB4G5+lli8FjYhj2mn0LQZYq5ug9G7lmXGP
iJATRLw5IUMMWxtlrnlIZE+VU+sfqOo6uyL31p076hSY4Dmg+oRaS9jHu5LWQtBnXXeVmzAYp/Sz
FRqfFvCGvjFUvFdghnSIQPFyJxNBNAGRseoAqebGK9yBvo74aCE98vsNdUquVEhqdiEofK8SRn1E
ymDvlMkNpI5j4fg/8P66qsrhngIwnwu+o3XBE+mGkspFmZfnBLWdLbB/EXyyQ13p9S28Irs+AmLU
0eNZiv1YkPRAYIwfalIKX0D/puph7DV9+iuzxHd44v0+GUCc8LBHdoI3lO4tVGbBfPHs+htYf7Ob
bQPgZJfSGC6A2iIdRZ08nhtIOmv/CCpKgLvdu4UDjqe9KfLxRsAm3+H6sqGzPTvwvca/KAfz1qun
7NLXoqs8NL8hhuCRmiFK1BRg8gyNbIqn86fVy6+tDtlKLiWcRxv9qWrN6QJNlT/tEFGExg4fMI4R
FHm1e5QbP2W5+4IZ9NeRQ3wn8uq2gHJWx4g2TE57QaPs6+8/8Kthzq8WWLrEXL2bPGeEba7PJLRd
1HzsRtEc6pGKz2DpVHJik3dja8HLGHoga1NpBg6H4oGbOLvArqrZ95n45seUqJJ6e/2HESXavj+2
E6TBdlNk+f1cXw+BX811OzTeRBwN9agZQS0cQxHft+OdO95bdfkgsJHuWhrhAmlNG1I1TGQjaMkL
PMTtdz5wHZ+EoYvyy7mwdlW8/pOW7YcMokaU37mad9lQ58Hv8wqZCqpYzq5zxVW7wloREb9reAz9
lhTHObTNEGTVn5RBrwrLNOgst0+Z41KaHi+dESp/aASa+Zg7t5y9FE5ui/Hv2UQawcG3Mc6D36/D
yW+2ZQxv1iFcOefiaWyPtuaLS6rf+ceszFzae21ybXitC1wPQkClQ0isqHOyM/WDtvpAjO31W6K1
EaottKWSosyDTm/cAyS9IjBM4P2WiMVVt0CXPTPZbVK/+mjSla0tHvUTwIDHtMhsEzwjGHXoX8td
WMYhubL3IcqbCSoJAQgawN2LCnWtyK9uhWNET6Czi41PHicPXpIOz7QPwSSiXHwHidzcexsulGKN
tidm08DpzuQzzqmLSLr1F+hGG6amOlL07emnwvRClM+5ArlqXIx+vQY02/ugtVI4KaKaDmNBV8oZ
7AwecnOLCc8TZhQf6mG5Qu4w3tc2OXOdpzEsM0fsRz1EaQVC8x4GRB/kuZtf4Bik75DLcna1W+gw
DN153xnJ18GPHnr6n3szMmGMQka5QlLJ3DUadqDIPUQAihENTHRYsXXfYwWAIo8dkvRtWSPyy9Uh
zrormOFfvTZ+SCbjsqbjekcUXTdhdO9pZZCG8LN37hDXQWQhR2Y5orumoZgRR1tWr5fzZTc6L33W
k1S7VRSMKPfvzTyfAhw6z1min0p6Zc9HJOscECJ5fQR3zHrVPCa6bqq594pw3sqO0T4Cb7pHUPXH
LMx212s1neK5qwO/hExYWR0w2sp4MTr7mK3W45hatxbEPV4nlv1hNsdbgSAS7VzjXE564pkrW0lW
m0W3m9b5Mcu8FySG/uxnvoGtT9GhMuMH13deTNN9Kcz4w5xTt8+rlpPSAdGxlhuHw0weOoA0iD0/
/T7kTr2TZAdKiyM33lALx7Qxkg/GZjkKKsHsn0OrvIIdPn22Tb85YLttB2BB4eqk5XQFfPsIpyJ2
aQUvNtow1IzuonBNLtshjM7E1am6z2ux4M3ZZY6LCwZVr49RDFdStxowkVYXXVo5+GeSqPk6g3Tn
as4HjHvAtPh0gB0QLYFbGON+zuet/VPpFxoYNeoJSBHWbMQzN8yp94Vlvz9ZDYhVXj0Y47EU2bW5
GpdwxQ+65t25HswQQt0b1gvb9vaFET8qfi3pBi7MQkftio5FmBiXgMgv9QIgcpJ4N3HowW3QLzsf
Fp/tHjIIrGEafkLH8tIEpEYFBXorXL0HL+7PeGecMC8C//h+Cfjo9tQAdD+64/jJSnNnb/UjokjZ
/AByglcdEiI7Oyt/0M29KTklrLh6Frz69ygm2YHVa2mwGNH3KhEI4LXpN2zrzygen1Jzt36++PR6
0ObhOMRgwanhRH+G5Mz/IAYIsHesKEpHDWwhktEkGW8yqmGoJP2p29Vtm1ANACylX43eWF9QMUiO
ZJfTYx8hXWYZ+ZM9WsHqpF9dlwcdIicBOkXnTNxPvFtlp88w12wqf95wNJrxk937HqiFeTf3mrer
2+KrkfV/ThEXBP0YulD9N5fzeRfVdBgQIbwvaFN2YL5IcIA6RCv7nUUw98jB/IiAnZzb/Vul8xdX
tSXdeYhUrbE22cPRNCYkFvX0zmjmbI+hzd9WM/B6qqIPUH1Aya/NrSeqW6PiunN1dAjRYUB1yLI/
rh4XVhMCHyM5GybI3GZ/+Rop/7cL/XfJ97bqqn/6/xfwy5sVx+8q/VnS9d/eQ563f/Jvid91//AA
MLuwKIXumfq2vf4t8Tv6H54nTCDorm/4vrmhiP8bwuz+ofNP4GfRHNiAz5w7/w1htv5wdbgv6BN5
gr/nr6SS/u9K/Nv59dNuclwhJX6Io8WZs5ZOUOmoSeQ+NkDTmp+R0To1uLxVnRwMAPiuwNCKz6Yv
Ppmi/XebnWwEnBhaTkH6yhJZ6hd2AKV/2M3AJ3Y++B3F0enGvM3dUW5MpmqonMBzIAQL/8ZKeBG+
2RwP/67t26bKqZlLFYll8VAIGQFwDaP2ZzHbSHEC5FMbWyoExFPaZeFA46EyxTMCnN+6aVD7lvKl
GwmtEetcOAEpqI7JamgfIL0UihPfFutNwmGNnTYJk50SglHaR251DQzqnIXzqRWXLkurtt1lhHAb
IPcewdWw/2msod6rLbn5fua+P01Dxs0RROis7QHoYGBWaoqLLkWna7ZISPShCMCCaY9jryMvXAyo
JKvNXYrPLsId3psHO7CL4Ws4TlC2rE9KQ8s+0tVEDaWoGdpFDnhrndwWAN3UxpaiM2/zEl9hnhDI
F5ABw4fatW1/Jvc9sVlei7ZvdmKYDnPYhhXf0yj/TnmaJUXzoDZvKTrZJT70Fs6saIHxkXuHqQvP
JIRb6vuLY/y15fVm1quoHdhlKWQIUrtdD+7kA/hzmHdZeKboe2pdpAiNrVhLkX2yAxPrUlfXbqLp
b7VlkcKTKoG/TnpsBxC0j609fquj/yQj/6e3xOsD9s2yjCMamlEeUQgs9Om68MDIDIZ5Jl88tSJS
cCJ02IS5Hs7BaIlbZy2uiqYP1JZECsx1mmy92uIeqbwgRvUk06crpaFlxhIm2vQNNWqjjeZ4x8jV
un98C8Si2uhSaArbHHW4f+yScHkRQ3tPpVttTV7fqm++pekUA+YGyRJouvn3ukm72JpxpsB64lO+
vtHfjB1nS2nPQ7QgqT4vF+jE+AfTEue8PE+NvgXtm9FRxXKaaOzmILedh9C3L/F+/qi23tuPfDO0
VvZrYy2zCJLa/DTZAkC5lx7UxpbiMheZFSEIPgdJY9+I3L5HauZMU/bUikiXZgFCV8sTPHOpiuJn
0Kf3+eT/rTZtKSyhZ/hjpU8C0YdNkHQcIZwP39TGluISnHyMONA8c55AG21c/x+tWNXWRPYjRmMH
Wi2P+ACi1Y9a6z5H1hlPlBOrLVsII3lurH7KardGcT9Uw72ODqZaCiE7CBupJfBDbueAHhR62Ykz
fBzM6pyp46mZSzem0y7wresaZ07L+57b4hnf2zM35qmhpaBskZAFHT8sgQl/fqfHxhFdYk8tKdS3
H/omLMfV2PCQ1RyEw3RpdCYF8vmgtAV1KSozFJ61wa+XwKKHYQGVB+Gotrt1KSrhn6wNUnZcaC7d
UMSiUEeJI8V5S2GZYoqHlEq7BEjpfoEtdIM7j9rNIBv6RohA5N62SzK6vQcflAEdBzxTVRb8J0Nf
NBXCLmQnBl4Ep2JA4AtJklEpNH8y6bVKs/Cyho0yDtp1UlpfIvoMavOW3pmRlo1CM9jgGVZaQVvO
8d7KM6VUFnL1+w2eZvjnalbPlVb3X/QKYu2g62fsBn8dmT9b5DZr3AqXI6Vq6e6WroUWcqZ2qVEH
ez/xpnJ1o6m51IA4P/VR/GXIHMUFlyIzNWhmxqxzYJHMPmldMr6keat0XAHakOZtWZnwIDQFSKl9
tGcHyaVzdsCn1luKzDmt3M6Niu2ezwrUq7wfwlb8lNJ9KcrZ6XFgmek+ob3hI+aSWx+VtrdsZRtb
jqeDzp6Dzi7t3VwXH+NsVRxbymKjzEbZOWFFKi9Zg7w39nkOx1Rt4lJckgkKz0ZxLBha95907o1d
DvZQcXApLqceclRkJexBcwR/EZXfmnJ5VJu4dGPGZgNdX2fFY8TJrAx3qC5Ryr9/sqBF5cXKYxDp
QbJqP9Bq/C70VS1wZG/ZuLI7N0aLOEiB8RxC1wTHoZ1r4p0IHU+KyhEqVm/zegi8cnnKfCooYOzO
9FFOjS2FZZsDNkL+cw6EMCHS2Q5YumLSlDIUYuX9eeLqfZt6IVu8j7FOjqYhPyxamahdDy4F7bf5
j5ulmlWnaInCC9S/whr1v4XhNCnVfxzZgTR18NzxOnsO1sr+pDvpk9urhY8rxWZvGUM6RzZVZa2/
wN3Z2rWWplZtc1wpNruNeE5PZg3MWjyiz3Qo2vLM22Eb4ufyj+NKoamZ6Qi9pFkCfUAjdNQDVMD+
QhTzYCTJQSn63W2bvklpgUHTU9y01uYmvjDs6EL3zvk/n9jprnRxOgj8DZHG7CMTjzutHj5NVFTU
pi1FaDSbkQuZCGHtodYCka0zSkLaD7XBpRDN9HZxsqpdATT0n9N2+rOpL9VGlsITLdjYHE2Lc3zK
/8579wdv2VQtoX01znzzJaHfwuaYV1ROiuprZYYPevyX0qxlM9dlTWfdX7HsxnrvoUtL/FojtfPK
kSIz11sU+lfOqw7rgP3sd/YBWp5STcyR3Vqt1coXJGbXYE2W56isn/XeU0sKHSky3Rg5VreGNlnW
xZUonedO1GqHlSNHZFE7KMS3ZtDgkx24IV6apvK8pZgcUeYL7ZGYbBrzqIf6Rx9zFrVdIoVkvEJk
bW1a9/Y6vpA0H5HyUNwlUkCCPvWg3QP7Wgv3OY2cb2vlKp5SMhcKY44F4XJnDlra+jvhuC2MTvFJ
aU1kWhNoAYECbG0GyDLczJ7+uPqDUuEe4dX3B/eS4H6pC3bgJoaiNSjLR8N4zin6xNEtU2rSKmpE
PZtLgJMlJGHzSov6J7Ulka5Lp/eSSi8Y2ijNL4mYnwHBn4OFn5q2FJVJDCDZtAmd2UwKpGTSe9cb
XtTmLYXlqHfA8paFx0OyfM/r9StapI1a6MhsE99HmXzOqFP7C6qzUTHuFh4+avOWwhLJYVFiJmVy
U+YXZThe1VZ85qTaDulfpCcyIcTx8GqsnZX0JM0tFDsglbfGFYy6nUvoo7anGkbStWm2S651FZVO
18q/TuZwwHbwb6XlkUkbYW9m+rqyHXUe3s4sPq2O90VtaClCQXfPi4vaSYD631M2wyGufMWhpWsz
cgb8DzyqhZE+fIgc/wBFRnFoKT5TkSxdlzDrOqlRQMX/CztQtbKYTChoEVrtYtQr0N+t50OaL/N1
WWnLmWx5i8RfbEex/fmbBAj6zOjlbsuJqC39V+ByHdJQSXdms58aXbo5Z+xGDcR0uPEd43vUp/AR
Rueb2k6RYlQU9lT3W6ZcF8XjgDUC+mK+2rklI4Fm4buz49POpM6JGB721ziWlju1iUuB2YE3hPFK
884d3TsTIH9kWWr3m4wEsiDgOIgd0rvLUR8dkbVou+yj0rRl1PCUOyh++DEJbf5ces03nBnUKh4y
+pf7vgtdC/XoVneje7GU0dfQwUbp9/Pe7rFf7PCf8LvYCus44iwB8iBddYjifP6Q22v/1MV+HB9+
/0NObPRXdtibMEo3GjaqrJvOZXNTL96LUXuXakNL+zyurZaDPF4DfLu+aS2Si4upVlaRcUwLHr1u
79GMDRvkiEe9+j4sidqRaG0r9WZFkH0uYElQFTd1fG4N78K0zhX2Tn1R6VQpY1s31oqb3+vS6tq2
E0yn553raKHaoSijduHNOzm8SArMVfYcm9qndfH+VvqaMq7WdbPZQI+UllU52Fg1YXepYUGitldk
PCwOgiKqkbIP8rj74SdYhOdrqda6d2QYk5jyTgsxA+fWr1FYW8tPEYBbpWXZJB/e7pYu9awlX7ad
mPiPU46B24zWmdrY0r2PsnZZoYBJoqgh523Eznf0lRO1V5Yp3fxmauauZzPxIl5iNN/Si2KTZVWb
uZSa98NQGdFC2R3GHZxAoEBNVwjFwaUAjTV0eGNc2tA9nrDNKQpOAEtT24iv1OQ30d91Rl+NDtE/
6csVTglB0Y5q9dRXjtmboScdi2CcbmlW6/W+8YfjmKWfldZbxgMhnI7oHNJ3wYqj0x655PSwmrFa
8f2VvvBm3j16TbNFyzpow+wDlJL71lY8r2Q4EA7Ndl6WrHbjpH8Zmxy8bj+qLYm0v0HSeYnfMOs6
DnF5W65yT1MrXRvS7jayEv69O82BsYCGXoYbEA5qB/irRPWbtXaccXaRXmdv42sYdtn9kPpqKe0r
7/jN0FXYJYO3oB3talaJc5V1M7q54rSlq15rK0CRib1QV0bGaw6fO5gqat9RqgaFRWcI3SCLwJDB
u3LDNb72hkntEHwlJ71dk0Vze1zpOQRt7RIviysExAKlectIIOSIZ7+NOQInMdf3uGOY13kzqx0l
MhgI07bUEIBcAxzZ8V4pFsjsZaUW7zIaiAeE1mAFRJrfGHd6W96EVau4KFJQoq49mE2LxrRnQVgG
P/+PWyq+TnQpKr0UV4S+YQ/Wk33fJ90NwkNnbpxf04AdR4YCIUEfo6tI2dB2smiF2r5pDGMk7h91
IbrnUeT6HR7h3iO6jntnyac7A/raSyzM6Ub3S/OlTtdhuRhnSwyX81giH4pu2gdLd1BAbXs9xCyq
jR+XSdcqJWCro0txgyJ6N6NRxVK71osw8Umuyyu1rS29A81wdFqAbiNibvlns+2vw6xXI1agpP8+
n1riuqxzqxiD1f+rbpzHflV7Btq+lKlNBu3dHi+JYCmQxENBzvRSpQWxNwmvt0lgjl7UkBmvVkLZ
bd2gEl47Sjc7FKL3Q2sjosx4rPAw1vDWwBgUcrR7Tubn148/25dCJnZ79lu31si8dg2edF6+gzOj
xr95ZT29XRV48xEcZlYFb8TiYg2hdyIQfCZP237/nx/HeEm8XxczD3UDV5Q6mAFwP/nViALnss9Q
ACjy1lfqOyIF9f6HdG7YVCAX0emc+kQPprD376kftrbicSj9Er47ZVj80Y51pvA2t8dj5Btnht4+
4c/r48gwQEAeddPrnIbYyaSfW42MZdc1Hg4UyIPXZ37Iqf0jnTHh4idlZzY1HI5+OYxT4WxqQGpg
Q3sj4b3dP5WfdgLD0jrowizZ5W5/iQnHR5UjDDe392Mv0K4NM2Pm+qBdZrp5UabNn2pDS+fMikAr
6vuw5FcEKKuhO2pNrVT2QE3w/awLLUqg7fscvHln4wHabgzRGVSt2sylsyZsba1i4sj9l644TBSy
94VmnhMcOLFZvG2nvsm1miRy+sIB0m0t04sJJzduMZNQm/n2M9+MvWYrclUUVgOEw2+NGPXAVReK
31MK0iWqba/0MohK2YCIXJx0+3y2FQeXThiB2/zStyXiAChkYy+43rV2pfRMwYLk/aJErphHBK/s
YGrX791YXuMe/Ky23lJoNugQIcEABz3SNHyapm7aTd2ixiOErv1+4m5h5XDIGT0xs0Bb0iP2o2eu
jRObUEYdVUm4uumAGAP8zZfYcW69WY0na8uwI6Nz3VmE0E1jf0BGJfJ/hAgpqJ20MuwohcyG2gzz
1ofo2u3du9FSjEsZdtSGRpdZGaxNqzW1oMH/MHYL76C0UX4CHOVNPxRj7QTdunpXemI+T2I5p85z
6mNKkZmt5gwqI2Xwuv48jMbLWo5qGZ0rxeXYmGk91WDIUPX/2DgGKjlqrQ7blcIySZxRxzrQCZwS
I8ZlFBfCztVqY7YrBaZA4t4sOqhbUIjXvdVlnzZTErWPKWOO7DXKIid02YSRjt+kfrFqutr+lkFH
E5eDbTcIuc1Usa77thcAU2NT7ZSVcUd8TH0UEROfw/EzJfKXunU+KW1wGXUUj/aC/YrJ0JM77tyq
3Setq3Yfy7Ajz8vreRG5EyRVfaMvzU3euIrrvYXUmwtzWrw07dIJ/rqLn8rYZo99bhpqt/Gr0NOb
waNszoexYk2yVbtJ3LHb1UJXetaysu8nHus2SPSBievemh10StdLpanRwO1Xabw3E3eTqBAr0vrB
Mg97B0Vku6ge1PaJFJj9YDtFhF9RoE3VbbhqQeaq4ZdtGXYUa1norECYce9ywsvtQInQLVfbKDLw
qI/yHFsUlsSe2s/hoF+abfGotCQy7MhBsGsR1mQHsHNK1KX284j6lNrYUiqLQ5iZTSNr4uHS/lik
+ucxLuovaoPb7/dgOHVejMuDHbSIJCHQk+NaXJ8TsDlxqdlSZHqGVo5zBucez647LLc/TopCBLYM
PNLh31VFMTpBMWAnkSYPieddqC2JFJZa4uoaIOtNKaBGJdQ2HB+2aRUf1YaX7swoigfcz/mci+gv
7FnPcXgy1PiJyKy//5yzZrhdtTB3oX02+xL5c21Qa+HZMuDIAD+f9DkFgyUU3+aM6vJY+GoQehBW
7yeOkYSO4SJbZdCweUkS27nU9ahWu+1l0VXutFm3cfEIUKi6t0R+t6r1T2xZ6dSYgWMQRA5uZ8Nx
XaarsK/V8jYZc9Thw9lZ6eAEIjfvRjMKgKUprocUmDpNtsTbaj+ucKor0+qSCxQ31d4lQkplq9ns
zW6NHVyXsCEb0o/ZkisuiRSamLklhouDDE4Q2gcrw/ojzaJurxSYMt7I2HiPYUmK4iao1/lddI0b
6TkN6m1lf65h2UIKTMz4Zs2sWfHSQVW+qObkryXRfLXsSoYc4XTDMS7QfKnr2N2jjFc80HoL1T6o
DDqqK2OOI51VN9LFvggpV34Yssr+S2nZZeARPuFiGgAEoBhgmXs83+qdWDq1uoGMOwqXOZ47ZN/Q
Xw2/o+867IppVdsvMnCnNmlTJRFPNgwgcErQsxJWoX3u1bZdwL/YMDJ0ZxaaSxuFA7EQVny3JmkE
17ewLCzHnbFWy+Rk1b6mFg2/A4TTDFdv3Dd3WEEqdd5sGb7jYM7BZbGdAq1t7Is2GveTs5zThz0R
TjKCxzQratc1WzKPSQ+zsMn3w7wKtQxARvDUJYP3BsqSWYurQe98nEv3q9Jul/E7eLq6S2uzLNbo
iPtUT6f70T2runNiWWQETwrLys8ztqTl2V/Hcr2sy06tXivLEKVaTtJSohKGtHa1zxOTbLGuFIue
MoLHnWs3Yp87AdxZTM/6DK8WZ1VccynHbat8xIiYzzmEg32ozRkErLfGaqfjq+rkm4eW1pYmhm6U
V+LUviWPuXJsNUCWLQMa8ynRpleFUxycoCojx0tj31DseMhaRNMctZ1fU1N1HIGoMDL/UA1DtUeL
jD0S+RpmZUQi6kciOoSm8S2vFPuIMvgonZ14dWbe5OEy3hhIs4XLOd7iiQCSwUexZg//2So+Fr6j
9Y+O6a9S5MvQo3z2MfczmXXmhMWFGyffSw/RZrXB3ffpM17X9WjnFk/bfr32E5CYhqj++f3YJ24i
WYvI1paiANGMhNIcx5/rtQxvuZ2Si2oc1eRJ0Ip9P/3Z5LnvlaxNJ+DOm1gjHv3NOe33v8Cpj7r9
+ZsI9fzZScpSZ+WH8D5D9W12PLX8QgYixU1mWtrK0J7uQnvz/kqLUQmNSQvv/awNnOnHxGVN7A5T
WAp9blhnaqmLIb1BdVHjZ+rSldC6JTtOWCNfoM2rJn9iy0ikGCEOXGhYlFzzPs8lhRAfTLnaTpex
SGVkFzbMHRoq+ZJf41EP8DjxOrWtIoOR/DQUhbkdLX5ifYuyqYXBaDaKg0tBil+7VyU9g8def0h6
6wYf9+ffb/ETMapLNaI6GaIIZVYRRJllubtSmN33udSQ2LX63lA81GVYEr4kTWh2/JQpStPbttTG
PR5ZavowtgxMqqoUMX+TTTlby7IfRmc6RKZ9JtM9tUDW+2jCjzDTi5YDctLG8mmJv7upc8g7R5wZ
/8QZI2MUsLKnLB9uk4+GZ6durnVDjZkBrP791IUItSIat9pijXJ91ZjXqed3iuEkvUuxGw2X3ojs
oK/LO79ar2LLU6qJChn+BFq6qGeHeSclXiVdgy01dUCl2rmQEVBNBdJxKanlhuDVgqLUj6W2qoHC
4Bm9X/HUaPp+wmQ8qLX+2NTGk5P7akxPdJLfj62bYtQqoaEG5yf3joiuXDWdOexd34+85t2q9/p2
qHviabCLO690M6VtImSVItOIsLsXlInnuHZ36dC8zAuWVL8/vH4dO0LGP81a28LUZ0nGaXmO+/ja
r2q1oqWQYU+20Opm0Zh4N6+bDeOzVmWK+1uKS8PAbNCeOA3d0tygseuFhoqg0g0tZMCQJfDKGV1H
BJ6H5pSja8FQd6vagsuIISNuZi8s2SltGD+OxfChjo1PSt9yMxR9m2vxchaV3RKXgBGeFl3vghSu
zeH3g//6EBcyZijLCuAIAFYoEpsvoRnvoMJdFu2qdD8LTwpNwNnx2LbogzpxvyC5UPZPtTVlSqki
kkrvV6ZvmrEOe75ojxvFYYx8AFuxWSiVW6gEvx9dc/Qy07elKbLmybasa0dXa1gIWbBIK7upwXOV
9Dmrw10a2w/R6HuKW9F8P28/IoHGh9sO8Is5pmX+GdMVpU65kDFD2gxkOfP5nEOBmV2yTvV+xr/z
91vxxJklyxWV+HK2RksuV0/aoemrG7xh1D6lDBlytIrXnEuqYlVrubM6zE9Te/mhNG8ZNJTj2KNj
nM1jzs/uoubL/+LsS5sktdU1/8oJf+dchFikG9fnA5BZWfvS1dXd/kL0Ui1AEgKE2H79POnxzNi4
2zVB2OGOdmUBKbS8y7M0IX0jBP3JiGwxQzL2x7U+53CsGvLERCtgjtM+QHy4xQz5jHoJQZ3i0BLv
Vjcvc9g+7xuQzbLEHuvHSUJxZR5/qfvkFWbYX/ZderMmR6LCqYce6QEsL55SeCAdxp0KZeFWo0jB
PZQKE55j8eQJXaijrfp9lLdwixhy4xiXxgbYCOFBC2yPDFKAe/ctyy1mqOTjOMcOoyIiPwub4b5x
8b4NfIsYGoKqF8FCQhiywJZKDv2jnYddbdtwCxjyy7KnjGK8YcwJw6yWpgs1bzlw/mTtbCFDIXOy
GarzySO7/rGWVD2zZSj2Xn4Tz3qjJEPRYlxqDeNHGdxqvq8QH24xQ/0onCbAPmA/WQxJPTgaXLMJ
sMF958MWN2Q5HJtU6IcHeAzfhbbMecn27bNbuSLSh6tktEdLznkmNWv5taTLy66lv4UNrRFHP5Vi
xOHfdTf6sX/NiIl3TsXNmTl2xOf+jAd3cXIHM6B30B4/7HvuTUwbnT3/egdgMzzTRj+Fc6K7rJO5
fot99LOJvkk3o3gRUVwA+pXY8QWWwyU60HrnXNmCh9YY0GldAo04F+zQUXFXTPtU28ItdAi6r14T
dugNt90YXMWu8DMS6rfMgs9nzd97feEWPTR4cMae2h44waAMYUPe0lcRVKZK+VCW+97s1rC7dD30
nGAJAjr9BAv6ZEpHLzH7spVoc4j65bIi1wQKwlddeGs8SBKDMLOP7RluYUSGLZAZcRgelM+uF0m/
8E43O5+c/jX+tCSuq8qiA9pFPct8yS772oz5rtW0tbf20f/UXCG4XWycj2VRZ6GM3/Ld+slS2moY
RXDTYKV/ZjhIUrVpbSvwqZyY9u2OWySRtnbUXdDB8cFVR1/od+u6j4oEt8q/jnk7Em+CmA5aiQWT
qai0SYtln7xquAUSSa0EbC3RSfT4MmRMwUrXsmrnG/0bkGj253FK4IMRJyLjPb/3430N8/BvSKIO
5WEpCcplsRIpJua36S2Dwp9MlS2SSHeTlGICPETXvEtXVcuDEt6+Bmi4VS9aRNzxmSXYWcKpTKlf
XXuD26d3EW7BRI2SySKIHx9g+9rchY1whz4W/b7VH25OUpjZOxrNBFcPhj714cBtuv5p1+LfwonW
Zoa75wCE4qgX2CKuA0uruer3xQBbPFEXlbSm+hyi91+Dmn9UbJ/1SLjFEnVzE4uuO6OSl+KzikuL
0lm5T4sq3EKJkHvqbjUKNTOxAiibVEt/48Uzf79rzLdYIt56WvboD4HeCDCLP0QniAK1+0LRLZao
jWHv1hTduYVAL6BXenBvMkB/skC3UKKiZQ18VM9JqIuK21UPXxgt5L6saIskGhBcSOIQi1LXeQff
uO/WDOvFvhHfnJ/daMVQ9BJFFserQx13NdAbfJ+wS7gFEUn4SPac4eqNtrmswyWdzE56dvg3DNFQ
mgX/oPS0kiGtCf1Ey3EXWibcIoiMcZLD1RkvdPCvZRd8ZkLuG/EtgojAEYhH5zoiKYqH86XjaDru
eplb+BAXvPGHDjv5MPOctfWtCNt91c8tfEjRJvaiiSE1L8YhmxEKceV3+7bxLXrIWO26tQPPppH1
Q9F0t9NbedxPIvOtjZkQlsdrvSIyr6h/gDtd9MVZD9WctZz4875RP28Kf4InLKbwPQ8p1gGQh8vC
UplWqIPuu/ZmeXr+pFupS7zRUg6PSsKbGHCoJv/nq5+L+j/IW7YIokZ3ES0aJOeqmOubpu2L56gf
AbAE0cJTKVdBcqNg8fl9bmO6szi1RRYNuhjrbhRIra2+Wc81mAIiZ2/s8ecQ9EffaJOf9jGFRVuF
YxXkYf9Z95GGAi5AHjINxjBxeTfNkZc2/WpNVhRJCL1D6tl9E2ELPjKL5rZiHvyEgRLM4LH60g0R
feNdnWfTD77ZFn7kV6AUjxrvqg3iD6YfZEZIsU/5OdxqH1HXq5CLgh5mO0lYgIdBrrhL9i3vLQAJ
jXWvWhZM4qj278N2DU7x0oX7NqYt9AjizHPBBzx6t/SXYwu8Z0H2HbxbAaR5bsLGI/W544MCE6br
9Ai8sHpD0OEni28LPYJNDeNtbdlhBrGhOVSMsPe+NGj5jkMFR04cmX53TBq1oO/hNOv3HW1bXJJv
zQyrSJRwuAsjeIWEHr8pSGP9nRN1U4Ly0Y+EjwdWQVyPbdq0ZEo9Ivfth1to0sphIp8UKjnQVgfP
Y+jq+2rs63rfTN2Ck2jlC+lVmExJXGZWsDW1LdnZKttik4J2CCYhMDBqmup8KelVK8qd1YStUFIc
e1yxBRcnvO6Ovqc/D+uyDzcUbtFJyLG8fvTOG1vJigvVvFhqmn3h0BaTNAJW0pYLjoOC20cjtb4n
0ie7MHgoM//1aLbnzb0SCi6mPszsp5j9dubh/PPh+ZPQYuubNhuyKOlz4PvKzn2BD1HtpwjMO5oP
rVre/fNNfrLrb2FJVral9D2MjvTmFwTQQ0oasi/B3eKSfAsa0TJiW/bjXma6AjC5UdHe2b45iWNf
czNbbJ5xREVqICB57ANdvzH4Px4XusUmzVRX8QAHK0Qu05egkDcQSd+1f9G/QWUKCDgyyCccxplk
EF++MyLclfTTLVAmIeg5G4oxWVcfxeFKBJAisvsoSnQLlRlCaxKjUNtSK51ShsycLPvMeinfbOpm
9X3t18DKeIN9hpzhvUm86o2Y7WfvcjNTNMzi+87pc3lYeuCCskNVuLcKFr8f1n+Pm+gWK7NWw1BX
Ywj0g+6ZPjnhT0nq8dILL7Sy6qHxC72khmMHzVhZJe89IEjHnERQQkg7LUuXO4Dgzr8PA6Xj1BbB
WxoGhPwe9P7g6bYwOMHZ6osRLQ9wkFhxI2xsh7RideClbnAiSatex0+VcLLMSGwic2oMnU17EYyD
G9e0XVaI4QIYVS8E/28Gq6MOSXlZuWT5vlRNwlOgp2UuBHeXoxmC5VhGnhzydmmARl7gcO+gsu6g
FhdNXgONHVclaRG3+sWsdcwOfKpmndfrWMgscE3xJRqXtskrKaf3s99KcQv4YeLSgnVlly3L6J6m
ZVyT74HURQkBrFr2V43R0/0CVz8wZkrJ4huIca3iZo3igV1LrykFXGzXvnlB9zGZrpepNkanE4mG
Yk1Z37czfNB9+AEm86ChGgn/JzYf4ay9SuBjDQGAkKpiOMGlVVYXZkIB7INdgoVfLAtTQdbbvhDv
YePYPWiDxO9+ZZFSqaRxU11xP6z9u6buCc14i2r2jWdKPT1EfdfMNC0hixNhAyOGoyiqYNaqMyUV
HW9cz+fqtwkvu70Ui4wdAYks7qtHj8Jk56YMVgfVJeL8xDy60IkWbVsCmHYauGkkj73zG3uJiF6w
VM+GWRj+qGU9wlwWntt51BfKHsJSmOi3ofGmLkn72gVqya2fWMYgeC7tBMMDpyX/OrVdQb7DaKHv
nmkC5NNNq6KpuffCxOPX/eRxfe/YOuIFsFEWLoVp89hEGej6y3p+SLTxdJaA1VA+j7WLzL2oI1aH
WdjBcatN9UDMcAMrgZi9yKBH48lZuRblqfYxyuCIVOLIyrUwbRoD5fUkXESm+0FrFCGSphzrbNJT
Y79xMxW9OwxdA2l/2nf2GkhnNlBE1xGLfdCd5/FdU9ToK0CkSZFnVZQ0yFsjWN7b1q9zb9UEbx0M
TZj0NaEpM3+d6hXtGT3cdUnQ3YmxCqGIKDT/VISsFVcxS3pkerYQ/Yov5NUKuV8Xmixm+jw47YXB
KJCckqm3+SCj6oO/GmMvKNfeFSqSvYcyban9w9K34QPpNLkc2Ei7rNGmDlKyaJccDRWSpTyEm3TK
OgWLTB5GhUnHUaE2reDu8ElXzbSkTDBBUu2hXyWt318weGQcISGXfAL1Gz3btl9N1pRDpfKwmPol
JUy3F3070Y9THy9RaqO2lQAqV2zKYXUs3EUbhfRbuCT9+3Uqv8Cpz3+CYY2sYQxdr0UeJaEwJ9O1
6NSM/SpSf4z4M10imzc8nuajheRJeTcL7h09mDs0l4AY2k9dR8RV5crycyAJnkxKSBZmaoonejnw
ojJPrQcXr6wk0NXJV6U7npJW8/6xW5h8VAZc+bSfCvIwF5KVua19n+WxYjXM27S5NHxtH4vWQ8K2
RF4x5kNjn5Tt4tOSwGQrn2ky9UdPN0t7HHqyTAdE0JFMIbfhXnvRUP/WL6UpU6BQuvpaaIc+mgFJ
bLpsammyvvBUc6Jr0dgDzt3F3gIZfNmwqX8lqzDmQos6t94oBPaajl5KQ4aXpgzxcXQtuiGr0St6
LMHIZynqL/QhtlypK1gwRcADiNpGRxrO7J3siHTXoW1BBypNO8mjc2vl3RhVO3uC5cx83Sg4Jqes
hTJTNgoaTA8BraFzSLtVHXW/zDPMn/1lfd82bL5I0Ce5qcKybnJCQTKOQhQ2bvgaKz+b48WAMWmk
vVHxFDff+0k1yVFELplTLlkfpJ5pqvmx4yX6IYKuGv8NwVpGF1AyciBTVMh80c0IVNDMq/XJROVE
cygJg13nu359Qgs38eAywVv5yfEBatkwxRtpXjXldFsA4YsmNxtmdZiWgC4ZqyAHlUoXS3dRKQV7
2zSio0op2N7XhJb0OOq6f+EL7AynpWf9qZNA9V71y7L0D5Nu2gJ9JwB948fWLLW7xXlURLd24Mv7
hbekOnoryNcXNfOgu5DJjsIZDT418XeRxBYccu7TApTASvIr5SDQd9lAoFfKtBYdbXM3QAnrdhgr
XsEZivj1NWZUd1uyqgK1fdICHVi49RyWriTTY3M2SrunUW1o5mRLfgsTqM+hpKcFVObP2invWZt0
pbqmgiVRDilMv6igvDGQvAqZfxiM+F4DeP6Cov2ag5CCiV5y3mVeAj07pAhh8qjQt/oQWzN+5aua
u5TULuFZwYvosq1oCxn+ab4Nre+eqho418z0kAVsZU2v7TiOTRpORl+jaiOyAVS6jLTKvwxtw69n
sw5+PrEYZoYMH6o/tbZsfwvB4X2Qpi3nOg2LNjZ5aDDvnwASs+Gpp6vfpHNi/fJYK8nrrJ7UGOVd
4OJPpOAxquveMK8ZVnXopSZwHXnBonJFPnPpdTdCrSVk9OrVHKUtqvACUKu6TTH17LUKLUTR/ZXU
lyWFh3DmMRd2KeT3kpMp63XIIEfRlycmeXILI7nOpaby1HwRlXUVXtFqJK3L+rlfhint/cXS+1aW
SZhNDTyLci6VeFRdG3d5a/3qWQS9ValfTHTIbK2GtHFwBEv7OJbTnVfzxGWV5fLSNErr6zlJVnUx
JNKzT0FAVpcBkoOWHxUIQwRbKnpkrPXMqarrBNUfF+oUWj/fNBmb5thHUW1zHglyJWdTVxcMFjbd
wUx+lauY2YyGI0IqKyPzYYTB8ZgOFudAuhD1SbGeX1dghafQw32oZQcv24rWAXZ70GhkXs6E2WOA
qCOdsRiLlC4EB/Xos/puVqVOK19OPuzAx9MgkUckE0lSaghNcSeT97y4n131cWnhHEzniJ7mamSo
xLQx+t50wFnmwhoKn94MbPrj4DsdXRWujEQ2zq11t8PaF2MWWwFPpbYrvfhI2w4UUwGaX+BSBDJi
uiR+k3SZGnQt0zlYZ3lsWTx0d3QsncuGQVNxMquErvBc8TK5GhLEJGnXtaP7vgQq4mm4Krj7jQjE
p9wWE1N514nAzyqC+AES7LPff2Bl4dm8I6xwuRHw6sQDzfYZtbK2ylboT98gsAdvn0bF+G1yDBo1
Jiz8KpskZtN1nHT8DlXZtbjwIgRYF8rYaHnmfa8izOVg8rNGDIt+6MqRfmyjNsAaWTyDKIUXXpcx
yNBq9MYDU+XWQubtgnpQIjjSgofkEnaQiueU+UI8CfCf/DvNozVJERKIk26IF2AEdDDcsQCJRl5O
U8GzVnHywSXeLFF/q2LZnDwHo820qRC7ZjyqNL1TQCmUmawsuDfjbOX9GAxohZYhhBzSeAVc7xTx
UqrrrmTkGfX5McmwbzYXSUDYfT0v/pDXcVvZp5X00xOe2/9CWQFhRAPhg+rSX2GHkkKolo1f13Fh
wQGG3qjVzXqYlrxOKpu8gGAc96cYb18mWZ8QLr44PcAcda3QqU3F3PDniJm5hrBzGfsHD764VbZ4
g98cRQOF3dz1g1uuoTPl+iwUTdDlykHNDg5pzL+pRDOPiICtaq41tK4+QC2F+amHUHxJobiRYPtM
2vkzD5qZlACaTFNzsiM26JNVQ2MOtpdgyOFZRw6L+ToqAZDE0XtwtPPUPfZxOb8zDjyj63Upka8G
8yL15TxDXTfvE9g25cVMVpaTIQjDbCVxF56qKWDYb8aghGr3MCzDiawxUsGpRlj1gndOo2uYiev+
tW1whF5Ecbh2n2UAilFGYyLmhyUqF/JIR8+VB0gFFSxval8f4zAhH01AhruS4uzPA9K5CBmDHsCB
oCAW5yrsijXnjXHu1Nq5pjkL68a75CUQd48IRqnL4LVZ9e+ZXtv2VkLxDRHX2Mwof5RDf/Rx5bum
WBFkal1S9b4OIu1u6ga6lh89FYXm4xhoP74n8zCx00IYfR5pRFvMM9Xem7GPqlMPi58oR2hNZNZB
8r85zA6y4RkIED5/pRT4QpNWZJ0A/Vucd+MlcTFchS1aH9mqOtVixbRmTbs64kDxJoDdJVeY9Rzj
DxEf777yi8J7gDUUwoG68LCC0q6ty1iBUoX3dKSLv0xon0AALSXx4HxwFsL+ORxUjEkH7vhsPrXG
1dNXDiHK4usgC7J+4yNmrv0eBFio/tmuUfVIUzmLi8ypwHfpkpiZHmx3domrKj5dO2n7OlczTq9U
9gIJrqiG6nOo4/hjwQgvj5ACHFgEx/gEKwCdokkcncaZueTUw58FfACkm+brIpw6szwQmFyWS8ZH
Ksc2x15QNnipjkEWpUbiZPKgtshghnIJIM2HPiQ/QOrXypxWcrEZrBACPwUaR7TYFWYohYxIuF9G
CeI5CtGgJ+okR9joQ+89TgoAglM2qiX8SIKaJog0DPGysFSVuB/JRMUrttmuySeOuXQsXZewSxaN
LQwXIj73/BMv+8A+uRJVgqfGJK3KbBQ3ApmGcPASVhSbX4J9tDhEhIiKA+Q10PUWrzWurldYn7wL
mriqL8hIx+7es5QE+Ygdpr4yppvewQMVpq1t48rwsa3kiOgU9QL/1UU0JIfEB73wBGDTuGY9Qu7x
nV2sP6bRqrW6WuxUjBelJRStrjX4DnTP5KeTEfNnH0SCd8wJB0qI19oe6qaONrkyLmyvk2mqXptm
KWyb2gD6YgjhjcQsJHA5lMdJ+UmNb8nSUdj2TrfMnLAI3cfSVwVL6ejYKYhX9r32E6Sssa+SKFvQ
MLEHKqtE3Q54K22dys6hUp0ugzYqXeuJ4k24NXqAATaIb8sazqmP15tPdgjHPIi64CHmQ9BcU7Ts
KGIfHG+pUE3UA8SpXAD5YYtDD+aXnB6DDrqqB94GVH6diWjcAdqiNoTDYUk41hYCbGBXMTPTMhEd
Dt5IRfcBh8PdQwTTLJNRlKKbbEWirPJqHWx5vc5VZLG/qZKmAEyDKF4hBx0uKUTobxfnRJ3CWGpi
NzZceuRQnqGVTWEsG3+IlGXf6Oz5wyefWDvflwnYeEcUdiEsG5iowFeYmwhmYEColVkML/pHXKKL
bkbmsQH7ECEOQw4lOWgK666WJz+eNDzTHTMxzaBfQV6Ij+pTOkNu4p0kCSozcHUpkGnOsWGXOG9A
KQwBmLpEdd3EF9pJylHTgQxD5ntdXwEugG0OYi/jjDQgbv0w7woDLJvToiuue9KsMCMnSRFkSPHY
01R2PEl9PrEma5mtPsYQRrscTNEHmQg0e184BsR01/LyuRNd/EG6REYZ8WX1GRSw9R2DUwSKJosP
FcKlvUD2E/J0LCl/QHHNA022HYc48ybZXOJOywNdqHfA7iofpaiHABHTPOnMFcxeRGIe/EtdL4BS
g7pFiqyVEYxL6hGGSMcVsYA4QlW7FTjsHFyopgL75pXXT6Z8J84I4N9a2SLWCdCSCb+DnyvKdxo4
e/RqCI4qFG4Y8oeqQMXtTvJB3dgl8g+186DnU2FMukPf15I9hfASn7LEC7D1Fji6Gpejjx4Vee8Q
4XeYZR5BTc1TfRrNKCdl61xqqE+jTJJG1XyQ3NwFUbK8nwLpTkIxf7kehGn6r3b2C5wYehjElbdY
DTqkzyrKx7QGt+Zh9ilVGZed7lKwZDzvgXZLeTvQkvmZGNrkcmWzV1zaZoYQuJGFqN5rARe9B1Ty
HLupk4DxzFVCPPpJACemiq7u2flUdjAdLMxyOyOzvqTd1F0vRRC6DAkU5IaiAqfpgLxMPjRAoX4h
WqkqlwnCk9REFX9H4TJ6hZ54Cz0rN/YINcdqfkGxpkEY7YHxivymNsO11ycxOrT9tHwoXVDflKtu
TKp4Ud+1o9HfFUmSrkExgmDLKBa16ms9Iuu7HnvG69StxM3ZImck+1GjPKhERXhnF6xWoy1T6OlU
xbskEi279mqvulKtVFPWh3L2roLCuRajmQyvMBOUIo3cUCYpWcOluwihNvXJsXkeMwRzxX0VTMFN
WPBH50qgSKF8x+Yce+d6a2nVBjcK3e5XMOqTRwYlgk8LQ4Zx1ZREFaeeKD+68MN4cRewe+mHdOim
6ikCT/ExHIqyS/siWT6Bv5h8DJqpuZIDbQ5+Mx6XEgWXqPk6Ud+pNLR2+ohGQpgCJoOQDW17bJ/G
vxNIMu8pCuHw0LLAChxGxFAvJVnnyw4H6CPINNa71PGMWqmKi+kRROH1arRJVKVLwdWVaC++tuuU
Dgscz+bQn/LkYuDQmMjic0m4JLV4FyhRfiQMk6tiVQMQUxi5C3hIgp/XA8fYZoOWeBU17IjuFqGC
u1isy+cC1b73Oirs/dLygZx4Q164v6TL1H+PxPi8KkVQYR6EuKqjVbao/UXlddSV5SVejJe2No6x
4tWkl3yw/aRTDH/0vvDWecxjRNB95jxVATSEQtt3uiLuxWqgKEbD0ZE/cWTO9xV37N6jtbY4ehZh
U4Jpi3VqF/VY+9M8HteWhvJQVgsKsKMfdp9g5+IHOL4pRZlee4+Ee8Mlof4Aj5diar6G0bq8smVs
fVQil6jDuaDZ9waSaN/CaKzxq3E3yqzA5lug+IEaPUqSZfAuEKhUg2s3uU9d0OggnRoKVQPV90OR
G57UfRqIqJgRIS7zjZvnqs4iFOqfAYehMyR5vEYgM7XTb6gTts1xjDv2ioUVnOJ4vWs8qu94TeQt
XftRpnFL3X0Xc3GLPTv5IjVMyd+AX/ys67ThVEHgebBtVAEfn4zBJUisS0Yp3yeIQ7cqAcpHfSOQ
DaAjmOLeiJhLBd6nPT1hutUJEFVbdWN97iKS+lSP2I5IMO3zvKFb/nc3hpWxMA8+zPN5/rRwEK9W
5+0iJdAtAZxQs5QFztIDRDcJO1Wxv14FFi3RXQBIumWAA7Zec4M202Ga4ie/uAl4/XHXoG/Z38tS
o95SroBfhTZdRfzgxcG+mbilfqPLBOZHg7kiRPGlnfQn0rO3EH4/meVb7rdrElXQEteORPHBsjWr
k31WfJQFf8VWVLZSUT2jbVt6zW+RRkNLjL/tG+xNt5lif6WQCICyWQNLh2iKKbqhr/uuvek206Er
OVJDsLN18Lqi08I7Mu/rZG+Z3+ghgRnTnXmaifcFZnFDToQKd6HR6Jb5jfRm1jQCUxMyOHVeI4t+
QS+t2wdN2LK/abigimjPk9CR4oagXtHSde/F479OFbjvuklLA1Sms3fxUmdBa3fpyNCtYwREI1F9
j8GiCof5BfVFOKmXH3bNlK1fBBvQMPMIGFRFv9CHSpZhOq3C7dtQtvxv9EdjvpYl6PYe+jlT510m
dblPiokmm7UZTb4PAa8WCl4UBVo0MIBhQHK9b1w2q3MUc5Gs0PECBo+/jB0aU6jS7bz2ZnXqGRL9
KHcDZ9IHJ5W4g2rIvrNnSwAf47UrEobHRkH3ODX1b1yaz7tGZEv/7qGjGUdnhb2EujWbqFxOlbXr
PkDS1jGCLUAYiAI6j7XjFsbhfU7gTvHGiXkOd34AQNnyvyMUc6DdC1KMmhxiR0ELGKr2/gz8BW3R
HEZtq5btScdk/sNL67++zv8tXs3D/766/c//4O9fTYvCAUyaNn/9z7PR+Pd/zr/zfz/z19/4z8Wr
ufusX+32Q3/5HVz3j/vmn4fPf/kLrHcBl31ER3h5erVwQ/z9+njC8yf/f3/4r9ffr/K8tK+//vLV
uGY4X01Upvnljx9dfvv1l+CMofuvP1//jx+ev8CvvzyUlaratmpe7d9+6/WzHX79hQTxv2MfakGA
YKNX+LtKwfT6+09I/G8eQNmDccLAMD7DDRvAvMvzXf/NaRxHjKFuHeEzv/zLGiR6v/4S/jsmsc/5
WdcgDMg53vo/D/eX1/P/Xte/GqcfDLIf++svPwIqM0K3R8M0eEXrIr3eQAzsMpzmr4HSYYaziKKk
NB2iRbFjsfpf/jQ0f9z9z3f70YQ8321zVrCpFqIq+HLjguFbSJtPczV/DP3m2YujzzVxb+wGP8SF
ne9zhnX+ibXhL1UpCtLNNxDhgKwxQOTkce4TcafqeniMYbn8aIBDuTZNmLwghe1QpR7L8tZNtUYS
ahr/CS0vq1MVabQZ//nL/whTen6ocxj3p4cCpGGZIAOy3DSs/8xZFOSx0+sVNtq3qDbnYdyu9/Md
MFn+fAeYsvMEauPjDfGKE1jkNz2Y3/kglk8dNW85uvzsJsFfb1IEC3qTTDO4Q7EMRho50afYZwdv
fAP++bMbbI6gUNc2qVAmu/EUl99Q8p9PfVB7GWq3+nEYPT/75/fxQ7PV83BtzqNEADSYVO10w9Hz
fx8aY46JKUwmUB4BE9+OxzYMh6zrfXICpMH/HKvSHbFIIzQffM/deBBz/dAVA0NpcZzqp2nmZ5xw
H1T3C0pQQTqyUF6V3dg9/vMj/w6F/8Eb3p5zJtRU03IYb2q1lJ/5EAd51Ar/2Z3Bvinz0N9JZxbr
j0vQMp32qoZhb9XRt9TgfjZm29OwIP1awL1vvFESvSBWPnTUfjVwvR70lLaqy1wXPUzhBwZIR5L4
6axYXtX8EI3ucoom8FpQL7Hh4yr0wWvqiyp5Y2h+lAzhZW4P0tVBiikkmDUdwBP9AMrj8MY8+cl8
3J6i5f/i7Mp648aZ7S8SoF3Uq7ZutdTddmzHSV4Ex0mofRe1/Pp7ZNwHf5xWCzACDGaCAdUki8Vi
1alzWtoKTY6Raf29NgsLvfx2Gl3Mdu9EbTgGnkalZrHRCBM2lc0PIvVEck7rw32D2VoVzufIYjzq
sgCPoLbf1fqsjDvY+6014TyNyrpmVnSMGxMVz85rEafW0qEWUH+F+2HdT87NSEQ3Kxm5kJBKjyJG
Z9HOi3xrtTn3og8DSqMjiGpAPZiCQCE7d4XmZ0251xe79QHOrRQmasnxoCehOrWdW4KlyULZscUj
Zn64v6sb1yjPpaLlSVcD/GQEgwhoEAhIrSgx/1RCeVo06nf6rkDixjbzzCpiRZDnbSMSJNQ89GJq
pTKQE4Ary1+h3Mc28+wqQ1UkKNvJJKhRF8+n8tBUxU6wsWH7PKmK2KhJPCPdHhR0GLwU1UkID+o7
l/nW4Ovmf7rMhcqkSLdi8EiU4cVi0jn5LO6kSDYsiOdUyRspKUDlaQQAyoRzn33TW7TOzs23++az
NTx3eNmYI5WRREZAE+MbMvIAOmqor+xJNG0Nz51cNgECqbWaHlTjfEylKGDChIKa2jn3f/7W0nMH
WAYOfBJqqgcNcEhS9tI2ey3WG8EwT6uSio08luhYCOJSl1aQ9neijj8hRniBROAT0GnEikn7tUPM
E60IKLiXaDjQglnIQApNtUNC6/e+yb+lZV04HVu8++u14S140pVuYWajZPgQcPdBIyYeG0BeQqPI
b5s8B74w2YsONtwFT8DSQegvH0Z8KaVSZxkMn4mIujhVX536xPgK3yB8xn/IWJIyG0mFz/SqbFqy
OQGTrXxFOGYdnDvYpin2cQvG+6BoBPUkVijhzGI3fi2W4OlY2jHrkiZZfzp5K/M3dTjT+iebd4oH
W+vPHey8AgF4UibwG9Vj2Z9xzXmjMllDN+0cvY2jzVOymKYyygBgGEFZqfExYtXfLBUGLBDVdxpY
t6bAHe4S0tMA7ZowVnkuD3SNt/BsqizIbYkHEJzv7MOGD+EZWgAPUJgKJc2g14GykNGLk1bN2/3z
trFIPEdLzpoY1AyNEbCIkCOtZBdvD/MwAR/8tQ+s7uvT3SMXS9xWHTUCUYDIVlVETiOAXjLvii/k
i3EGeKaWuDaFBf2meiDK4JHOAbnIdCAu7v/6jaXnmVqAYExnuYr0QJILwRrbOkHTxJ4oy4b58Fwt
LFVqSR+R2Wq7ETQQws8KoAnol0uonAp7tNVbG7zO7NP6zwooYNXKwPIkyss4yD8Zbd5kCaiR+yu0
NT53jOcqHekAcFuQ9CHaWpwUwGRx2CNS3loi7nqOgA+tCnBFBl3iV8kj2NSvhWo4ghB7X/v5/BFG
X1cV4xEaFD1kVJTW/FFktH3KWb0nBre1QFyEDUgLIeqADVBjwDw7pUR1Gu1xTtxOe6R5G6vEE7kM
7Qzd2gSTYNGb1glre6sFQLe9RF/pcsUh4/lc2qmmM/BMdQh4U/8d/QbKwdSzPW21D7WQG5kCntOF
Kn0vgAMgD5c4p+Ao7ovYi1ie/yK6EF3EfjJeWa6XpSssOUPTEBGK1JLA/Pgco0Nth7/hQwzp1q9Y
l/fTUekikUhoJqhCYexS8JqN7W8JeHRfiSggQUORKomV5yLI8VRQFUC+N0fMACxspxyAllEPddbP
QawaySPkYTQgLRYjIHLaxM6SzNEDyED0k9hGs6VCv8dJ4mhqLYkaQlizZvfS3ggLeZ6ZEuhTEB2R
NlSmli6AABq0hxDrQgDiLGN4SGMeZc0CylZGL0mnoKHr/kn6oOi4tXycp8mApzIbAIdCZjAHqMkf
U6OfKhadTGKemUmdLE5PgnLu8bPayjhP3WR1cQZOBv0wJAAmLky3iBbvdfNuHDxe8wqJnISAwCIP
KZPYqVcbzZdSTbikZte4O3NevdytOXP+SdHnTERXQR5KGvB7FzMe0Qqb5XmBMKPVj2VG59RRMVTs
6DMTDywRQIaaa0jFgQtNPSdFPYeSLPZ/dn7Q7UnLPNyjMAAzlYVyDjRL83CZO4n77YFYxOr8yMKX
D3sEFRtpa+QR//e0zEMW5VmCLxXg5/mR/8xO6O8jD4bbvSv/dEAsqS2lDv29M7Hbdi3zzfBSi3NU
UXyOnI0rvUxO2jgMqUyLWe/pZXZkj9rGZCtufJx2Xra3L/+PcsZnf5CimshYVc0BndSnFWE19+rz
znS29okzHCmpsklGeBo0Ll7MduF29mRlNljabcWWXNFp7T2x6tu3g8x3zKODGuUbgL6CdEQjbG08
qOiZtnRSQ3Vb3CuXbs2Hu+VMPNyGxcywPY34kKKRp020k6ayvVLv7UkoH23rn3xzHGUN66s6C2sV
wES8eGMHXTaFtURy7g7VsJfP/2D6unWiuYkUfQ2QlGKWIVKp2S84+/Ikoi/kBMFCyV4WtFI7KNC0
Vqdn9DjDn3jIflAHz/w2rNhcfI+0ZjqV81z/Q9OHCGy2KEBETY0y0LeIBWMPqkQktKygAhwQtNc9
9JMkBrlcST/KtJfsIaXo/orNfv7SKwVlu/89qJ3QqqzVyRSkYM6qq19NP0DrGuJutHLvW/PG5vNQ
rU6F15shjhb0rZ/PnVWgK0yQn+4Pvv7M/26IzCO1RtC9QakjmYOBDf3PPkOzCyCCmXKlpqmHcHeT
h45zzU9R8bZyEEbseJzbk1J4Dq0p0ZUSoXgW5iaIYLIwrh4So9nJ626YM8+hheYitAiqRRaOJXTS
k3qujhQtjU6JezJohbn+AigFcRtPp0UlYi5DWmUha3vVrozcBQJmL624VeDh6bR64EfJuJRVWJvV
MUpHW4mRpF7+aU1qtcrVJMj5ohFZ+H7fErYWbd2pTz5g6Kq0IUZRhSBcAcUq+rjkpzLrkd99/NoH
uAjGHKB5vOg1PpCeYjHsE1An5FaJ03p//I07E9DZ/51BCQqLHipqZVjLZPm9zFDLa1Ejc7pYLI9o
ipXAGV2Xr8qozWGdJoghCStPVSy3LzpVJPD5sPRYNm2xc8NtrSh/C6lUHUpNLcO0Jcd8Hq91Jb5n
kxYOSb73hP5w0f89wAovEUjqBjjkoa3C0Z6c3GsOqVN64G31JKeyiQORVmv02YEd2nN5EJz/B3f8
D7bjc/n+gyHz1nc5T47qX4RyLML53pldzfstWcOhsalb2X+Z9RqGF8V+e3kardgVrdaSrac/fwb7
/kZv+A6evattql4xq7QKmzE9dBNTrXoaHyWZeffHvx2ZKDyBVzTVkSJOYEqkZV2/yYlUej3ajnac
xkYOVlz//tM5SxtgkEH3mIVUPGf0WTMMu1Yfs+Ud8fz9379hdzyNV94qokRBFxIOwljapSagTQmk
m+iVAOS/2vNPW7vA+Qt0hJcmKDLgZFnhsgTxoYlnK/maC+cZvSZhnksZIXAoL+hRE/6wklokEZxa
2HmPbi0S5yzEDu3H3XpHxBNwEUbilAp1KuMqmN/u78KWFXGnX0PVuSTJUIaQqHzsysrXDNn52tBc
WgWyHQxeC2UV8IT0oaBlENqKhJ2AZmtfuYONVrYmldDvF4px/Xdh3WtPCz+SwX9y/8ffHl/mKb1a
sO0rpZin4USl85TIf9NIOgEn9ff+8B9Zjf86JpmnWjJmowQLEgLy3lkcEKh7iQv79LsLu+bOcnwH
a4AnFU7/1lpoBflbHkCSY4MN2c1tZWeKt7de5nUJpY7mQjHh+aECYpSgpaYU2x2zvbV6hvkfyZ90
ydVs5VUNYnIwQS4GqJJNs+f7a3frd6+Dc3ZlDjHJM61nAbrRwepxyYqdgW8dtnVgzqYUMamLuKny
oIzzBQkTdNE8gKtJ/FctUgyyzSTfSZNszIAHxSQs7tW6L/qgFsGDQR10R+9cOlsjc5n2uUygUcT6
PiDisVR6KwNjw/1Vv3UhYHF4uEqMpiQVcvB9QLMntRZ9oUbH32jRLHVZtCfHu2E3PHJFY3qqTZHO
AihmWgIFKdaMjk5J3JnDrfzBOod11T5daj2oEKpKVPogHlCGk89S+iyAVYpAMwbURBZCy50PbS0W
57ZHlOkomAT6YOiJs0R+Q6HRN6BpbwZBgPpwf0e2ZiNzs6mpHBFgZQIRDE4+kkjJcYQQoCcKrDo1
udK/NsBD2EVs7qm+bH2RO3kpwwsiKpIeHh2CvRJ5HpQkpBpaNTOKVkzwDZwKsLncn96WKXOnEThI
MP4ATxMITW2NwEFkX4ltYAY8GqWKgaCHCm4faKU4nEUJbBBRj2a/NIpam4FizUMVXdgJrzfWjEek
LKKcsMFo+gDEBB/ZePQTRyw5EWNEKbvUkTjT+vSHNKGd9v7CbbgxjQvdMkMoAJOW+gBYqvICjrbi
gULt00NwIoMHoc/c+9/ZmNl/8ABN24A0JGaBThykxkfwSLqLm1yzvczqhgXwOACpARnaqggQwLat
QVqJif7c/+kb55Ov+8+lXowtg22RsfBTqvlJ0hwTuYkPaS016Ncedj604dD4yj9VSSrIUdkHqpF5
Wv+QkAUd+If7s7j5lIQh86X/VkQHe19pQ0AjOtkggJmOigSKDfCF1X66COBW6LHdGUFn5DCZ+kOT
xZUnKDKIbTqApStG+hdDqXbzwasj4KOa9QetO/nJwaIxmJRo6u2CCF3oVhYlh6GZUEXB/k0i2J+E
5lkoCk8ioKcXwc82ysue+MrWSnMuV5blWU0UHOoRsYaoPNTTCyl3wpktQ+Q8rRLHk5BXsPSu+k2S
NyX5QhC7LhfnT4HdGVNViYZAkU1Hr15ACGFLY/S1WICHDHRRPDag4hjQ2p26ogBQ8m5o/5HdubHR
PGRA1uu5k0FTFiyVNtky2FxsXUqrQGnQ5y6C12Ml5elcICLntz4TVFwOslq6A6OpP6vIEslJYYL0
oAZRQl/Ih0Sg5e/7p2LD/SmcIYBnAE29c8sCs6itzBCPGkgBpfyoitLXzIHXEQE5hri0k4BDnZ/a
0dGznQ37UDq4taqcPQBvCb7sHgMDl+rWfvaNBuxZcsAn4sUes3Rn9CrfPHXPakiC9gC+COf+mt0s
e8ISeYWRQm4hujCZiIxC5UoOva95tTeekQASLsm5Djqv8OnDGKZB6cpBfIpc87naa374qFHfmDdf
uwYH65LHDCR2NG5EBXoeiZU22vAyGcBl2cgmkedYJ+WDPDVg82OdWU4WaMTK88w66adABY2A60Me
LsiUqWEpmgnYnxBIgnckQX8imujV7MIEuTiNeV0klq4DgTo2EPm1yqgEWYaxJDbIcMAMVizK45SD
QDJX48URxCGyDI2JLo0qEc4VHFtio01XClbe71Vtyv9MKaLnGjxjP8ylqRyN9Jqno23CMaAED24b
yi6Q4M29lDJQZxHJeBZ7sF2AdyYB0WpXBiAsA92dBkZEkMpO6G8ekUcVh+mlYkzx05ZBJBSMlu/a
IAMZggo8iCPnWveMNpvPdQVJCaK29L2tkg58mmONqYH0EaF/U5eXGkSpT4WSCuDL1BThLQI/RCg3
TLKoVlBnRicAcG/LEP8xTNG0YlBVvSgVHS6ZnoKYeAQD21CDZrcwpFclXrmRonh5MFDHcJcSDAcL
OvqsSWKgi4iQO7QjQSpQZu1BwFnVePSrS1S7kp4LByKyDhLec+TWmQoEhz6Or1Rbyvgwr0xnCPIi
C9BU2LSQFUHbxBlkf6XFmthcvrZlG3kgRwBxmZrrgQHpERs+2fTBl6TYzCxraJwNMShRQY4C+tYE
/fNybhSRNevK4CBJU+hW3VL8b73RQDg3jZQQLGzSE6RXpdyS69g8KV3zSke4D/glOhdgTUjJCdwe
wh5ac+Ma4eWqYrEFGbJRm6cpfZny1k3jr7C/r8eXC/lk3P+GJjTmSV9ACKRWnVtlxu+l+4oU7jr+
6ms/3euQOUimUsKTe07G8pwX2o+s75KdROBN0MA6+nqlfxo9zSjokdE2F0S6AlIVIaJvIMoGn1XT
ZKeoKCaPRmVqz9IYOxVI/jy8yWcbRFmzDWAQyLvSGpijEheR2E1F0Gu9fJ1oMR/vO8etC4ULapqB
NVVnpiwY5TFCLJoeypQQpyd940CFcSea3jAOHl2jChQ9mm2ElzvkxUlyiYqX+z9/IzDicTWg9KkI
CHqUU5PiEORL9rtLYPJg1Nu5DrfC0P8IJilJGY1dq5xUs8wDAqHxIxo0S2cRQJpTlkNQSWnsFFLZ
H0stdcgIZIAoFdc+H6YD2IiKg7Crwbc12/XvP9nS3NM8kmYQ4aiLn5Tfc4D1qL6TE98wBJkzhAJB
4Azi5TSY6qti1oFJJh/Q9AMImtydvVoft7duQi54iQVjSqrVCkacr+dxTpKwjkDwXIOY+EjMBmzJ
UW+o72bfLS+4PQo8HKXUyzVUEKcZqNBpbiFcgSSQAx+JnPSsmV5RZc0REHrJRpU2OZpRxQ7oV6tO
Ecoy1krqjXcJWY5ztwyeAbmdxwacdxZC98ETjFp0QDhEX01NmE9NCy6fjOXlmayUQrmsK0fQ9cS2
QdISdcVYcGtNGJ1qIWaQSow4RhtLF5lKkmuyCAQ4E/6NCal8RAKsfYyLmrlLN4HCdzaznQfwxsOU
L6y2BBGlMCCMYqARdvPaMc5pbvWls/vQ2TisfEm1J2lTUQFptkTqLtmkn+pur7fq41feMAG+oNrE
A9VaE1bWyoz11jhIWuknOi2fCC2T1jK6WgWhJVWlH4Vinvq2aa2lT16LIT1C157+BlMSwOxM6JZT
opHWk+bEOORSDUwJaJJ31ti8aaj/kbwYF3lkvTr1aF2ba6cGlNcFF33qtrKqHgFrGV6BRDcPohG/
yH3e7bx4t0439xADORNwgFVu4lqO3qYqeVaZCFJmbefpsLGtPMAkb+u66iek7RL6aJDXKH2+f6y3
xuVSWXkmI7pNszToutIrKCqRNN25PDd8Eo9QMOZZlooJDkMHX309jLbYVK6YsoPe7NE3bCw6r2kF
YjXQXgpjH5TzhamZpfaKUw6i96W1+bhUPjlss0KwlZVrqnQerFQ59s2f+wNvrQznSucoLtDPiTMq
9cNJqbX3fhhcIlMHnman/LeRRuLFq4Ym7qeB4iYAP6FZngVoWIjFVWgnuy328AJb0+DehFECMuYx
V5KgX/QnfU7+1urkQzPhoqRfjO4+oB2ftqAeJz0eOyUN8J3ZzSDY4qoJ03butI0J8HXwSTKTSmjL
5pSYKoXMHuBNQIyoLxX4yr8vhrRH67Jhpnw9PBW6yZyFATd/sbiEHoGmcuVkx0q3JsEF2PoITlAq
IUQFOBislWR8NvX5NUtMR57gbO9b7NYM1o9/2gcWFXBuOixWbj1UZcE3RsHC/nh/8A0fxCtbVSTt
ocUi9gEYLMFLWbcAL4MSeydG3vrp61c//XS5IUtck7YPIHDpdPNhXDRn2BPV21p87iTLgr5IBUEK
vZ49Y/Ha2RljiE/vbO3WwnB3CvwEpXh+Y2v1wsGz1Abn+/0l31oU7uhSxIt9DIrloEtfxfhvpHdW
z3YWfMP1iNyVMg+dPIHiHH4fXN2I9aTEHYBBPE3IgjpmXyVHOrLZuT+RW0tEJJknMpvnTOnSCdi+
xhiqp1QAHmkQ1eGLo6/L98l2snkB1TD0IgIBjccT2nbq5WuNRzJPZjYR0gAhqk/BDNbfCi/j+tRH
OztwyyrXReGsEjz6aBeUpSkgy7nI/mTKRW1/1ulOavjW/q6jc1a5jGIFGobcDGLtz6yAJnFMrSKC
GmPRo03o+/193foIb6CsZ9CCmKdgYbmLmNkiJNTMwpuRr53iv/c/srVOnKXmXSlRMC7PgQFJItN8
z4Y+lNX3xBB3ZrHxAZ7njHWiBuUo2I8E2M20aIXd1F3YZvUfCLx8rUceqe3/NdJ5bDpEuwzs2vV7
yYbQjCdn6TPv/hrd8hTY7f+Q2jCqq3KvTUHOmC3kzIkBZY/t+4N/IAv5F8U6+rpwnw4YixnyYwgb
AvUQ/QPT7Xiuzp0DRaB/3TMoZZ52E7m3HgXrh/iTPKQxqbFOQez34OJ0l9DwdLtEAnuypINxjq7a
qfhDvMYrD8VO9njDN/EkNY08K5BsxO6rOcu9DpleWyy1ly8uHXfI81gvVsFDeD48sjzFST3dF31Q
FoRg1g5y+ysMnevKcce9iCNoH48wgAS05bX6wwS05f4Ubqb216G5Q87mSiFTB174zlTSS9bV5oNU
ApYLXu7IX6Agk9lTomQeBArUc97ouUOmSILm0iw+1SJIaXGtm2HGGmQOzEZ9NbN6hExCVIZVCk7W
YpQ6W4J+6KVOx8RB75bZW3Vi7Aqrf3Qt3TJfzoGAdYmWy4K10azSJ4/Tj+ixuOgncqis2G7sGD3u
V+PCrMUWnexn31m6J6BGUtt79/hHPe7GL+DxOosYyz3amqYgs3oHh9MWrB+5D+0K6/rsfvMT63fu
ldfJOoQ/32ZHsmEcovX2sDZzrMjWFPBSqAY5xN0rtG74C57URi+GEbpR3RSIqhdDOclkL2Bd3bOY
1TJuTZcLdsE7LJAOmj2BcOzcyREs7QiOIUuw//aWAc/RuwRQWajCWOsBEHduvM1V5tyUWA6zIKg4
a6O9eKgLWkKorYcOf2Z3tkd7xp/U753KMi3D6lyEmJaCTQADsQVyeYB662N/Gt7NX+lFf49MS5st
zY7dvYLqBpeQzPPexCptJ7nCL2xhBVJIg9KrbGiRuCPWBEiYQ+3qgBH3+CZ1AIO/f4K3Nnv1fJ/c
dz8JjZFMA7YDJ6uitYOmEV3a8XAb7lPnHBwbVDJH6+EaVA+0ODn7ff9Hb/TQyDwdThoNsrBkGJi9
0+8Gdmw1JMUZLskxOvxqLORlXbQj2oMz/VNO606dUF606nO3E599ZM5vmTHn+EhrlFlE8AsgzedE
B9nNjjGarKjbH6MwCg27cVrXPIse4PRu6gpO5BIXWnLeYBeveydV2TpMnPcawbZu4HqHVT/O7nio
r9GJhYsjwYvksB6UqV3tGyif/fpYWm+1XdrxqT9X1/rUXeVjaWsP2k6cvXUT8LinpmFT2qEuGhiN
M8GB0W8GrrQVDt8f62OGY/VL+AU1xvgi2bNlOl0gPDfHvc9/lMdv7AePhGpZidcDqjRIy6r2j8Ea
rcSJbHKI/6QP9Kgxa74oAW7Al8gj1y5kb6pXOJUHchPsDpLGLrTknL19uVm0wLXIo6QmYFRJEq+x
SmIJ1/65Lq3lVX8wXigCpLC7gjbxt/Rw/zBsRWA8s49gLmbUgb8hWK7GU/kAOt4z8PTu7GknOcQu
75BcfWT9bi3x6kI+uQrc4GMOEkYY26kOy4fmMh6qg/ENC/pkHBa0RWo29Gvc/KD58+H+3DYcCE/9
Y6aEmWOLXR1jCcpwxAbJ8E7guuH4NM43zainQ28aq1YDrtl3B5Dl2ysxwv0fvhVXaPL/LpZotCUE
UnGJth4kEjC2/Kj5zZFeiqMSNC+NI7/nmqdeO890+9/ZWbVKXOXlOf6r/Nz5Ceunbu0X56L0Eo/I
br3yoE1gl37tkwM9DofcyU7Agx8yu3NGZ4LxDz6Bk6oP407UvGn+nFsSF3ORAV9AYJtbwo/6YTxn
L7I/XzPfOGU/81PyBHDv/VluWT8PFBwiFmltpUyBfkiO7Fk8p086YmjygxyrK2CP8ddMkccLEhk9
AEqEOVENmmEQrFK6Pc35m4AnuAseMTjOqTCTGGPH4eTpBxTAj8qRnkgI7TKv8QcfSpBXc8dTbxg+
jxpctVVAcIsFg26eQX4Koh81rzubsfFa5jGDE+kIhBcXhI6PxTdUCKN/+U/1Rf7ZVBbSggkEjKwE
et29Jfh7TSxb01ldxyevhNYnAoUqfLKB4u2cBJFZOFqxk4Pf8D8q5yRAHjSOgoochgAobVoell36
062ROf/QSeg1pDESPG0HBuj4N7KzO0WbNWlw49jzuL9mGke69qUFjGnWUEI1JH4X05d6elehn0Da
vUO+8R7nEYBzN8d1LItrRK2eZDdHzx0ki7/VQetWIYCvx8SDILLfIO6J3Pv2tbFoPDBwmSJMrYFH
65bnrHwB68LOZbBhtzx4RoqXTlAodgPJHQCFmE3V0YaehTMBU3//t98sveKQ8zAaUUdNV18dSOss
P5I3epFPybH0pEC4GK5wrgCBi7+1l/IU7bx5ti5sHlgDip8RctA46dGvNrEgSic9a6/FY/US/aSD
g+ej23izfogCOaTvw1Hx7890KzrnITfQ12ZMp5hpZhWWBnVOr3dGt/UVZw2QMxs8XE58qf9lfuHX
b+ap/AaNQnuNHPac9YZTUDinUCykLPUK+9n144+WeGMMjV1I3d+f4McwN44YjwJVYgop+hoTbNzG
1SwRT/buMJ47PBdb59dzjNA797Tf1SE7QxEx6PBqxzPdav/m7opxxD9d8yE/7/Vabc2W8yWEsaVd
pZXABTNBeVBTUouUol0zw7s/4a1zx0USEB1XwDgGH9saaLeawjj7e3/grVcDDw3NK8jwGSlMdAWl
ClfQDAa1N/mml16no+7UeEJJpxnWATjmsbjqxxYu5f63N1aNx4V2XQ86nRGbOPWS1dVviYYGBnNn
xbYG5zK6Wb9AnWmEp0LTjEtX2uHlKGh7Vc+tAIuHXUG4k6YVtPIC5ar9gF7kd/GcP7VB5PXfkz/G
9zm2pJ0ocsPL8/Arqi5QXs3wJcNMHHHKoMJcW3X0SsZHJflnAGe6SGzvtl3jwxvn6iOY/nSXG4Uc
jbIIa/gh278kK3Wef50zCw/88+/k5P2uLC+xvsUOMkW5hZaEg45kr2j9AygcsfO/4Ptjbn+/bxwb
Fs+jsdg4ZZCUxOWWi8o/TW9c6J3uDL3Rri5/nIVPs0wgzQu6JoxdudU/CMJNEOkE9valfjK+mb/K
S+c3HjD1jvY4nZgL7HuQfi2G/YCGf/ryLJK4bBpsplZX4JqD/PS4p9ywddnw8JYogi6EtMDlRi+z
Dcnlc3JKr5EfgRYceUrmCgcxlJ0Sj8Mc7fLf7m/T1jHjHhplZiypWCI+G8Wzqj4X8dts7mR4PhAo
N4yRB7/UIFICJA+LxTzhykItSB6LFxJOp+YB+3NKrobT7Hxrw9p4TFlNaWNoaLAJhmmwKzIDR7yT
HDBunygeS1aYozgp6/Fd0pcKlKMS9G77UXM16CNN6k7E+QFJubVU+v/G4HlaM7Rr4SvTVbnOp9o3
LTClIP8mXls3er+/1xueiEcKyUUnqOaEvRah2sP6i9wg9QZYedTHYQWZVXHWjkVS7Czc1pasf//p
qHS4GnRIVa5H5blW3hplZ9ytWXAvioKJM0RO1hdS2tvafEkhyDCPmlN0T3ncodEATD7yjllt7gsX
GCgjqpcMrRcByWUo2/lt1dhQQLRyFRnuBFlRqbJk9QWC1mHTPAyZthPrbhxLnpBjFKVUZzk83BA9
RPolrb5T8uu+FawmdcvU+BNPBAnN5tiXdlhe6ih3RsM4zWPx2An5zhZtbD2PKZqVOa+nqjd8wLIX
B1q23TdNUvYMa+uxz0OJMsjAF4tQGJAoVHpqFeoQH5g2KFBbkHRfACGgZ+RlfgAUsX6YBXU4AAfQ
2WlnkuNk/G3kqLeVEoJN1qyxibiMkGznAt7wFjwvRxsNZtXWquFXAvSqm5/mwhxzeTQBGleSr7QT
4B3EU3PoWVRSVpjEb9moXONFhhxmqgMekFZ7vnvD/ng4km6SrO8HyfRBDti+jWnCDgVkhK9Q9FZ3
rtKtT3D+QdKXrqoh5+DnyIha0ULPldj+QUPHTrb1ozp/w9BXEZzPDigiwBowVFx9RaZDIKuxCXh9
nzqLXs2WNCbkTyKBrJyoE1gQhjR6lqt+POaMKEeFVk0Cne96RkYx7TQfAu8Q1VUh7LmgLcXuBTXG
f0rZ2s2teHSG/HkX1933QharZymuyicZqD3c3Gl+TJbFfJTlDMgr1ajdXKetD8R17yRdu3hGZ/Z2
kkJmGaRiwrO8GGkIghVgSaYBJDWWnCWTzxQzWaxlaVBhEumpm2rxtLKJ+kWSia9SW01/oCBZ/Tay
QtbtQYxBrS+DU9Fv0Gzio7VO+T4NvfJcQIjULURNq71eF1Gao6ls2PmIDEpbjiD2gUCyb8hgnkXN
aRQ9qCQ34HFKMxkRB0HbUFcM0hm4dggeT71RHxa1QAmP0sEqoZPsVJMJPQ6oTi8hFNT7R8Gc++tS
jMhtT2L7474Du204Ek+Wl5s5mknilvhU1P28BUURm86NInn3h799hCWT84/5olM0thDTNydlIRa0
epczyyDpjmp75pY6eA+daixj//7nbvtKiUeugBagK7Ie6LlSYyv5MqTEk0ndSWBsLBUPXCnG3NBL
TW4CTUBn70Wan3N9x9PdHloWuZuxGKJIHzqQvneC3OBgqSHUhBVr6uiXtvlDLevz8e3EuYbSq2b4
k5AU0I5OJ6vJZWq3TSk699d+aw7cVhs9NZIlp4KvFKmNDmhrTMJUqndSYluGtAYwnwIgCFPGcqJA
lHxIh2eYjWQLkX40FePXXBPB0fTq+f40NkyIJ6spiQahrcw0fb3MH2rgDfJ82rnJN2J4iWehYYJW
qlKumn6pdIUvNQqDIHkfo/Gh6nEdRLpwyAzDIcoKsUZDX1vm1RGJePT9QXueUug0jFASmrs+CRiU
mb/Q60MkiedQLStZYd0kGJiydJjzg6qDiIRo4JnbuT221nQ1mU+b1/UVBPRyw/Szvn6oRMGWqr2G
ta2h17//NDQzZC3ppIn40f9xdmXNceJc+xdRJSEkpFvobrcb704cOzeUJ5mwiE3s8Ou/p/PdeHhN
U+XLuGag0XJ0dM6zcFFdjVFle3GYbaHFP0/v6Nng7ePTbXfgJIKR6zXK49DMgF+PB+/u15A09/C3
38Tc4Gn/e7ZStdj90BMpwj5R7rVuxFMkpyMph62G1MoXLMUw2zIC1sQqw2ucO/JWECpfuDT9XW1X
5MmdydbN7vPdT5eSmKxsEyAgpHtdCaCWaejZY3cc2y+l2XSpidk2zOpzN7euQdNq/SkX5lsvGIN5
dJu+9cTaqkisfcV5FD+sJhJCoyF0MFp0oj8KLr8lOjm5Sf/ncmxZm4zFPmDhnEMUg8hrMgIQMt7M
NNpJc9LjxjGy9vzFZqi1k6YAzobXyoFT2sAzx6+j8Nbo+m7Oq42XrI3RYk+4ThiXsPALr8tJXJcZ
LTxHFnAzM93+a6O02A6pDmdtc4R6rZ/BJPcLempAG5/5RhheOUrkonxckYFqOKBb17UzSV/2Br2G
orlt2xFcf4adl7lbzLG1CVmciVkfusnQjDSo+MuYQNqHo+thci8dNmodK5OxxAOX8+xk9gguAg3l
viyQldttfK/H/sfluVipiNMlnjYRamgjAytYU6bWsbed8iUrVX5se6mOLnP1s65pdhDSmv5MTm7u
bTpBfBsiA6juDG38EGLFP6q4Eo1fhoW8YUPRwXerb7yqioeHUqip8yN1ThhINGTq0MNq8rqtBr7F
KpKfh9clUteiqWpnWU2BDlPud3mzg83CsWZV79HcPMLB5HWINlXhP8dAwUx0EUIs8IJDp6FBX3Yu
pNjD4hvuf3oARaRqdzLuYdA1dW0FCFZqASWWpcPotZAu8YeBbcWxv6aSnxwpS7PJNqshx+MUcxC6
wwTZeUcYiKKHuFHvnDA5awVIpv9RZYZ0c4B01k8+TP0RFg2N15iKXdl1hEtKhoIAKanjzWNRfyvc
GboczNK+bjt5ByZV8t7oPPuZ0Ta7z03VvvdzPnkuKaHGL5PkdXQdshe8YrUPDZ7Sxi2MIdmZTR3w
aSweAKapHiDBqmovhRvmFayDKKwqi+kFYj3zA1GN3gkOhj8hZd/slOzYrgbv6TEdarCRqsq+ikjk
/JgA2MVri/HY1Q2/QmnOHCFa0mAnD/aOtDzfFYa136c8zzqPp9N0o2D2c4J29HwYLAJAWlToK5xq
xredqQAxIHMecXVp9zDSY7Hf5AQS4rCBjW1/GElS7vKyQf3S1X1zmvtiCOK6yktPFDaHzsbY178u
77+V9GaJle500vQJqLGBGOdpZ+BCu4PZi/xi9FhEQkgRxGFS9nVQ59EvqHafUqEKT2MZbFTeVuLf
UmVQ9basIly9A0PfakRWmt+W4XtUbHFeVkL5EqzMRqeZKyFMUGS4BACcdRC4SfskcU+py96gg/rt
S/OwBCE3c+Q0sMKV10qjpRCTn10ZboTYtW84//1DzpFz1sZFW9KgiFDVaLNyF+XVdeL091OLS2yn
vkL+Qpq/FBxMSpb11rksHo3295SV3yEAubs8PCvH0BIsPJ7FnWSPyi7CCmpCNKPXBYGlUlbzrabv
ylJa2r+NcdjyTHU0yHj+aNeD5SUdgQl69Wi58v3yZ3xWDXcVrg7/nYoyd+PJSDqeCOqfI58TL1Tj
D3skQOMn4XvGLS/L52kv+k3W1mefdX7l4rhI5pgyAwp5ACkQgDHtIfElLROvzAruT0W4URj5e14v
D4TzexZZW2LFmbKTNg7ytC+wHR3FfVfP9o0YoujA50Hs0jZPDh1A0qA9jxq60VFjHyZm934roTA2
gSByorOyEIbm4WHoLfGDOqWFRNPI+CcLZfcAdQPCvMQJ7ffQrpLnKS4csou4Ve2mRAO/Xsh2V8Ux
3dVZUTwUZUv3kO00R4ephnqJaaMfJg77k2pZc2jSrve4LEBDEYru9FlzKLE765DoynnRQujfPSuL
vYQ79tw5O+laO4gI53e4VMuHuJibHYNK+z6j6XDsSzPDZ9Kpdll6hp8ICrGIObN3mWv1t2kfOwdn
zMDWGce3ptK2j8RK3bquHE+ykxDLK5hzXY91scuHAuRJWo73namF58YDXOiyGYK1I+ufLdFD8WMe
sh0m9hcAQuWhU8lWQP1so2Eaz67nH4NFWULTBOpQ4ykCcSqNbhRsXVUqNrbxymJcEi3bokbJEXoP
ge3m+s7ETJ5SSx9GuBAG6NVuNtbxY/93LYql3jAIOGNWOVEZUPVLxYdUfk0NEnX1/44Oylq9neZp
FYxdeuAl9tMoIZ41Xelhy2/48wmAZfd/X9GYUCI3tYuAwOQia9pTXOfeMLQbM/D5491lSzyTWL9V
PiICKf6qkumx5+xHH9VfKQecw8Bi/ZiIM03KMQ5EUe/iKPUZTInmWnsuMq+vBdHFnUeWHYuyCFJ8
SO93iTVMt4o5fxwtX8xU3JZ1bXspxclDs8TeeOU5WP7vgnKXvfGGCSuGL0oS2Ly5m6V+nHCKXv6a
tUcvltQ4nvtD6L5Cc2KAeuljF7tffPJiJcGDXOdC5kkwqOFRjCr3YzFs0evXfvZ5h39IKmIrpWPV
NAPybDi9ZrsprzbGemWFLvveLeqwFrKIOEiFedRJcuR1dGM15ePl8V57/PmDPvxwQhwdG4MFyovp
58CyXWcyeASWTrSRkn52G8QO+Avc/vCC1optUVgKcqgifGJ9fhKD7LzJUjeJjPdjEtLD2KqteVj7
nEUtg0ytDeNVJ8bKrH7MUYRj3j6aeKulvjbNi+1sW7BVifo6DqyBdoe8q6udqEyz0fBYOQ6WWhkW
pRWNco65yN+cxPLZBATlrHaxfvnSZC9b20mluwIiU0lQ1r9oDOAxuUWnbGOh/r9zzSdhYdnajnXZ
clCZwxOBDTcygEaFR827+g4BUNR3o2TmTzZYHbke5m6MPDuJ+CkcTV3vkFtajwxX51deEjTH28ip
nrupTV6nTg4/h9IhgWyz6HvhpOI1NRFumO3cg1dhWIGG6FwkVwKO1jfR3I4PRVqKh9GoCi4rTLxU
OAAPjWbRAyNpeYB4KfdREBH/wJhXvsmobs5AaZX5lQsP6JEQ9lahRQQ5bZtrmPHlZXk3xmi+wq0T
uOY6L3cqjq2Dw20NUm2SvmXcFnsaxfVesBEg8XQ6u8zHUXYMyzIMdB5Ox4HisPTywcQ36TioJ0h4
p6dOoQ85NYO9V41j/dGouuIUrSryC76g5h5q9Fbk1TAsvBpd3lxNIgeMYybNPhuM+88I6s99VkkI
avJOAl/fSBhM07Z4LqFBHLByiG3PTXKoExhZ5dAdsswB9croe9Z2OQTWoQZ1P4cJ2wsoT/7JVQn7
16FwHiHXic8X5/qWm01mJ2rdHijX5Wnqy8hnJul/leigPdO+C4d9LHn905lstofPoJhuso7K4oaE
pn6QVXLHnbDeOUNJfTmK8sbOHOF12q0P0J9Md3lrAH4QVn6LvxW7QWnHF4lJ9rKllp9GoPwAtNb6
suAFfGMoutpz5Ra+cGvXh6n8vNcdbV6YIPx7m3b8ONfxtCsg9+4lddcaj4UkuRq6mfnCgohRzWEb
Z8eRhGcWE9eTxThkOIfQi2MRnsIknW+Argi/OcMUHqvKzCeJzXgEmQc80UIkV43o2U6mlfKjvqL/
cD6Ot3kkUftVlnqezaQOXM/jfRkz+5+h6OUvNSfDiwtt8L0VkeQXhLSIP428nXxcBKRfzfb0mygF
hcum9VFzKOa9SRx10zv4L8YWDfwZcvWDes6nAuUc+dOtosTXfVTsa82pXwse8Mw82RHUu6qSlftG
oNqGrwXBtUuavZun9L3NDKYqz/rvIA7K255EGNSsqI9jJ3F/NzTdm7x3925y7tzzcjjGbld7TooS
nifLXl9B9i27lWHEDmEM5UooQ1bf4HYICAC62mDWsob4tWXDpn0s2V0CwRwPrG59X1C4EDJRsXsm
w34fjVDgz4Wy+kNvCNk5ueX+7sAt82PsSgN7L6v3jDMNJ7ua5heIm+JG4pDmgTPpHGmfhEHqZrNv
OaF7N1PXfXLmsrlqGGRUawBMjNfD7B5Uk0btQqq6I09Ud4AUCBQDa4xgRSr4YFR9thNu02AZEHHQ
VQ4vCSUcUvlVk4B8LMt6P+dogp5QUXXYVcUie6e0rXe8wf8aN24ZWBKLOtFF6BeJzg6wwLWv3BFq
cEJMzlWWsP49cWGPBWuVOfsJwEIeCF2UT7HMmyuUAeMfYlLVP9jWpa/qyEBnu0H5D2J7pj5UurLE
oS4oLK4mLUOfWE55n5ksoTtFRxgjlAOdg7TC2PhNl5AZOsmFm/u50cVjnwiaoRioG6jA23BwT4UY
XzLe5/DKJFjz8MiZnmTTiKs0Lazn2XZs7k02IRyathRSn5w7zVsW1+FPWNaPEPSLZuNrZub7oY4l
Gtp0UvD6s3gEv9K0RaRxsvQaik/yyOcORJ+xmurhBMfTFJds3vO7YUB8KgEpcY8QUE26+4rMAF+E
jab7xiqS9xgVUN/MkiHXny0oybZ1X5U7mFblBa5F1Abx3rjT41T0BKDq0YURZtwnxZ+vnY+LFJF1
jpM0pgTulrL7MEqQpxTJ2ygg83f5BecHfXZCLtLEXFZh0qjMBHNX36i68bXqflph/kyReWHfbqkU
ruQpSwSU5WYdXGxQWBn75NFp3UMEONDXErqlLxFqDwTitfO5eJlAbiNlN5ADTLxaiBjlm+bamvm9
E36l4eIqseyV0xa1mnI0VWD0cxjGe9u6z1DyvTwdnydcYmkxir4aS+OqKgOiTfkHfhcE+sK2eXbK
tvfyzpr9y+/5PCsVS2/RKO0maJJmuIBHBU7i/K3TPyG7/O1rT1+UmoSkeRRFcxHkNt+boRkOtK5d
b7bjeGOcPiUcnGdhkVa38CmtWj2WQTLCbxd2cbkvnLh6GdQMd0HEn5sBatNTi5pMEpmbImPRsZr7
dp/rIbrXs07uig5V/MsfvDZt/5uFuxB7H/IgNta9cXHa0Tn1UvgNWNzaaFrafG3SFvdqq26M7kuK
Yj0OwOepG9zboTVw8WgHFOvmvB96jxgU1OIMBtl+YdvqzYyh/cy0q8AK4n333opSoMAvpuKuLnCH
i2STPzkxbl07qif2DhykBA8djerBq6sa1uY1oGe+rNLZzzk0t4vQxoWVOfJ7JqYu9KGCywEdc5of
0MKZ0N+yUdlBzTqHwvU4tATJBFcNBMyqjnsgrBYPnUXHRw6hPD82LLE8O0MTPG3G8bVSRkLLvM7l
DzYO077qRbgnbLQ8KmvrPZu5/AlIf+dcWSarXyST5eRTt52eq5KjWwWaO8qKxKC7mLrHpkqc2x7q
rYEuouq+Qynat8bcANZidynsdLuWq/0M3wCvqG2Fnw5gSreDcZ/1IyazBXmGwmqvGl5mfuJEutyV
IosBXIuK8JFYPMSQi/Y7zSf6zTJy8IgNxW1bpg+A8jlHm3QKOCtp/2a5paKDKZLh4Fq0eh4dMt1X
KamPuV0gc0rm0zDjFMwzCZ5M27UnFEgBEeIZahkJRFCBMaYegRXiITFy1F4zw9sALpf5Q+1AYhhq
d64XWol1lYewuJaaW7ctryH4QIbyTfdzfJinpL6H9nB86FxY5+nGetdwFz7EgoXci/tRw79yNoUX
u3bjqyrroY+gotQTY8EerBl7uUtY9appLVP04xP3gQ6NTnamHuV9V9tO5lWxFd1N8QAIZEkrDByS
uAB1NwNBXF7vjDUWN01sCrR5HQRov29gEu1HcqDfAT+2r3kYIb7pSbnRb8i781Nj6y72UURFNTx1
O8c3qghfpyEFNjeHuSf6m8a3JpLtrEpR3FJURO7I6Ci8f5iOGa4I3+xGDUcd2+7eTp3mVCu0Wex5
cg5trhuoIZTZM5lEeqgHklxjVTm+pcrmGDOT+TGMZe7dYYyg49vXJ1zrOo9Af2kHwKcLeodtX1Wl
BTRKYjn3o5BhcZjwXwetHc1wieD27VAx5DHF6BzFQOC2o3T62vc99ZE8Vft2LGKPdRF7LDC/+WDb
92bAMvXaqQEzNiOVCCKc/7DDC/W+FrXzCwLCzm1OOkj0z6il6aYWb4zz9DjVZXpSITIgMGpHkBGa
2LpTUz8UBxcmRv+kMXGvNHLPF8sd/jjloK8qo3CvqXsXHc+BHgp4LN4mbTe+wNg2uy8priB+NMzl
sxVNSu9p1+CCMqBsf+Sh7O+SDPLTXgVEHt83UlbHUtL2kE2s3ZHJIBJnWfgdOOD+KmUZ5Hqa3qII
JIpWv6kyOvEr5eij4JOBTgpuat/KokSbJbWzGjLNKi2/IfOc630r+jOUEHrsNxmZp9dIEfz77C8C
hV+V3Fk5x78zQarEL+0UaWIfQkraQ65dIDRGGdoXxB23THJXQv0SbyE5RAymNBlO1vlnomPDQnS5
4G5Ulhs92bU3LAqOCZh6sN+z+pOZW45LpiG+nfenXsHjJRq3+gifJ2RiCQtDF6duaoPEL8uHJ97O
AbwTni6fhn9bV/+bVIolFCzOerg8dSjvi8f6JjlCo8o/NN51ugvfROWZHXucT+7Juir2z/HpyFNP
/xg3kIxrn7VImAsjSF32oghEm/k1+Z5DwvfyV62cvv8jC5nWTT7HaLxMLXmO2/CxjxnMAcSfy4//
vCop5Pm1H6qS2Nf2uShTBbCXuRJd5oeUPqVVu68zWDzUw5siX0EbInda6kTiCFJIYTFGbT00u6me
o52VOfJw+UM+v1GIpVLkFNrEVSGpzr6CJ0rZjij22NrT1Vz+Y/Itmea14Vrkf9k4wAJWl0PgUue6
coAOQ53tR21P9yYdnjQrHqKsKb+WLS/xYhqXPRztcxxIHJpvbSLsH1Fdnm2lcLReHrW171nkdsUg
YnhETUWA2PUkFbltLfWjsNurvNYnxsyz2AQorcWXxRaJe5NXSZRNJ0DgvMlFglZF+7H7ldRfEQvF
AltCxmjDZ+IM4XhqanmCN8UxHrNjY6VPNCs2Mu6VVbaEdFGSKdYPPA0qnfsRLL7s4RSjoz2zChST
l8uT8ilc+/wh5yjzYVOmNLeYyRMS1K/s1dxB5OE0pOhXe93r+N7cn9QbEmSyAXH9HHsgloitGoKF
dk1JAzEJB7qwqi4Ly3N6Kg+TjooT1ZHZD+lQgh6Q9hakoqxkSztjJWouQUZVmto4a42LDKI4wQb+
yHX66/IYroTNpSAjjdiZKjSIUxK/MmCLovkH8q+vxeQluggFaTaYbhYnu5i+JVPx79RR7QGY/bXT
ZIkuqnvQtexeuydQjVqgw5g4DoaVGzjalTW8hBQNkHrsrRhIfu0CuS7rVD/E3EJRqpyroGMs+TdP
3K1Cz8rqWjqaFkiMOnQExUkA+1f2vyaA6gqgi+Yk9hkU3aG75/fAxl2e9ZUFtUQaQQEuluWAxlGi
x9pDpTp+s93Zfb/89JUItgQbAX3apnHqjKfY+T3BNamCfy0qj54qx42Iv/b7FxtfJ3JQVTHi1iP1
n9xh787Yb/Q31yZiURyR04haJTFon5rUd2Y7QD38sQMM0eH6GxAtO7eHPbzM/v3aWC0OytaVBjcv
Mp46IJbczPgd2iWAfaJ6v0XxWhusRfVjmIiA1F05nQQRyPCTZIdmE92YiU95/IjBYnEyTjJnHY9Y
EfSO0+3DeeJ+09fNzsTgdc3wEdo1puO7cEyLnwXVRO/gZ1ozjzdWfFe46HjlRc8z3J+i+kc7hs51
GJbQQEmb9LXjQ/HbyuQW0HhlJP5Wbj6cF8IaJHEbmgUzfKABOBr3VqbajRRhJVzwxZokqHNC/dQq
AhWNxwidjDK3vBr+j2NJr8sq23jNSiay1KHrYygnFBPpgjymB8GLK5RWfRg/3Mk4PTmkfyEc6hCX
F+faeC0WJy90S1DVgVUIfzUsmKBMd/nBK6cOXyxJ0P+ZnNxzkbZPr8FN/j7a6tjL+Pflx6/97sWa
nAk4tumYoFecOIDAyW/wrf9z+dF/e+ufXJ6W+nGSu43MJyFP9rlvFZkx9SOO9VtYSXNEbSc5VqHV
wbsP9U2n+OswN/Lj5ZevBNalZiZhueyBAEfhdjh3M+LE9mbdPaR0Il6ezhuJztoKO//9wy6pKQDH
Cc+roETtoRhBH7b767yw9lkMzyyZn5JxA7+wtgwWqS46GyFNZlxE557vWPpknPmQxc+XB2vt4edB
/PAZgKLP8BqU2I9ad35oROJ1Tv00zVuKkJ+tMgm47vnvH17QliQpZjTv0NST7u8U5I6nLDNb3Pq1
py/OoSq3BMS+2zFA/eSVufmehls2PZ+NzPmHL7Z1iXolg6AHDaZc3bM+eYjc6UH00cYqXXv8YnPn
aNPmxVTXQdWgkqZ/OqAUqPjh8qx+tgXOv32xtVtQhjUMGFkQFndp81bBFJS4v9Lk15cev9xhQFPM
DWCpMMh2WsubJviaUmv0hLFAH1fi/fJbVuZ2KT4Lk4OBTTOg0kPoHrJMHhJnSwdgZXyWSrJMwFS5
mLEoQ2bsXSt7e28UG3yutDxmTl0dLn/CZ6cd5mEpIluzMFHDrGhQlvFVpDvcfZwq82RzdtvUKLRT
s8W9Xvuk8zr7sM9qm2rqaAfAcpazf3U8QNmggnaB6jJy5fRps7v8SWuzcv77h/eUhXLcKGnBBXPa
WxFWx1naL5cfvbIllod2yYyE1yl2XMq68qjpzK8r9HBuVTiojURsbZSWm7oGSofOE9aUJAdYnY4e
ipG/gG37ZhuwYi9/x9oQLbb22ACzPeaKBGE9kTv4/DnHCEChr03A8mhVsM7ouxQWjZUBsKZxdLNP
WLQlmL7y25eCrEM7VMg8uy5QXJ2Mw2+6eEsidWUzLPVYy8ykgFeBNDXaYM259TEqXF939mHAgcbo
hoLmygwvhViB/lc4/rM6kDT9l2QWGiLl+DiGinktXK02pnhlqS4lWUFoCgu30FhHJjnQCN3Ins7j
jgMjubFSP8svEDqWvuwsY5DpCCUN0AEErOvBhM92BnPhCqqHlQvIlLXBal8bsMURCqOGZEZnmQSs
fS2bDqiou5m/8UhtcDbWPmSx5WJ0LEGs5QSyRTaEK1PL7LqWHuE7f9PXEgYAqh98OX/NXATuzv+N
T/DiLjMxqPrsYHrjAOTjFtHj5X29NumLUxV3z2EyuHEG7Qh18+7OGeNdNr596eFLFVZeDA0FnIkG
0QAPZhhCkdxzXbOxmlZ++lKKtZDDCMtXToPZnY9tqZ8hlhCjt/81ZUa6lGHtpylHoLBp4LS2b0/m
udXxVQdxoMuDsxKVlpqrgPylEylhFNeG5q3j9lNfQpf48rNXwtJSVzUC4BUQV2WCClDPSr2Bcnp0
4+eimXwLbfbLL1kb//OHfTg1hSNiQFSRMU2W+63QgnqAgj23WKgbAWlthBa7GJgy0mnTTAGMx+F0
m19VFf9aHvbXHODDb89TOWV5VIMK3OYvY5je2HG2UTxc+9WLzUrSiVk1x3GcoR1OoKcj6q3eykpY
W2qgVigBVG4zwRg0OVfVhmRk186cDUcDJTL4r2u1ceCsTO1S8VQCa6BSLM8gF0Xhd3EDnDIVzKt6
QjYmd+0Vi7um4PMo5z40gYarSkIhieADJrm7vDRX9OwgfvXftQnKvUlHBm58XoPCbhU72WQAMfPu
B5hgxyl1/jCr8t2239N2/sdFWOVt9PTFl5+n78PiQj8FWElp4fSpAJMoQoiYwbCeIDi58G0B4hvE
O2NjxhRJURUXoGHtRnCxDyh/9Q+Kh83L5V+yshSXpMlwjFSSTpAgCMvWA0nuBqI8Gxf4tUef//7h
G3tWkU4iQQ8GwXrIBFbkAex1+4tPX+x81CyB5ekqmGi6r7x/sad/Lw/I2qJbnNuVM0HqpsJzhVvd
SEqOIxhp+N37y49fSQuWFK5IO6IJJ6R9k3i1UZkx4L4XUXogNjhVSvvdVwyIkUj9dQb6MPpVKoYq
NyMJJls+dDlzQEoF2J3Bi3gjuK+EmiVvi2pbZTHLW6haCulbNakOddSlO54N8KVp6uhrkWYpaCpp
H0digCxYKtnP0c6A48lf4mxjHa19xSIMQNcch2uHM7YJAXwOeWg9l4LB1cZN0itFo2hjtFbW1V8F
xw/zAfgZhykZNhpL55ogKe8soMYB/OGzJhuZ2sqZ/rcV+uEdBPgJXCqwdjN6Bmdlp7b7zpoJGhG/
SvXFi9hfVOeHl7hz25z1/VpkmtPkpUS/qVZtFeHXvmCxq5XOnazuGhY4k34nVXoCevTaBuEmitwD
MEsbidXaZCw2eU9m7cShsgM4APwRc1nDrWq6tQpQpC5v8xUnETjW/zf45Rl4HHOTsaBPTfev44Cw
qQqt92FIwytjWHOdG8fdqcgKv4VQh0Y/LyPv0OV0X3A05IFSih0u/5aVOLwkggntlOB0TwwSBfX3
Fnph3uxu6a2tDOSSA6biWoS871mgLeD9E16/zSV8OURdHr/045csMCXKjDXRgB8PEoAXz/2PibR/
Lj97ZbEtFUq5BuCfkYoHnf1WVWJfRSg0k+ucz6csf7n8jrUBOoedD7uF94IUed7bgRU9aeA1wHD2
ui0v4/NDlu0GxPglMJ8YKLFR3mIZC3kP0vdTVKh3oci3WaQbY7T2+xeHuFW2kpQ8ZEEZQkPNsfPk
HqYstRfGw7wRtda+YrHnY+GWHE0TJwgRqmqo6kwVRAuq0d+ESKx9xGK7S+XEnRNSJ3AqQ3e2Xdm3
XRZGe24l49cOqSW1P44m3kSQDgpMFGKTg/Q6uL5ov/j0xRVcgakksyQHRr0iJiizdI68NJv7b7wU
ut+IWZ+PEhhi/12qiYEySqykE9jF3dh8I+2bUBtdo89DEFlS+2egWlF9jJvA5brwJyqtE1BsxUap
5fN9TJas/oQnlnE6RHME8psk6v8tSfMClMFr1fDfJZ33l7fy5+uULMkjDiS1a8pwIRxEcXSQe3pZ
x6Gp1DE/Ai/t8LW3nGfnQ8CQ2nITW9VTEJXpczSmT9PU37GmBSs+3VhNax+y2NNIxHveiBw5aPtE
kINW4z0RL0n/7+UvWJuOxX6WDqicaWlogIOn3k9ubkKPgFEGnaz8zRIJ/dGwLv1++WXnYfnfEEiW
XJLEBdOPMGyKRgBJPFV5dWzG8JvJs2YD0ru2dhcneUSYhvseyl/ZwAGGc6FV2W4s3PPO+uzHL7Z1
AQxcHWkG/C6Uuj3QTeBsZezboihuUOX+yTGMnoJIotdJYMovD9jK7Cyxw8XcklD00BbDp8SPUonx
ChAfGl8D8d/+LMI0t3Z01lskuM/vO2QJJ+ZNNtqtM83wDOiTd25X6gDeIjnQkVqhD+Ck7c8pD5F5
j43YupmsLIql4CQEUS0qI7sPwEoPC73P8mvebW3QtYefd9WHDQo+RastFuLaExEK6NI4eFYcf6va
aaMyvfaC898/vqABMl7VYEZ1fXML/vg/RmaHzrLqjRWwsqCXEGLUjiO45LhwHh7IYxlBzCONaHd1
eXmt/fjF5nfR3YWD86BO1HoHlWGuX5pmI2ytPXpxisMiL6mnfrZOTn43gM0kQBQoxUYSsvbwxS6H
GN3ZRG0KT2ChllPlx81TU2v/8qCsjfhin3e2jlFDSqxTSqrnPBfQtZazu/Fw+6+8zCdhZElrwFW/
CNE0gRtUBOtSkFH68o9IcvWkRUS0P4P2k3lumrdHKCkygMjSH6xP518NUnWftoxfgw497MJOtNc1
EowT/ID4Pk2m8r1RuY127ZzaAeRo5sYv2lruwsYaQj/PktmfRaVgmBN3zV0OitsOzS37/Xy8+GGb
DkFmwsafdNfdO9YcolJQCOXn3ah+dkUF1wHlpAqq1paV+z04OL03Jh2XPuTwX40aee0Vbjt+axoX
Uuu6yRs/adom2Y0qtv4VluaAkkGX+b4OLeAISgjIJHuwrkEdogICfz0gN7/SNA3/j7Mz25GUZ7r1
FSEBNsacMuRA1jz1cIK6emAyGAwYw9Xvlf9Rv3ydldp11FK1BAkecESseJaNHbRgb2vlrxF6Cw36
4G3/hHiv/0Jza/o+V8xH70ndspiUoFYpWRz9rCVhUWVuqscJNmvMBuRxHKYXu1N/BABIt0WBfYs7
RbE8inPbNtTyefdeAOkJla/dh2PTUNyq5vMBxubjIytztXOzrn3KFrPiv8f3gZkBkMQZiOgpGNPa
LrCvVNp+4Bzr8lxb/0k95u1ba+B3JWPezi0dK8kBbo0Lr3aPI8CUUUdMF2lm+shfXH+3DoTeLznV
f2wLBYlbobCzthomRGHTev2ugcIf4uQWzcKB235RFpmTyqGoYEzERJJCx2jsoomh0ycRz/ry1l3c
AgBQM8dowhvmpM4KWh55N2l6gHFf10SWlTsqhhS5/m7Xi36SEMB8m2lpm4QOni92jmsBkjO1mbhB
LLoeV22zPl4cyb70ZbAOoc/c6gAIB0kEw+LgvCTwr0HLjghp7vDYoPHpazvD8htIMrRpQqeiRSQG
4uzZwMltySr+pEzpOwBVCkA4UDc8KB00Kmw0E6ClMyvoYFVgdWinFHI9QoQuaOI7kLr28Ezf+VUV
AT5JD2MJiMeKbQBhgq1fhbWSOfYLt90JT2aPwbSYYzB5Ewy7MwUVCBMqASe/BQ1D6jOSE92IkerG
LOW1YH+Q67e+BbAGeJNVjYVTtJKMyUBUd0QDEtnL0mMPWsqqR29cK2+rtXf8pFDV+pUPrR36q5rf
UNOldeyokqpoVqodE0nomoyz5e0Qc8yQAHnWsR1s8ZbVhr9y9ByFrqPRLZehcYf3cnnMpTUcVAeW
xYqe19Pk+23SdHb51kiUJzkIr1+zabAOUwtBF6+aFyQvnOPSBeAagKyuv/e5wc+xgzZeOmqHGG07
tdemeii5s4o9mOkeu7KtXdiQt30IrCqJwVbQnwKoFTAWkIb6gR3lq0g+3pQv3eD8978+s2it6UpW
juMp9/1vOdcVSMiLF9L+WpXngkmjve1AcCnaWmAqwdP13lZh8TC/LT/cPuxvy1fzaH13v/Kv88v4
ON5md/Tp44e6cLTf9iEUPZO0KDlPnX5tQpQYMuiT6nM/rGIAtbUF+oU+vtOF17fNZ9Z9OSyQ9gJ9
WDowLQdDJGxc8au1riXiLxxUt24QGXhFVTC7VtoF8LBiIwDDLM6Lp25CE2q3Xgm3LjzG1hZC2HU3
jiDAnZqRFTsNesRLZbRxQmFdo8D+8xa2vW2qkrBUzFs7V+kkOQ74cPqFSrSDjv+azPqfg44bbA5G
AP0OavRon85AvdDgDSYoEcnv1+DtE0ON62/ORsUqJxTKiEp1edPAKqWpflJ8SD+++D/PRrj45mzU
GN/pp7lVqVM27d2IY+6uKvL6yiz9Z/hho3ntv4vcU3ytxTzrFF24Ye5+xccTiXGQQPwdzXb5es1d
5MJTbCcr2MbT0Bh0ekp8HEAz0MOpqqR1ZZJeuvp5ify1VQF3pRAxB30KzMNwP+UNTRFNXUvoX5g+
253W1p3IXbNWKbetvWOBPpD3/S2Am30k4WdwJeq4sAq2TV8D0hiFWJcurXJykB6EtqufidBR5ufH
E+mfwTSG+vzy/npJaABjwGWBgiXdHIb15Zk81xIf4mu4lL1XXcEi3nfvavaLHekKfS2cujTFyH/v
S1rGRhCY21RKNFlXYvoZjFAq9UiEhx4rijjoWz8tLH4NYnlpNmyW+wx1VDNUo3cMYF4X5pKPCZiW
8kr0eenqm8VOG3xhBbqkU00aDWluL49AvfPPpPMxSJvVrrUdWMNSN6n04QHWW05/7wX0mgjqn/p7
boMr+9+xoPBl8nPwI45EmV/OSg28a70HSEOfnLIHZKDqj9k43+o1+FVZ9FMpFdz1PDP+mnkzU8IK
TAmzZe8kchOxod4pcu+u5kDk+rn1s+0BW1gxNmL0UBGbSHFvqtKgzbC05F3Bh/LK6FxYo//T+YXs
+GwjIgFb4dVku35E+gl+Bx+vz0sXP//9r7ckdceXDJIK6CDzdd+51RjnJW1vwdhyr9ziwtzdiu7B
wpoQegbdyQGRbMjZMfDJFcmO+39p8P+JsjHK23UOnspaQ2aZtp5SVpipBgCyTNVrqMGlf/BlriKQ
VlgEEzq5z6mYSUinEXThGjR+CvwIqCyNGvZNObrf0EVGpttl7ZYunGylejBHWPMEh3gOmhuqRL8K
MPdVyKTs74hbsxuJ+o8IswbaeYcJmYVVPgOHvxD7dvAKP1r7AN4EmZ1HUH0Gz6wdwRsArJLeDw1b
du1aDQ92NlUnDTbZrfDQMUqcuosqh+xFr7zHps5KxOau+UJsLwAOg+B7XBLnZQSzBlDkxd5l1Ot4
ROe5eKkKEFoGo+jdkLlWTJyGPc+1XCMnaH8EZZ69gziDI6jt9CjY2/Z+ZZbzC5Bm64vRMMFknVft
Squm8w6JzyKxmeZPjqs8edd6tSmisjPTQ911zp1tSblrp8DAbW5EP0VUQ7LihmPGxQ2ScKiq5dKb
pgSGv+y1zC0nysBqgZlwkLu3MGcDZWXgw742gT0DnyNqclJD1qW5s5BEKvAYvaJST6sf0NTrlLrP
FlffZsCLJtlS6GjuFu8W7ojBY2GP7DjAk/w01qS6zabce+mxzSVZXdcgsyOYWwLP+a4Dp2kiiFl5
2NV5E1VeL46lkMMuq7L2J2g/MLUNFnHwuVfCrqar9trY/d4HZulAJid459Tqw7zwcvCv0SibmIV2
MFdgTUi8svjiZaP82uBR1shGjGtCQ6bgbFAONzprROrDNR7gyV4GSuJaPnBWuCREGEtAYwPyLTwn
Ysr9yOFw28oWk8+s046KAca6hCBdcaYFSZZle3dYcab0tDg6Ywbcdz8vN1ANQobN8uJOt0F1QMIg
CCXtaGxLonJkQ/v5jbcqPwZwvH3M1QrP9IwxGRoY2e/QPtSzGKhANyZCFsBZ0jpCN5EP4+J2Tiga
ERNNbL6riJdHvtfDeEDpNZm5B7Dl0k0ZEib4wFpT7dxbfQ7UuaXyW1iMAf3dliUgj4W6AQrbTyGj
d44VhHAqQnO2g/IxYUgxGX/cMZij7jy/Xr4NTZPFHSryaEnx1bHPZPAbXUHdnVIgXkYuH7MCX1no
VKF6HcYpMp3seNjKukX2ac1FF3qGip27cBDvcrZ+WYnrJpm06bMecnoH7XKdTGxpTnXRrHMaLF5r
4SMBnkJbFjbcqdwmQlTjht3Q5Xu3K+QzW0S5bxoYr+NQWcPlQlfPjsPFPsiYCEWRP+VYhKG3cj9m
NQTZqwu8PSh+fxhjfkRseAXEXtEsseDTcudNmX/S9epEvumnEC24bWyUgzJrM5uHgS08h4PoxH+X
hOb2qetAxIl0y8kedCk06ARLHpt1BJUSamYni/wVeYAKY/PTAZwo5jV0jJNftklZj97J1wUAiVha
gQbFkqgjIx3twryT70vVNxHiq/LYE6oS2Bb28Tnb9jvzx/lbZQfrS7FW8tDQbv5t2GDfMtjNvsMT
ZDpKW4LTCdznoZia9V6sA4+WM9JHlU5wW6KreJ8HfNit2doTgN090kewXxtvCz1BCekN7iHzznic
WqCzxuk7W0AO5cHClsquf3d5W8IyFf80IQ8Ms8O80hV4+LNb347BMsjYWmeUsXxQq+iJAGw5fe67
u+0+0BPSYJY/9SeGRoQQRhUmFjY0NbQRxWfy8iCCbUIIINxoVYwSWkqZ79Ahc+r85aQ773MRyrb9
wCe5H+iMd6dxykioWw+9N8BafnxyuBCgbLsOAD0HtrTKuhO3AQogyZLBd9qUcW21nzs4/E/XwSIG
5Yu8P/mW/D4GwW3g8c9IjXBscP977MmDBsijc2EBOXEvMbDGCWubYRjaIfnU62GbE/uCeidoVC1I
esrsaZ+9w6gUvlv19DODlupzYfq2tY6hT6wqkRw8uXP3ADVCBKP0K2/on4keAEG3h3anwTEW5lMn
paPlVrmwgI1xdPb1lfdz4VS4bagbGzg1rQDZpaZrfrouYPbs+eM3f+FIu+2no9pu7UFTGNjAGUxO
VVTY8M0CVezjy1+Y99s2utxuXI4vC2alII/1sII82+wgkvlBuvzKsfbSu9kcylUBgPZMIbG2xq9e
+eK37x//9EvXPf/978P+EjQDpwW6C/r10QTmzbmqnb70VjbncD0DQ+e0GUiKhCUuvxFFcwzEXQfm
4Me//dKoblYs2kSYu4L7e8IxueIvjb833sPHl770WjZLVU1d4TkGlw7cP23/7F4ziLn0TjZhtcQ3
asitSp1m/xkJgR0802M5ZntPfXaH3CxSfOAtCz1A/WlC0B5q2bjhVF1rZ2b/l+37R3BFN+9cTf2c
T/2SHcdMWzsXFhRvBvzFw0Tmajc7eZ0MnWsSzyuASAZ0oHisJCTzyvXrPPJATpx3AAyaE++z8cGq
xLBjVDr3muX+N7tW4gdhzXCLMmz5snZFExY5xZlLm+K2Ue58V5pJJh7w0HsCI+pUuwr1JB++USFR
Nuzu17bt4Nw6aef3Iq0umSrrT1POy3sHCG88IhkuYtvwWcazTdELVzEOARWbSiSEeq8/n7P45CPe
Fe0R3nrzEZRyF4T41TF3ReFWPDIAOmHYmI26KjFrguZxtYftcrEDLpo+aXfsw2Ec9YRrt23YUmgc
QssmCypy1CR5CbKksK3YkogwJ2aZO1at/vtKhLlZwNcAE70Hb1OvqE85uSHAhrECOCQ217dB1a3f
lI/IroQ9CkMLRwPskx7maT9aHvkOAPtahzC9MztR9ghB0DJgh1kHxKWf5dldsZTBvlqc6mnNlyl2
OAQSYeBXxe0ZGZnDk65ht74n1Pf53PkG8r5/qApgJXOvd95XXuifnrs6O6fwHeTNjHhZcOKECiUP
4m5aSIqwmvx0iFVBFjuT14wZCXhlzuoEB1kKKkAvEMeOc74kDrwLd8bK8kj43RIVi/xdIgb+scwa
kXtg06cGtMGDV4CfaFtu+a1igJm6yvLfioXMz9QM5RgLPFHsNeW5cUx3R4a/hm0L87CqmTy4/Ob+
s5fJCQedsjvA0Acg3tmxeBA3PS1+TLYdnL+//GsPlCMPYZ9YihDOePqOgs8B8DkcKpSaeQg75+4O
Jm7ZYXIk3FcX4K1jAxE6zvgZ+tjxMyvnxHIP8aKuLXC9O+nPbeLn9WInitfASDS9Shmw8cDs51Oy
OvW6qyvVo5bojgpFcUDAv7kOzbOwHlXwxceS0iEgqvVbYFp27wfq7Pnlie/Vagd/oA6qfi7IWN4j
DQitquu73SvrW/PiNHZHIjvIVrHzCGf3s/bPcHHYVoT+lAF3Wo9DOnnnGbB67cntSPAAVJ2NxhrD
Ig2I0U7UvpN4qlQq9BUBO0LO1m5ol+5go88nhh2DSElD2xrBJ8ixBEe/VHHL3VEUPnetUnbkIUqL
cRTxkJvo1cH3x/FGY10nzEH9mw2e2XvZWiVNgBZVG+BNBBm1StplRECOttub1u0QRPv2vIcflDio
vqbx4qkxCO16/Ao7gUIi3GudWC+yB0BgAD2oWmC2U0L6/ngOKx6wU61pvTjw9BsrgsKXWdGf2kO9
DgT+2D4s8Kp8YrAf1iFewLLnTmlLeMPz/igmd96ZbB1uW2cQR0SE/AUIV3vXYM3+yim2HEQyUwjn
AwvXNaOI9dB1rwX3ve+i1TTW8EkCRpSBiuo3oKVbYz7MkekzDHljSP/Y8CUvwpoQVG1da1QHy2FL
bKbFOvM4l0PtUw4gPm3Sugf3ngaj9dhPXAD9aim+r0d//eHaszjMDd58RgT9qpq5ec8tbBgCG96+
Duz1uQZs5s1e/eqonQJCDRDcOiQbqLgp0Wz16M7BclfStXkoZKnjGnrKg9E1yO82hrevWH7f2IU+
sLOLWOMu1sH22yAhJmfv3DJjuOp1/CHqYg1hKWHn4dr3LMqzsTz4squSZbDlKzQlc6wmosC1lTxP
G+zWu44iJVa7EJPgKRC9Umtpks602a6qSPHaLNm6W1Hvj4lviAgXu59xNESNXICCUEzI2Pb22dMD
nt0HuH6qqBmDF+5MTSgt+DxUPfBAYCbDQtenwQOXZ9+flSFzFbYcFmTo+11ODq3Mg9KkChFcL3eB
YPVtFdimiSlsNdH6TRQyLaw4gJuPYZlzegPbaPGSZbZ4mYTA7me3cIuE69srtUex91hen+C40d46
o50/NnNZ7ppWBTAqcGXzxRrAWI08LL7UainyEmij2GdzY35CcDkhb0cH+Gwo9yB6K9utEkvAbdo6
Eg182NuhKGO7tPQeo9uHpVXaIXGIG8FxcIxEKTI3JHxej9MwQIUGQWe9t+dmQqZzRrvCGV1dVud0
fktRqq2o09/IPNBf5o4ZnKDgbdtLi8GjguWRXHj3BdoB6BWgEo14brH9zIb8K/iZ9Y3jT8V+zKR+
6sqGxLlZyQFOpaDSdiPicX8so7x1h9RGyv1kUXjnhr7LYekHBMQuawIgiGuI284ZVWfXN2qMdDmL
dC4MifrFz/Zz4NbhIrG3WMH67gwsB4GkN4kE8jfBf2ZhyYMgHfpAYV5B6uT5U3ADK5rs3oaHZ4d8
pqV+FaKdD2OuPKiMWxe0kY6soaOxi+xQ4XgBFKRPcohs3LgFamiG0WghHmBDZXYQeagbZNnb2M80
Wpl6qx9/YH3Qr5XrWKlYGixrqrsnkNfdI7xe111gux6WsFriADXxJ5RPDgXwnHucljRmTk9vsHbp
Q7ME7Cdq2G4sEXAmfi27AxKO+j4QpD9UWUailhQwWV8GftRgeu5U41l3RWe5UVaP1h0Ops5BU3uN
2WCGe5Absoeyqqznvnb717F0xOsEM4p0DLqHQqBVspbDGOPTUO5t2g7nz/p0Uy3VujOYkgcKx01k
hTMdOxk+6+rMQhZghH+D/4wqY1aY5gYqpuB21GxC4FRNO7NY4y89II2Gb3v5UDuud79aCqk15M7f
eimbHzWSfuhWRkJt6c8WgEVNHmHV4jz6VS0f2OxWvxc+yp3PBT+NMGT36r5CYwct95IreZMvrvNM
nM76lRHgo7VpvL1dz8TsFHaau6CU/v0oHANhmjP9mBbu/vEn7qZ4YJPYKuuOUITRJyQLgn2wLssr
LEytPTMu/aXhefUNmHUn4aPKdihFteHgoNUgW0f2s83G+taD7vY1RzI2R2Gt1c+VzssfnW7HP/jM
9wAjo/b2oyqH7uy3AR0TRtd9YrXtF+HcoMsmHACTtCIoYmobu1UnSEJLQPHDs1ExEkeyKw74YA/I
ezm0vSsQq9+Nqg7u2saabpaauonsPeu1h/j2fhY26OkrXDORCpwZTBGJP6Vy5VNMbVH4IRsYh/Gx
sczr6AuJuS67Y93DgbkYPP2AogUwUyBhV/vSspH0FO6bYzfIPMDiYs+J5PugkE20DMJ5bLURty0b
yR49UZjilSQ3WdP0cd/y/K50AZ9H4+W490fuPdRuVr/mRtA2NGBcJzmdvSRQlo7xcSY/NIVxddj7
AQ8NEsUHZWTwAFo9iWvXokjXg0qV4P0Fv7Ki8p+RtzbncsyYeAxQrmqqQWpnOB2fJliXfOXAZoez
mJ0oCFz3yAfmHLUYYXU0oL8tcdsclgOlDRWZUNygtpI5cVeaNrYcjz55sGk3CezB2vty8tldoGx7
51XznJSQCiYyozmcezyQrkH83K3V5P+ySiJDpLINC7E5UEiDrJhajggBjKweAFrUdxph+e/BXkSA
PpvOhaFnPh69Bbli5vULjDE6ZW5zHPUehckGuCNb9eMALR+NC5yqsMePXUL0sic+YXsXvt17Qpf+
EekK+uJWyopE7a1JRbtpvygUlUzfuDoEvxLHdqfofk+doQ+lKOwInZHsaSGlENGSk9KLqQw+RZpC
SnITDLsANXk5jEZPBXxXhuUraoMhJtPHkfaFIJ5uImIyA8YKu67uBFZPqGTaql/6U/0Ttr1lVkCM
6i+WwbVHzENs/RHxQ57H0/gpvTBusCkoS+naI9VgMyyelYIceO+bKf74vVzIQGyJFT30vfDPspAH
Du7w2UcEciUXdunC59TEXxmfdR1oYKw6S0EmA6/Se+1Arv/4N19IEG5RFWXfo7RgKE9ri6ZmZF9q
iEhRK4AV0UJe+qy68ggX5gw5P9pfj8BppZcCFkUnJGliKAkiwu7g8PbxQ1xI0ZBN2gr52QCxoR8A
0dvBKRgqJ+ublDxa7fxzeSuyyaEsUstlKNwghccFKhukSMZa3c82HG0/foR/IxMwLzcrdrJYbSmN
OsWYhU2CAKqOirh5Zd/8aESwFrPlSlry0svarN7MRh8sUIYA3A9pNXZhjQDJs7AdieLKOrhwhy2+
orTEDDBfDl6Sh21aTSGCltBx17D+DEsdWhR3s4jHgc8t75Exy3z0w0uSp22pDpW0p9iefQMnPSRz
Ph6YCxN3i7Jompr4HaC3p0pD+aTvRSujurnSu3fp4uc3+NeqaKYRvBIb6XmgmFqKKrE3hLnqPrdP
b/kTNiAYi2OdPeBhAmOVXyDeh53nNZTohU1p688Nj7zKEtLBgZ5PiYVD+uCLa4vhPI7/SFluzX5b
GBLOA/KNR5gLIIWCZPcaF6bWc1g42vvOlUDDARhuXSSEau7WsS0RMYrlqAhhZZJRqCOE6w44087W
L4DTTFhAvwZ8MNQWxQALwY8nx6WZvlm0cJm0TS0mko7rnTPVUYnNYYG+gl2zMb00QTaLtUc/LQr9
3IH5Zt3c5LUjw86i5ntfAo74qWfYoiaa3KVNPUkvXSGsl/Ox9TmGkiAEudLkd+ElbRkTme25Q2eI
m/pODhOeXyJ4yBfA2q0rFd4LE9E5f9r+WkSi8nk+lYamykcqoyLiUPbN+8cv58L73yqx/bKQCEUm
N62Kp0GiSSW4hwfNla3l0g8/3/SvH66HAZ1iM1uxeelHcF4fKTJdH//uS5c+//2vSzfNmjv5hExa
PvMvq2hTUTfx5y69+diSicD6pxvdFHFzMsEhE+adzo+Pr33pdbv//dlDz7n2bRcx4TSHelBQ2WPW
VFdeyqWJuFmtmow5onxMFGTwA+HHHVIVpX5us2sDeunnb1ZrQXU5mMlxU6QKwoZhjjvfhmvs0gsn
tS0OggQ5FDXZRFMc6ysUKZYGAaZ+QUtWKr32j6qt5cp7ujB5tlyIHNmJhaLpBK4HP6DxiLLm2uH7
wghsqRCrXyJfGHhuCnXtuEPJqDmgCU7fO7CsSJoya6orm9qFkbDPP+Cv+b+uSx1YS+GkLudBFFhI
4BGn+Opbn6LT2ais//cG5ey1Tef2bop6aWT4C1vvjLz2/bv0mjard8o7f+qYctOhQ2cVtGktjJRZ
2Ev2uS3Z3qxhOPX6wIBnC6TCbRAPa520mbfD2fZVoQbyyTHYLGYJNgfyVFjMOW+iMVhDq/0VrNeo
opeWw2YxI5e7Vr3AV8Vu35YeCa1DW+088L1QQbryAJeGYbOcR2EZboNkkzaaoEaax1IVOzX9RIB6
ZaX96yF8YGc2lV+KdEWPjmQ3zUacn/KXoMrvC/Gnqsao9+m17+O/FsP5LpvT8kDaSSs6oAZm1Tgb
U03SICj7tCB+/1q3jftYNJXh8Lypyx20QHNiVUC0Nm2LbA7y8JCG1bU/PayVPd+gAQZU/bqg0CLy
IVLnUlaIxUAhfdNihTbMB20rG/vYhnIpmrqpuxHD0IhwmrvhprVaeVdpp4649LwnpLFZ4s96iYQ7
Fm844EzIZ6IBbg77uhiP1NQ1oCLB6IXO7E4pNLIab0i26eQXfDqg/Ih87NTQgyeL8Y25WXYlTLo0
NOe//7WDOAV3e5RdXRRyaggn693UjqFZ568SokSlrznMXBqbzUblED5SsjjdSalDj+xshc4GyEiv
zOB/7eTnkd/sUsj1uXrp4ZridfjRBM68kn3iGHC+9GaPIqsxHCns/lTlT9zzwnX6+f9/BjhfeLM3
jWVZZwwtBaei/q5y5O9QKR3pl89dfLMn9c1c5JMPLR2AZHC1L5POf2FwrPzc1Td7kl7XADV1saaj
PlkmiK3prViv0e0uWLsGwWY7WtDmU6K3nR9LUrciqsqJ7pjdoBzr6xat0GN3CpoAieOa42SD5mLV
J42jm8gdhvEOLdDBritgET8AzXNl/7owe7fAi55Acw9fMTtd8/W7qCv0hPT23kKN+MoEvnSDzdbl
QuFNJMUWbLksGcpndP7E3fD74+G6sDq2KAvHs7Ncno9rjd+C4Ul+eEP353OX3ixrglYv3y0HNw0g
UMmKBweNlZ+78vlN/bUvccBlqaXxRjLbLKH0cXhqTXBlPP/1xcPa2+IrJs0HtLKfj02+fIPYH4Q7
Cp+TSofVPFy5x6Uh3azvSdmspZADpZNLw6G6RRdEaOprrXAXtu1tv2YmGNS4ktrp0r+LlSad+zNT
MlzwmbHKK4N76S1tlnkFZThs4YlJuf+s+Pd6gFuuUpFXTsePx/jSQ2xWegbcPjpiXO/87el/eDaj
h7K17Syu4BaMj3M9Oaj1+Ob949tdGJFtI+e4dgMfx8pOCWUnu/Zg5GYOrP728dUvrLJt+6ZjQbHP
G4GgiOqw9b479MqFL/3szReaQkw+jnxw0sV4/g4Vl5M3mIdCWfb+419+6QbbRWy5uSkbaacl14e1
nHIocvh96Vzzh7owzNu2Ta9agcyW8GfPtbzVOE2FvUOe5YBgjlTvYDZ87iiz7d5sR1YHRYE1MS5m
SIpO3PqVv18XmEEVgZWyq/CrSy9ss7SXqdItTJbXdB2XPGlsL9sFVuAnnmjoJ8dk8wEvKunWazbm
ALXBatanX4TOvpfsM52A2AC3rnxNMDuNV+RzWusuReItRufZK4TIV/a+/6sXbBOb5+tvVjaqyNKu
+gybH7y4onywYF0NvWJSjSM6PGaIA2W4ClP98MGNOiEq7l4dnI4TKNbyPfrvyiZExmiKu7UOANLR
EnkGiOsPRragGNc0L6GlQnfbrdUAutkoq0C1orHG+5pQ+0vL3eJtXb31d15OckcmPcOtFUvTc6BT
qtxOx7PvQnC36mX+9fEiujDJtwp6NQvoSuGJknK1iLBoxtu64g8e3L+qWf/xyTXrqfOJ4B9vdiui
H13iFxCZ9KmR1jc4O79SrY7w13xomiBinfk602tUoAs72lZUDzEkhDddptDk5oKagLYsR6y/P35d
l669OfA4s+mxKXgqDdbpUE0cNFtnveYicmF9bjX1S0Mb7VSADaC9LyHZ8N2IeWeX9FpJ4F8fRuCb
/c3iVBY85oc14+nMdWrx6qWozPelypA9lfTK+edfz3C+x+bjO3YOKaCf4mlZHSv5tRW/V+tT+Ttc
e7s6sb0DEQ6Wpdbr0WVFYli2g0Yy/nhsL7yebQe16fu28KESPFlz/t6h8zKE8oqATV59HbR/5exw
gY77Px3ThKzl6EGfewJ4DM7SBoIdqV4dKb+QqT3Vwtyzan4hZFHQOHsztLfFQwVQB1oEryGA/7Xm
MUbbfuqgMEOPE4w4AVFe7gurnmIh/PZ+9DorLrDr7p2RX0uW/WvFnG+2+UqjNa5fVAvkWmVxfbt6
AGedH+7l4zG7dPXzNPzruN2wom2niQDo43zTw3Pbf2Kdn3/1+X5/XXda88YaRpGlI2XuXc9QqTZB
Oe8+/tUXFsm2n1oHWdVbi5pOPBgHiDxzSFCGycpuV9oszx/f49Kb2Sx2izUk4zQ3J1iOyeOoO723
VqZ+fe7qm2Vu4dDeuw5mMZu88SEY9HTUUOp88uqbhT5ay9K6rZul6KRrwrLRd/C1ulb+vvDyt58H
LkD14oFfnxrDi3htM3Zcc3uOV+4tn8P1bduuRDlnc2X9P87OZDlSXe3aV0SERK8pXaYzne5dZdeE
qM40QgIBQkJX/y+f0f79HW9HnFmFoyKTBCS93XrWVJ982FyyLinSbi+a6Yvq8CfL9+MxAdpNLImO
+dk6n2Wg09hctBhac5P81UBFnaMHdPz3x/zZvfqweA3fA7a3FidEenAsxo7kMF2+fbEXfvbp73//
xyLDlFswUDHwM5um3OyHCRGvTKYvrv2T7fz/+I7yFAavtNdn2/9Iict8/kv78JFl9/9+bz5ZYB+9
y9xkqd1mZs6d5VDysnh4rr1EfrVvfnb5H9ZvsK9JuI8QT/ZKQuCxZFzd+rbOwq8W2Wd3/8MSVn7H
IAfR9UmY/tWX7CqZk6ewbf7+b7fnwxqecG8QP7P6FMymudaKgLKr2BfOBZ9c+0dHNNhfMB+FivAs
FTklsfezG8KTFMtXDPtPbv5HVTIECCN3FrzN7l01csZhCbnCedqaL9KkT5bwR0kypmATqLdadpqG
YcyM7W/gB5axleS+6kpv9J7+p4fwUZuspQVROQmAYdtjkddj5N+T1f+fmCmUfBQnKw9G4FIafUYI
UQzbVvTT31i8/Pulf/YI3pfdPzYHEE+5n/RLeEaBIiPrH8tGCC1eeBx8Eam+h+wfMxIc8eGHbHht
orhnHvY2QBy6fBsX9gAwxAbtf1B7QEo26x2wnpjzBvzkqwj8kz3jo9Zvg2xi4gp8WxXtBxZOd2Sq
/7ft6ONIKSa1YbQKgxVY+MUuX2aIrY3+qhTy2XV/WMxjyzGKViOq93h62fX04uv2i9Psk4/+OFGq
dCtDhyne86iYfz17HcvnZvyqTfTJRvFxnHSYDIYAMWRxaoDFJBHUiBID5V8CsD5Zxx9HSoGHVHxt
V5geT+PvKf5rxaWjoJpS8KOG5H/zs4E25v9fCl4MyCbX+BY1UxzD/aOczMGp+IvN9JOV9nHGtPc1
sYS9LwTv0W+6Qr/DaeFBsJkvHvFnX/BhKTciklSh2nTq5l8ejJEgU/LOvfFuFgHCyr9vF5896A+r
uVHN0poID5oAXWMcOS7k+2TEF4Whzz79w2EMEqoN0ezCpwM1AnhHqhiMPr748M9WwIeDWNAFmNIN
iwvmBioDj+EXRmH+/vttYf99k/voiVbXkBVKs6UnIFihfmXvIDjQ+4FcudqCGu21+roOQP2Q6n9E
eH+cLjVAqQJLJMMzJJlFuiN+X6KgiFP5BTLhP3Nj/2Xf/jhcmpiJQ0ywQZA6eu4Awg6ym65Tz7J3
tAClmOcek0u1Lgg7IqBZn5HuwmGMteIw+JQVc2RgxhfuCz1iGM2UevDnHEULUBL//Z5/8jw/jqQC
XODVNPHDcyzHPwlagDyre5r++fdP/+RV9D9sBoNaeF2PIzu1Js2p/dFtL5774sz97LPf//6PM7ez
dcBGklh4FmIk2Er2K56S84h7+L9d+4eNYNiCLpgWhCMJjP/W/Rufnvj6Bbzvk63Y/7ABbNAz8XFH
vOk7ncGnoLIaVq2YldynUn0FZv3s0X7YB2DvZaD2qxHUMv3MCTmTkX+xSX52/R92gQAKZQGKFjt5
i/d9Y/ub74uEZPtM9TXVNS9h8PzVuPwnG/L/MUiDmH8azBSem76981d5hOjs7CXitk+2Lza1T77i
49gqxT5gm57gZNQ1Zme6ts4GJjAmAo+SGmKaf3+hPnkeH2dXwdWOWjPjh9AYWngrDijGfnEqfvbR
78/pH2thpi5pA5QITiBXQK40Y1AAsuVf/37dnyy0j25lLKXJwjacVmprChQITomIH6z7amrls5v/
/pv+ce0ezKFnCJ/dud6HO6/18npGeqTGG/LVN3zytv6nuvmPbxiJH8wSgzHnOu3Ofa2Dojdh4eDC
nIlAToXdwvCLN4mm/6kV/pct/z+ijH98m3RbFExucmfZzn7pQwH/FKCYfWVqNR38cZjflq2ZX7B+
2mcNkedBBF0LCkA8qUqCpv5d0igqB5DnZZZCdPbDSt4BMWHbB7X0wbcN4GhY/5j12O2YBoD4r7mO
a6h8kxlaSgzmNBeIxuOrwEwpSG/M3XAR7XfQ4HYHHK+yIASF+yxmAEyNKyTX6UDpX8WZKH1/B+6e
z2PRYPjkVYNSveeb1yFlFZo/+fEG88kN6dl57+MaOLVA39Ve2/2WpAOr7R1qXbThbE7r3IZVIvzu
zbBo/KZWL6gkZBXfMVSy3cEQwkK6CzIqD1p379EEBuordLtXZoOoOevGhlyRoTa3HG3Ns+JL/Qc4
0qZivG0KkQh7bJINjGbnLfNTzCLA3iZuel7Bg2wDZZ0OZzvEAdTIDB5nHrH3UEjX391o6S8PyT64
+Gv3kICFPYHO2IrcBZFoM9VphDQdg13eRHgA84HYnBW8BfusJl2DDqeZIdzGr8bkYeQoGYued+iC
ArQIyqH0zlO0k0cRjR3ub1pH18my0tOWQAHFkyh90uHYB2UyjU2cL6AiVJjBAeEsWQZZkX5K7sfQ
BzerTYJVFqEPKwFaL36aA5PPs4i77Tkmo3s0sfKKBJg/vAsNhOyh0FWvFllNI+jAnhq3qzHqmpPt
uq00vpRlKMa12O0KBFzrw75gW7ejPzmFgcdxvvJT7ZfCrtE9vFbXF2RnesUdEP5xT9IZk8GLOSIY
ibN1DBaZ4W1l9xa8hQcWhNCI+r73XeIwO0ib+hUMZ2XRQGJ+gHghyj2xpVm3O/snStv5WsBM4hsI
ksOFzFCV4gxRt3ZN9hdoyWW+zWgdUBNsVRvAIG2L4ezAkLgDcizTcksjcDVWJf4mKFreqdRGBc4a
fT3j66rQdnUBFwtZBAGkhGwMt1s45ejK53DSVMs2PtIYVt5JozDtHKK0f2mWMf3eWDpW0cy7O2G9
GSJQnwKEEdQAg1hVBLs35LBsZ+Ua0PVbCNZEJWujSknSoYRUADed6K1MWnyKqUOTN3gSFwdN1nW8
UFPpEPLXiO9xFbbxUAZEzjBIj+obheZT1obQk85B62N0mU8/whlk4nCY5HXXyRArcRHX0Rym987U
3YVOtc0XaNNeyE5NTqhH7o0v5mIQBOYf0xYH93YafKAaEnokFm8mB0jmRmyoRgDX0P5yMGw4sCGs
Dx6gI+UchOs3GuyvsJYOrqLZYRIEuIajXfcQTAZnL4CcQnYaUFgmAPIODGZtw5d01a4cydxTgBYA
LmpWG94AGrvl/a46SKb3KC4I52+ArAkow2b2x2d9nDUYFQbFAtbtlejY9m3AkGXt4GqdhE0VRSs/
RvsIMNfmmegboKnNH8ebMe/kYPfTEMeAlujIy6HBHeFiyt1jmuh4ghzY1JURwXCH+c3pAcrzP17s
bxVpk/FBjVpAUJME3w2PSQdSgob1MYY+SyVYcAPYDWwjAkVKuGI0rwH+dUK4kWCr67ck2yWoQcRR
LxvAVSuacXw1gntXC+ndt5F44qmBmA+sxqF9hZnGFuRoK7Q/mfVdeFz6jd9AEBMc5N5gZHWah/ER
U6DDFUsNzQQFRiI0qMGWBlODh8FG5uzH+/IzgHx/yDs4xd/EeoARaZiwv9HcelmL0LyE6QN+LzFx
BiKmzc3Go9wmXlx1WtKj6UxQBDHxz2kwo/7dixrCBAzkVBY4prCK6qQ5dGKYoIdYeTIDv9N2ObAT
7WGo4/62TsR8tsuMG0nBEfXB24APCcVgDOZX8tWA1dhPrL1twih9dM6bHo0W+zNVkJET+P5cp6m1
BeZpMBSi1v0QpXZQGJqvwZ4Ilu6761tSxJKFB7e4MDPLsp3XfZTPDtzhLJ1x9UNN/RwYKJO5gEXP
QROoB7GPa9kpsv6CsB51BcMxqDDM7f0q4VQ1+6M+zBOApkCHQrc3O7NmEdVeGaT98hKbAFNz0xoe
GgjIC3Bht5wDk5U3RIsL2Zu1Mu3cXu/Q7v9R0yhvUm+Zqm5Mhx+Da+CGp/uwz9F4CS5eSL0r4CbH
I14LvCFpJK4gexoqA4emUigS59EM3q8bsG8rPKY1j4xIKwznkudRgAeSTVMa3Wsep3veMxAOFhQ1
LorV/DYy6t0kJXQ3nRHNN6jO0peODD2sFSZ+aWMTH9I1DQoDNNlJU3yAcUpg/571Xb/Nywl8HVi2
A/oFRJwXwFslrsP797nKTCz+8LiTxvV5s2mylEy1NYY4LD2NKFDDtYXzQyBE/30w8YCNOQLgao+X
uwFy+Rw0pwCeu3rLVOqmw6K66VlCc16xdOLfwr3/vchoiwvQYffrcMSzStS2PSGSwJKvadddgdlk
rkLwM0MMJi2c5ZAUgfwSYWt1DwHSrFcCytFcDkMXgwY6gfI73QwdyySW+DZgW+TBlIGuW6dXUd0G
9DYSslalv8226lkjv2FAZj75AtQzMUtxDJJavdOLOiithO3i5rLA3mnOtRdsW7VgezwSlW5+zmac
vk5LkJpbTsQjEZQW3IbwGeoH+jhyjBZK+65JFChGBEAsvXMzB6/09jq+d8A9l9i2SNFQY95IukDS
vw9W3e7biIY4JFkZbJ/QoY7Y/Cd1kXJZI7h9pSm18MaibRDiZANzppgR/Lwob8WYDosEw9C6Lyqt
oT7d8LYIMBb8us/pHjavcY0DIJjomxpA+NmB98UMQ61Tnc2cAAhjTARnnmSOJhB8wJnz6sHmGmDe
SxB6+oCtENw0GF5cbe/AF/hDAfs6bgxxFJAbzWvkMX6Wfkgwd6XMBvu3BCgERGleIcCILcieJFdt
kugDrFPcLUIx9hwmOzmjTg0H2EGbHJ7W5A+8dkBx2dVWAGcGg5xtA3WDLzE/ONsRladd7VpQGpAD
ZFsI9Q7kX569i5puq6wa5jMgFOgnpa0EAM3xaufdeNIi5rAtChp+G6fteO4wpPAUbvCqymB46t0E
XjNaNKB6bPfB6vnPYhTJm/ai/idhGsdv4sLl1DkEy71AQ5sSNRy3NfGLaU3lnU3McKgjXz/NWzzf
ix4HyGB5UPgqdEkmVMwbZIetS7NVEfdkpIA1FHx+BrDAom2LT6KBnZ3CensGUK0vmrkHZljWu7hN
gY0LChkLHy6wYYytKAZ9vKyd8L770tVzLrsxeGsSWA0GdlY3GOlAIw0jaaVJBg14E+1FruIBWgoh
Vf0Wqn3Jp7mOfuhVhNlgrSllmASPa+rbG74CuJc1uwthxdRM9Z+FJF4ErtSAYY4Q4Cdzj/GXVebp
MqwVxL3HflIhEMXQW5cpQDCHtAbNyItlDFg+WCaV6xjDhK3vA0YstqhoDFLZOJ1dYRYN2zC27S7v
jaMKEBuQJcFw7uQj0U1XavhU3DprEp2tDhZNmZhCe2/E6qpYvtezAPrpX2B84+GfM/C9noNmT3HC
S7osCJrGGfH9rFAlGYz1c6EUmGM4Y0XOlcYO1wF6E+dhXI8PQ00AdZkNrnhEnHYlQcs5o0fTXDWJ
qs8dBtaKZltrwI2pB/OEwSOlpb64WkD6KFUk5QVjs90Jt5fmdmW02iIxYf6F9jegmNQHvUBWsdAO
FLAkJOp6phChWLYCx8fm4BIhIv1h4hFTY+kOoxRPdOM9xDl+uTQ6vu4jnBcYeNjvknZZ7+DYouNs
nnR0nkhvblOi3Zzbpd8hPu3AN/YIjNGAAVTPxAHtllAPDCccu8/esMaXMIAvCPRcozr0jEdV0EHv
uKwIQTKJMY189qP+UMuWnMJhGw4mZPMDacDPdQiyj6NrxvMWb4PIEIENxdDXA5QjO1djAUp8C44b
Ma9NNCcvaoJvHGzfxj4D6aUFSg8LtxoDSs4MIrDf3Ei+wFiDL3k7wF8KsV17nXZzU3pCm/fZJDqx
vHMr/sCX5pnETlw7DBf+hWMZqSDVUIfBCXoAfN4vIBIKi8jhIaHu2d7ZfgUszsD6uep8D4Zc8dgd
woVG12wXA9bN4MN3XDfIOgd6akikQAsMtvG5Xbj6Zb0+fBVpF/3E9ds+H9LJ/2ZrmO551PNg4eWL
7zNvCFBkqBZUalS68Ilkx5BH60s80fDKU5N7moktGASBJtMzEOMJ0jpgQq+WVsiHMUCcVCyi78AT
6sjGct+rp6KN+71SbeBgO8fp+0WN0B0gxYPNRcsmcdR+p9E3J/4LmRU7YxbDpFWTNuP1nJilXHdw
CfIZFCv0Xr2+ex0HnfKDAtozCzszIesK5qKd1Fx2XRBlBPZqSN+B9GYJ+GCD0uLb0C3qZwozkq30
dx4lt90kxPzodxhJesWQc9eWPRLmLgc+wH3DnIB/FmPvHxPHVMZm7POgxEfYSkKLssljPKZ1abUf
lVMopq4YmaRX4I2vfgYLDyxlqsz0C60C4O2lBrA26cMChnDhFSIxyBADI9UTmN1rk0XerqIsQcPl
2SkYvBWNBg48w4FCT5EJ4IDWOhcfl01gR2iQjlYrq38D+yoxi9nPQI3tsV9Yr4GLM+CeNiwaMBqR
H8g7mQCrlLswTSSM95QyJRs7SNHqiXe5h5LWX2j+TWX0CLAk6iDywHo3gOUE5loarMtzUosWv81n
VwGA4r8a6IlBzwRLY8NNfPDZTp7UENfFCtUVNqE4kGeJ2k+mMeaN8eu4XsDvWuXNzuO+nLnkFaa0
vBd4A9kTQ4x2Aju8uYb/dDhkkoykMkAKFFqAnGdSTxwSFfEL3KdQaUEd3cGjLgwPEHh12c4wFo1o
O0MBCF3CZnQ3A3KjIjAIALMBfqfHd5ge3kbkRQCOaikugom4jBvg5jwPILh2jbuqjjt7AXDQHPEC
Jzl121iyOhKXaZANUoGEHZZw3uCDRc2rGiCerunOK1/Q6a42yYrn63pRYs9+hAPRVPiMm0coiyfk
LDo8hjU8lsAsSyspxvR2ZrV/paGqa2FUGdZF0K+2nESynlIsYagUzcp+7hGWaaYmnV5PXg3Xg1nr
C+j5/KzWrXsC0Mn9RPg4vPTetuVC4ggvtAOVM4P3gb2hgycdInCUMTodx7egEfTXnl7m6xFdQ5zQ
a9tWDonpvZaL/suMR9MsSUjyG7RXD6BQZNZgszKy5nEdYVdWSJGWJKUAVRF4Aw6Xmm6ofMneFh4m
0atEKT9P4YlVQkUKb7oYYwxo7PDwbCxIVxv4euBMpTGKjEH3DF6nRrOvB9CrtWPzQlLR3WM1NRmY
vd11gqHrYnQRtCxi1wDMIS3LMFw2ADkBZE+BZBM6XhpgKU56HqFD5n7zihiKlJiZS07LbtWJ9Xa8
zJ60RyXn6Qb+eeY+gfzgoCLfP89JO13zgItf8MBkld5JeqBBHAqY7tj6gDpicmWtBEiQDOYVxhv7
IYlrwzPsWz2EX46ce0qXhxhssecWjgbF0IigzTUn4QmBIIEwdMP1J5s6bAJl1tnb42vU1aHZGPYo
T5EB4cAn+lgraP+zvoclimzQ2sNJMQGuNXnxH2Z7nJy1FDjY/HH24XGuaArOZZ0exWTTEnjajZX1
OsFzcG7SHjUQgPRgOOK9q7ORIbOy1dYCczevh3Qw+4WpBTiNyLi3ZQ7bg2tbepM2IZ5Y4vvb9axd
+CB1Op+n1qLzzr0aMWntGXsekCPJHDiB4Qcqf+FfKjFyi2IaXDrrKIhuPR8dS88sSZJFUYKJAOBW
mx/BsHWP20RXYNKmafOLiDZznE+x0W+A3vVPqIslF9ssoSlSv5O3fE1s1UGIfCtdS+FiOUV3GwCd
ODD59NZoxh9S1a4FPE7RAqWYxyjTLZ1LDvB4SYzh+U4YuQ78KcUEv6+qcRB+NXUjUiFq4foXA+r3
vV7AtkGUM97V2EjLFNMiRw058p+hD5MTMITpjautPdRxoK4CqeSTr1WKeAINlxe/Rb1UIG8v4c0a
HCEFmQ/T1hGADYmF03ob7xCBoNUMh4bhDdjHOsqGHaLzAvPb/l1tU3EkukPEtktk8BkJW9hXCgGv
xab3KLj4mCOGT+hwCHFTLzZmDIQV2cIVF04ezc3ssRYOht1SISL0X5WcQC1sFhYgh1MYMgAe+cEF
AhriMArQy/Xwxh8CAgjtAXg6/jtFDHVKBwEcLoFh2vXkUBTLQXCNKxNhaLa3wv0c7cwpZtji+bBt
kf+tBqCidNrXBoxjOFnEWPUPG3wOss1I8pPIFgxQXE7uOWw1tYIWFCJs/whDU36B0c0GAF3P/oDc
+EbIvFVbu+7P0xoNlcfgniu33X+dVTTdBpPdf+igR2U2ZUu5bO30DHKjLqWAzR5pxwKHWEGAUzTH
dDfewcJxNjxuZvS/xSqGUa1s9ATzUE5Qj13h/5pRAJgRRKEd8Jy8x2aN1wwnBAlpCYbpUBiP6WqN
tJfTGKndbruxy5BruyfdArPLvYj8IptjV4A+D/dSz/M1ShfyvVGeVkjF2FHXiM+mDsV0jnPsMAqd
lhRa/VOLLM/kGL4JD3A3GQ+bA0A6qZOH0RtSnH74NbxBtW7tRveLJbq5rKinnTm2licyd14O8zxA
CpZa34xWzsWCLmDG3IpIYJwKEyMNcjLd8jZGyZX2yfSKfm1/8QJs10DTWkBU9+QMbDEt1cq7n3IA
YGRAQ+MycYF9nmOeCk+wG/dsRz9lyVEvluVWdwhUAOJ8wMYA/CqM3hG7BvICR6wIUS/iwEcfbNmT
Q+B0gLGMuxoMiXKkYsg8bL8gxEYdPNhr/9DpNXps0P0vEHXgWNV7V7a1Z5ts9RKWo/uhYPfSih+O
L33mwyQ43xkAe37oEBA1hpeB7WjuT+/le2W/M5pg7poRjk/exXc7tsvtLib6BIjz92326hKynua7
Wf03SzzgXdUmogJ+r6qIeRgV6MC/Bbs0f1a/QUHOwoEIF6tLbni7l2GCnSdDwZ2RzAEreUxYslTp
wNIXNwr3NO2taPJeR3DIUUHPoCtntmwBSIJ3FlRZosV2mUDvA48WAGjBwLbXDeYdH8Jmx/JfV/7A
t1bBVZmkVxpRSoljTF7Imta3oEyPr/AsdoeGB/IwEwy+hhqkdtieoFq0TS4TiEqgJELwXgHqF1ft
jtIfAk5+YxEGsiJOYN5Uw02qDOcA0mTuA5Za7/oIIjjgA3RJyyTW71jwMAWNfg9gomBsObgR0Fiw
j8vY1fp+NrM8b/3IUWTxmuOkVnaDkYil1AFCbL5KOMvsSh8AJMABvgFzm9V16r4hJoyAcef0TVvO
UG2NbWZctK+Z1zCZEwKiexOZX22D/C0b1yF6pi0BwjwdlnIGgPyNefBQ9smuqi6hYIH6qNj3cT99
D/c2Oe1O72WkUlHEy/L+eiE7sR0YEmCKpjlIlnBe8nBGhXBV+jHE+H878NhAohB45ph51Vdsr8dD
UKP55KGe9Np1ITkCE71VaEkjUQImrL2uTdRer6iDZm0KqUqSrq/Yg1AogNFSIcS0PoGHHlUbihXH
Joyje8hzAvyQBH0X7gUUzrk7KqQHiy7A+7Y9wdas7on/G9N49MVbanoLg2N6GD2fZrXe4LXo0Kjp
RBKc/R71aHSP5oL5TVTYHW3OvjUvQzy5ApEOPnUbeSU9+Bgv3ExXvp8kOQyhvEO/MFOwrVtz642i
qAHwP7YUb72VKBFkO+Lwh9SbQELWbX22ZjRwJXdwgeRIJUEAZVd16BBJrz1/GuPhF1owEM/BM71k
a9igDI+KqWc6crBuw2O1PZ+zEJHVDd5QWvQIRK72YeKQ+cT7qdathXn86Ip9RX4q6l7jLQ63u7mR
2wHxRZpgbYfAqTb10BeIrPbMTHN7rOduPW0huq3yVmK0PMkalcJ2HKX/XEmz00xHMjnRNFgOttm6
CC3LJbrDFHEHB7ZljDCgaZY/Ewr9t1HQz9tjiwIrcEqp79/afcPCJO00VSGn8icN9/Cc8pXe+sPa
nZYkTuPcaI5OVdevQJ7sqTfgClYc2CgCv/uQWbqhdzZpVDPbRoo8ElQE2Yj4pORTRF9StrkLEy5c
sxmHUSWN84tkMCgYttgRt7qe4sqT0wJjZW+oMEffF52F89CE8PC7WVyEKSfF+p9dIMet9MgkgtIi
x/4NNcvoSjBOtzPr/e4UB3H8Y1q5PDWJtL9XtLiWLG4knAvmht6xFkElKpX04i9jiPe57WG3RS5d
l8B7bBvVBZj2lQO6L+aokNgj5yJEtxtWimlzkCsdRBk0cjmCyo5oBz2q/mr2eF92C2+v7DS5H0u7
a5sPEkgEM1LzcxsS8922sb0xqgkrb4j9AzpTcRbSqb+oYZtvRGDEOe788JEOoUcKqY0uE4BSCiz3
9aDkwq5B8d/vYd7FyqjZ9wMdYYQqWsCx82RpOcziAdUm2J1QogVqdtKDuEEFry2BqguRzxIAUlq9
bj+B0XK59X1OUBizWBcslPWPcJmgDN265pDAIKiC8cV6L2i0lSPqJXmi9+aEArq8J7ahMA9TftUQ
xh6TprFPoHqCvkzT/jL9TqmnnzCADypuu/gzJApTMI03GqwqnfV4/eA6iFIrSL3WvkR7jVdHJ/w6
8XmCy93rilJ/v+Y9R/ZG9BzdwE9w+oW2tw8X9MCPXxHorGE2p32wFaufrDDpaDhKHQsA09coiUf9
NVnbEcNGTqOBHJrtvlUKNYM4gs+M4ZQPZVdv2PrXYCjTQJv9mALM+1KryKvqKQI4cjPCu7ZgKowZ
BXPpR8t8/SYH0jnMkUX1d+Q+vMBIEL2KEtVCzzMLGNoRjnzIhTuazuFq8ymFw6EeYC4fhUiIEIba
2xokZYDsm07B8LF3l3SJ3J+u9bx85JtXbhSqvVyS3t7y3XcPlNj2R5pKd3Cps+AHGwt+744WJnaJ
Tt8oqO/Oe9C+pk7yg2XR8FfrhZ9QYtLPvg6ifA3Ajc/XMXkO1si8TB2IknQflzeDdfc8occfHBT8
Eo6sRYSwGp7cMtMFFxHOmHtZl+WNWMKhdBumyutwfZhDgSkI6vTv0jfobd9dQUwSIE/fB4osVbib
eWiR8HXvWB7dYVjnMHhBuwCeniAoqwkhZRQJDavJQExPTCOchuecjzZJB4fdqIxaslbtggYKc8la
rsj6TgB4h8iBe4/9SdpYPA7wu+uzdVnVgxvltiAF32F7Aqyll9G23Y8rJWk+ThaSXB4hERYoAfxO
NJ8ohOmaYIhOLSVA9gyNXm8LZLbOaa1RwEoYRj4ojsipF2h4YTyH5ahkNfcuRObbbcF+vaIV8crT
NHpKgOe/IGhaH4YEJpAKhrjFCsZRli4uQXFn9mHNiHza4PncSUlFiXN9yNMoaO6BfTd3iTGXeBr/
toukNyqKVDHzDZ3wgfLDjEwlI3soSjviLc36BXgiuNzRN4MmP/wN2/nW4WAsQGMRB5SDx6ppDDvv
nUOSncKkzLOEZHEQLajrxOMbVlt/RyE7r1QdmTvfOFhWui2589H8yGfdt4VSI2oH/ryiRq5tXaJj
tB/3DjIFg6T0W5jGwy3GKc25qaPuDm0e4CfxgEqYVqKTtDmYOOwYgwAFarmeFz+8D4ImfENuPR4n
UPwXTKUYcgh1jdpU4Nf+vaF+X733oDfMdXAIYH3kIOiIJqjbYqYmp7YbSuLh3exXVKDGmE8XOqIc
rlvUdAqIAmvgKsb+PMZzU6kgApR34AOOM6NnhPQymWu//H+cXUmTnLwS/EVEINDGFXpn9hl7xr4Q
Xp7ZN7Hz61+2T2N9TRPRJzvaDklIqpJUlZUJGY0GlGn3kSom5nZ4F58EEnrIL+HU7WvEzMFHPj4g
/QEK8bBNvkGReBy8HlwCP4u0+DNlAcQy4ohvS4hArmAkl3BtGkYyFVDtEDIn/pQDOgOJSJCiEXWX
gAgMT8fgNpQq0YodaA6CjwjIDZ8jbJijeglvBATts/TtJvCfzhSoGoL3plNPflxBudM1clkCPWXJ
P1E6OdvrfSygF3WOwGkG9KvsrR7Kl3gNPcPjXm93qXxZpwjEkyIlcpTGqU5a8BOneIYmkXdOkMZZ
BXEaFPhDOFJY/R6MiHAs/KgAqDOqFeDk0nedd8YnJKATNjOcGwTtovyLEq8VkNzXP2wBkakTBuah
xKsNxTk+zZAxqd3O+M0B8r/e+MK+NTU8JmJkaQtHimriCeVqRHkGg0y29TqIFfDz0ug18HNl4GAY
wjj0+ynFk/IQgwy5BUrstuFb/056R5DcbpE89mdk+mhoBRu8SneMIzduQqplBee5NEmacU8OmSsz
jEIfQEfcdR7AYH8IGubGbF5xH0ubRzPs0FG0w6IOfmpVXkh/F6HaXJ+hiy3jEncuv/i0LRF3jSBC
0zonM8n3pZ1uzVGteKOLZWpo+vz7p6ZLqwUMKmTn11D9APTh/6CrC5WQMcdT2FKON8n+3QCd7C1r
je402DMB11BlQbbD5+QbC58sIr0meSkhnHDbTGkG3OJV4hhcUR8ZjvY+rEvnrFi+Rpe/tA5n+/g0
WZ0aSgABa5TS9MkJKmSPGQJatw383OWnpkdA0WJks5wT6KUgQH5m/RRrvKsXzReTrpnvhCcu5H4A
li8lQCYEKtQNsj1bM82frg9+qQPNgjMIzdABOXG/K6oHO8ZDAVWh/4vNNa6ni2VG+ADNdpVTMKhx
jDkA51O0GYLSfgwhHogIuYTEusiq7rlDHuG5nCt5P5cDuBqvf9hFp4GONZPmIWn6maOiRIIF2jUt
42HAxcNLh/M7mKo1vua/Z/9/EOgmEFT/rn4T4iZGHRRLA+C6B1nT1srqRwDqcKccf455BdUr9gpZ
vENN5njFqfyl4LrUqWb6oU0Ky7CzwocigP1gEOg3T8D1zRuE/hGWkWG1jYB82WVGx9yeOPGGWSLa
NRAMhswCNbwGAomHREGGKWNBsuuruHsEmJHtkemmPd7fEKcLIkSQXEPY1R8E78EVmmQqOURtM0YA
EE3zvdVWyTvkytsDxIfUQzzL8Z5AhuepiQN7T1vS3IGfbHyNmxivCtVmFIGTotu2MTbxFsPN3+Ku
A/MrwqUSkYOqwMWgRGL6zhTJ9ExV5njMGcNdMHIOkW8pQJ+Mp64D6GIcfwU30RfAr419nhL7F9iJ
owPyndm+Uqo7dlSckcbS8gkqNPw+4POmtofJm9LEepicLtsmRmPv8zC0t+lME8CDZqTXHYMhqzq0
4/0UAG8NRibcIrOMPyVgQduVNcNTaZStwNttSst9OgqoSLLJvgPg1Fw7NBaMUmiutkeszkIqRp6A
yj+HB0nQHXm7QkGx4AmF5mdzuwdEANXFJ4FLOoo5Q0j7XTe5BVv/Dy0ahFnmJKHyRCr1VAVNt2GB
8Tb3YeOZuMnWbbltaXKEYvv2eodLn6J5XpYmsdnYuJoJMCLsxhwF5yj3sFYuBQuroLNMyshOkBIy
nJONBLWU0ZYzEKaKlclaGLvUlqE3w17Wwwz/hGDz0ckB3ap7yg/XZ2Zp7OffP51JCmSmUjGcSbLv
3Amp3hJhcVCnrwx+qXlt4g2jqoRZktkH7vdpnkfAmU1IVFj8+bbha8deT0IbSX8Mn0yFVwTBJisf
4kRsbmvd+ndyzAZx+aSDBYBzWJJDEwskp9Z4LMlfZZxLzlk78oJ0NpPMKoPTXNXMQ+i2gyrotHOQ
z/dFAS2wWYGuMS8Ne9M69FecV/nPIcf/N7oMj/Zhsr9QFdmbMTrH9hwUWW6B9wt3RRxmwCpU8Rdo
z2Z708jUHZJoQH0W4cSfHRug2prH4hHZwGZPo5bsA9JWG9uMpmNoRoAnJioGCg1n4JsZBnKHh9j4
rMz2B/jc4w7wpX54yqjMdrLssm8Oj4cTYsMBou8lfR0d+LdSOvYOiS285wGzfxRwVKHXtGPmUxlD
utU0BY7YroDSZg9JLprO+85oOz+YCVD3BrRo2wSSfrwHMAFhUwfh4JH+QAiv/8FyqB0U1lj+4XFb
AgjR8o8oJvxLY7TD42hCqYPn4XxOALAU8fIMKoAW9PeIqtqHYYJOVibyDkVCZHzvMmF/9A4pH4yp
Q3oCeNnkbnJidurihiIcE5MfQZE13ySlc7EJlEk8OlvFHvxb7EUg5QneWjo+9IEBPzllP/OZA5EP
5Tvj0A1lfOBNP36tuSHvTIcRZMsgl7e1CPAtMLIYYTwKpHjFoCWcTBlKXCaA+SpzdGNgtN7O9W1+
29WQ+KyREHQhJsfcKLZQfsFHhFm6oPiNcgHj1U7AL91YMf1usLb+SaJg3IGzqb+LgxQYZ9RT39EE
gpEBSp+OKFtBqI8AxqQi8iUODAbkAuTG7zLRwQFHZe3aXZ2+GRVPvDZrbHPFGVx++ZuO0KwVFVe5
Ig0EZRgbmQ+14/YLUGrR2wwKK+DTVEEPJlLZj/GM5zMt6naD0iOE41Bmcp8GEGpGDHdeOd2WPJN2
7Qv6Fuqk5uCcGuOun7oH0zHuStKveI6FS6VOuNr3E26UjumcePcDZQmQfwMOmD/kw6r3OPugC85D
J13NoGU3I9gjT+MwnjjeFm6eI5ml7D8oVerd2YLoMmBpiWs37atpOe+jA875WNzE3GJCIvlf34gs
FC2ABS59DmhtVqe/OlMe4CzW7giX14fr3EspynBpkJcQgArFXdE0QKslhSsK88913375WEUa4t/x
pxyUlQx+xg8lfYoYfZfzTaEUTI12bJREAdLLZO4jFuoKiOQihYos/spDbGng2qnR97QvQR08+Zkx
Ae5v7x0RroTmLu9azjSbyBkS8YaCiYXdl5b/aYoZmM9vSNGvOICFof+Hc4k0tahx4T5FwmruS066
Y9GN0f76il4sKDa5zrg0OWzmCFfnvlUlFUodbL9jzsOQlBBSRyFIXZne9Y4WtqZOvQRKYojlGlhf
ElfeWBCgcyK3i+2V5hdWQWdcGsFLVWRZNgN3Hm2MJjoGUEyom8rt7Gyli6Uv0Iy3pg7KPbqx91ls
DscJicbnbO4yL3NE/eP6JF0OOnF63gOfLpZBCRQ4Y9EEGDsqqOMq2SQF/zEOQPUUc/bi8HEHBo4V
/uOljaUZM6BYZoHHXeEbaQEUw9Fck+RZWgvNlKcyYBnEbPE4z61f0YjKApC1IitUW3dpM1Y32oVm
0k1QjGBYcegJuuFvSk5ApE4r3uIiH7GEVWg2PUP3a4JW7OA3Dqinc1DtH3juRKgXcYzqYY4oivKG
sEbunPdRF6OojLcvqqrCPUpyTRQmgKB1a/SmEe87Z+h/N+lIZk85ELZ2h9yCqmAq413HOLmzyiY+
Abo/PNetSb6S3ihRBKacP1EQAjMKunzLrXOIvrvg8ASTQGsq12zY+DNugLiInXiN0nNhe+uEUCmL
a1lm6eTTuTqB7XjcSBW8ohjyy/W9vdS+FlVxWqsfVRKXuHJVXjOwH+aETFXVvFxvfmHT6ZRQgCJa
UaWs0adBdoygox5W5S4ym101xysGs2CdOh+UDEOr7YIRAq8gZzzQ2X61LXuPSlYkk1r5isrgA+7W
t8nsIPf5ry+IzM4pwc9V+ki+eROQ/FH2v5p/LbuVTb60HpqvQYX3VCDzbfk2YCebWtrZe2hn7NQD
aroyYQuHiy5AmgEBFVb5iDOlmoHpTby8fy/GLxHvQZS2ciVdWnfN2RQQ14nDuCD+yOVDcZ5+s2KH
WdV3YajW1C7/qjf+9+LIbc3ZhOmUohQS9cRQGAG2+cE6Ua/xso0JVXcPGI/JazbGfb81d4F7eg03
wUP+zrdr3S94ap1NikbTaGUZZN/Hvs6/lkNk7zpQQ6zJ4SxMoU4dJRzQa5hdCoHe8ncFmMRsP45B
tqHp83XTXBi+zhxFCCiXW2tE7qGWniPFHSpdViIxS01rsbxhjK3EbhPLN4l6ZYH5zHOxcjNampXz
75/O4qSOQV+eoWmLd8ecIJDKJBAHeQDADnQ465VbxYKN6GqkVT0xUslx8psQRUSyRT1tnNPwfUxQ
f11ZqPRD+XdarfS29FGa0UPmHCAW6Hb5HJQson5s6u+27F0E+a4v9VL72p2ChkmB+lFo3EbGbp7P
CiYftGw8q11xWn/35AVD1CVQK0uRIjBs6gOd5cmvwz1r3fxL6z7NJxQQeOpgfWsBsXo1d/nGOBrf
uvfyPf9pvoyojtiII25rKzO54D4tzSNIgDjnEOWxPpKBKPOT88ZpiteAoXjt+lQubW39DtJ0GRvx
IvYBk58fgOBLPGmSNarkhdZ1nigA7Zyy60LMI7GPfZ39KEV7m7nr5FAyaCpShCgbUkOVgMKmL167
zEEpw/V5WZh4XdcUW1gi8ILibJCc7CVghCDvAUgtaPnKHl6aGs3wcXewjUFgZfkYHpUa79LAWfEp
S2M///7Jp+TMQJ3+jOpYIIL2bYFqsMAj5ppxLw38/Pun1k0jNAYnsG2IgHS/QdN7HI1gd9uka3aN
3A5jvVUCwodK0ax5z+WEGsbmxiXVzvA4b+lIQesAXGl133Kx7cwOaNy4mVfmfWlmNGPlKkIAMAY6
e7QBR6urM/oHQiHX52bBg+u4paQhFjNNIvwRqapNNkZ+WQYPVgoaphD+CpwqYiVnsvAZOoJpANR1
6APFfFYDoBi3Q7MJM7pyWVvYmzp0CSiyhgD03wOl8cYmFAWAc6Kebnyf6/ilUqJsj5q0A5nz8Au0
4B88oh9J4DwEJCtWttHC4aOrm4aOUAhKD7AuW87PXFQRqruARCR85p5Kab29vuCX3wFM90BJQEp4
zYH4kVX/ErTIQfM8FSEgmarYoFjK/GK2CGGDAWIKfl/v8vKnUak5DiRsUk6gEHNSyB8XSedsJFC5
G+5Ed6gHX2PQXIg1cx2NBdFwM4giLnxDjbj00CzdNSAD2TZ1JHYjNSho5uqqh7QUAPgsq4cdINjN
wahQCwpQsfVNxnjnXv/kpc1+/v2TNwNJw5wXSIj4DRi5AGkjkJoIkh7x/+vtL+13zaVBtBSkK+dj
SozjPVTuaMKO7bwWtl9wCqbm0magbJUjkh4i8+nemb5GPNzi+rtL5B+R/Lr+BZc3BTc1r4b0ScFR
VosrSI2CzeqIcueDRZATkGtv0KU10O4gGeo/EYqImB8XoQM+sABVwVWxEjgll1tnOnprjGoBwiL4
BBMsnEDqi+glagv1pPreeGhRLNq4eTTMd7NjFlB3LNTORJh+P/dG9TZYwNW4bZgGXgjc4LfrM7o0
Ii1GIdI0KuFAQNDZZ/f9YLzIeb6x6fNG+bSdJ8oQl0+V5Wc1yjeKuo8Q4Ivim04GiB7827oRJFXS
2HisZFE/HbqY8V0XlGzlRnfZVJiulxrTTNCuwmYe2h+z8VhXhTvGH9enfKltzcwtMD/SjMW9D+je
rphQUB842yJ8v976ZRNhOsIrKwrEhTKYiGpRp27eJUO+xyZyjcy4yY0wRzP0EZnUfMwM6meJPA45
RZVIQr+RkqzFORdOGx3jlUdlwlDDiuuorHvXzJtvBs02LEpwlBqQp7Ajhi7X5FSXlkOzeLynLasI
0FsCtksXFWxbFYkI1IXhCmR2YUV0RJcgvESNK+YLdd4oGxvKrQVuYkiFjc/OmA63rYrUDBkJ3KRs
QwhV0PNlr0zkMy36O3u6iW3bZDp6pbL6ZmhsfAXuAm6ctS5PALSa+pXhL/ghHb4y1mcakLwFC0dT
vDdT+1a09lo+iZx35n+f0Aha/OsrWhDHdQz1qD7YAbZTjfy6SIKvPDIiV0rq9WUMAhsURZWy/jFM
yYMZj9/BpXPbZZ9JzeBJhns4k9hhCkGVD7OP0pNB6bnYmq7leZf2mHa0M2HXxqjwWhkd/ipQoeKS
pjrErAdXaTF/ve5altZIM/yiy8DcNeNsTIfgjljQWkGdyfWml8avHewEBX75fK6EKJABL4aHUQpA
/f8EqFu83sGCT5GalRdiYkkxhAwEWe1rgbLQ2ub7vssfgV557mlw11Xhymt6waHoSX1zLqwpAAgf
BfFwXwjGIz2HrOLOTtd0mRYWQk/qj51EpVDSc/C+h5B9/GKvSWQsLIPQjmwVBsVQstT0wTAgXIBt
i7cQpVfeLFWyk2leH66vxtIUnfv/dDUgorUdoIO4n4FM007vQ/wx2yu3rIWl1mGDU8NMG7Qh3AcK
0+X9XQAG32kGXWEAXYLy1azzzfWvWMDqMqEZdpQ0WRCHSCV3I3RUAxAhngI7Ld8gBWIe7Cxi0dbM
gzxxJ8E6LwaLCbA7aQ2my5sGQHXPwjmNUwl6r1N0phfwzGkP2kLwQEy5B2pA20Ct20pXl7cclZqD
QSkkjyFHP/gJmM/6cAIxilixl8tNw1X9uxlQFo9Qi9O3PorSfoxj9kOVzvH6BC3tZ81j5XRguUmw
FSC2up/Ugxm+iPqFJsGKV1kauua2DLAW9cGA9gXYyPICZXbGyuV5yUI0f9VZoByNUSvnkyI+02Vk
2W6EqJJXtnm1uz45C3aiq1AiqtyN4RS0fizPvMtPgVW+meRJAcVsKBBW3Xgz4ef+Pxt7XZKiF5L5
hRy8jIRu0f8WqwoDf3MqFw53XWNyrFFIGlGcSkAmvoKoyMtPoP/66fjVsdmyp8mj23SbvcbPYCl9
de7JqbtLDtlz9r34zq2tsbk+mQs7QRefzEHfkseg7PSZWbyBFuu+m6ybTI9x7fYCarJAKAVSYNNq
nu26+yrrtWqDv0ohlybv/Dmf1qbLO7Noa0n8hia9x1JRAaYftq89cIYeUAIj80QCqG8BYpBH8F+h
1LMZ7I/I4upx4riMxyUDlcVc0ZNRZghjxjL/DvJHy3fSLAaTJw2A40U194+o7YddA76LxzwPW69v
62xv1KFAPWkoNyTOupseQFRqNk8Kp7LMuplQugku6W43O9mmMX6O4LW4vtSXnQqVmtFnioA3opeT
j6LVNnG2io3HbLrvjI9b2me6Zieox0C/GwTEn9XGMkD0Apr25Fs03lZfxLg2QVU7tjMH1YxPIvpI
Cr4jff56fehLVqBNDSgNQA8fE6RtZ1tsIfUj99ZczCsO6/LEM675xDbqBjBXcuW3qflVBeIQTVHs
tsn4XOXs+/UvuPhWgDC37hUDKNQHiG43J0sNO4OAPbGRBxYUxz6nXtcUbyDv3AAb7dlzfUBQcNNb
8cppdb5l6cZ47lpzlCV4IDpLqfY0Gs+xNTxUUX5fnxFRNn+Y22HFUy31ot3x+joEDQESlqfY6FBH
mzcQn4isUx0U39Mz2WHXjTf2dF7HT86FVVaEsgTVn8pcfQdJxJudZNG+DUeAUJvpD+3HaGVnXDot
zzOnuUhRibkeG7MGpyzYqcEETTyQAQCG368BO5Z60BwleIbjHFS46oSTeHhsRDE8hRz8/xDULVbS
EZeM5/wR2j0IJBoQeJsckAAK9ZPlxk50eKBe39aXTOfctmbzYIMx+sTA8CfQvjnGmzWbW6P+k5j5
bSvAtLVuh9oWAxhpTgOY1lNUgYXptiQJcydQAK44xoWdq2OJiWmgLscKc+iIZulHXAXEqxqaHi0n
A8z1zDcluqxfcWULC64Di/sKpSL9bIJyrQmGTQwuYxdcofxYp/ktxZhYlP9gi6M+rGaSiqND7ljD
t8I6BH1z44JoK15moBtDyr4+UavK93kS2Uebgkaxq9ri+fqmuvj+OX/Af9x9Us85yBtPNUnmCTIV
pP4BPjYwtFoheLgo4WeNyxLEkAQ6AmMjGBDn4BFe6X/BYHRdTTVYQejUQQbVFHo/VcZriF6uf9pS
09rsOTEvW5Dy5ydWZPKxM9mfDoiolX281Lg2bYUxRwG0DfoTSRrQbDXBdxAxhisjXzASHcgJ/XgA
mhLQJuAekf3IwilGFc9A03sCBsK7fi4p94zGuQXEft4C2plMM54GAq72qIbhZzbJN86n71W9hnVb
sEIdCj70seWAvzc/jQxClx0YZI+mUARMlbif3rbU2qlrsEZ00BBjx8Ik7TYM+LBHpDNZSVMsOF4d
BD6CjDrq7AQ4nAIUONmjA3p7EL+5fH65PvylDjTHmyVcjCq3qxONnOF718SA0HazM+4AQ4zATQjZ
rP31npa2rXbITrQjvd0TmFtK2n3TOM4diJ2zzW2tn3v9dFkYipFaSIuUJ9U13dYGoZ0XWKpcWYbz
Yl64WulQ33ouqOw65HHBcYCiX9Og+wSc8lDEgASPgyeDhwjtr9Yuvt70NboarMqDIrSEVZ/mGeTi
cfrW5OnKNWHBwHXYL5ny2oB0Yn3iUw2GnwBRB7D531Pw13dFTD0wa68IYC5sLR39m480HGpZqVNq
lF+THhzbMd1OqXEo++b9+jwt2LcO+cWLtgUwqFenZDJeg6n5IsX0vUHx3YpxL7Wv7SrQsMYmOFIR
zsDtQMUFNHWkm6r5cH34Cyahw32NCeli5WD4UEh5KKsSWrwSvOPXG1+afu0MAqVUnghHqVOL8ndX
QLsIkAB+10NVwqByZY2XvkA7i7o86BKUuKnTGInxrjWiYZ81+Y23Zh3GW6i+hFAQrU8QlgOx/RD9
goqb8KbsxiuUDuTlQ5ASaOWo06BI7ymV/nJEHm/GZm1+FjaQjuSdJoW0QRJggw7vNX9vp8dsTTH6
LzzwglPS5VtTA1F2AwRoJyi3NnRDkpFvaiw2vLZpjN+EzdX38hzwqaC8sQ1kl/gJKOwOYiDjjiQg
GqhDCOy0LSpxaWgEbzQzf3YcIWBIJdlP13fhRcwCTvi/v39yzMDAzFETl8ExTzMb+h1d2zwrJwF9
SFgDImxXSXRIA3BZulPvMKBT52KrQOQDwK256VLpvCfDEH6Fio25vT6kBWeuC9MGxVyEBAGSU1KC
FLTu7upIPqGc7gVYX6+t2bMxm7N7va8Fb6uDlRPZV2lpC+s08I1hOVADqV2rMrdm9cGdW2BcmOK/
GPxPUwxRSCRY6BQcsc6/QaoxufM8PxQo28WjYWUdlzay/e/5OpIxyedqkkcUpPEK2gCW4UUQlLw+
TUuta74KElumiep04xhPYthl4Jt/tOYq+h7M5S1V9udJ0jxVDc7/gozcODLs7aaG9Dzh4MU3G2dl
qRf8ra5VawPjFs7CCo6KlDVoj/P7oYDjHbPsMDh0bUMtOFwdhuxApmiMqiI4Bs676P5YauWGs7AC
OgbZKBKSSDsxji25G3kJablXyJSvHKNkYW50ACAvmGFOUM48moGqfQOKYndVJEAFrKIQ7iZCTbxt
ZRWY0nu+leEIibAphfpQXc/7AfpR8E9UumWAIrEpCp3tBEDkSvpo6cPPQ/5kPChMT2xC8OElhIYG
8Bk38xMr8u1NG1vXz22hDlHG59ab8gECpm6RHC3z1/W2yXnrXjgA/oISPw29bmI7sLoOQ+8TqJfH
c++BHcdN4OhzaNhFA2/cRuJtO0J/a5igdCjmdCVLuuDY/sY/P/VNjZ45kAYJQCvQPQYgYRwZmNXj
fDclp6Zay/0s9aIZbVOlZkzrOjrlygYEyXSerMgSu5DRxznoofQ5mSuB26VtoD1EEzA2JQVkcUEV
SGPoU+T1DrSj/0tsq1rZCguWq2OReRQxNckxOlHnvRoS3xTZyjVyYew6EFmR0AFJv4RaUmn9AGdn
tgtxw4YGzVr2dqmD8/J8Wuyz6pBRjmZwHAbQVEOmlz1WRHUvoDeKbpwdzQwF4v4zuEWgKKAOHQk9
s1jLci/N+/mjPg2+G+oW6lxQ7szABLJRzhhvKlDzrIzbuWyDOmNiAO7zoRsw7smcArdqgw/TZj+6
AYKrpfUUTpK4k8Fc6G/sr1v9gis19YO4o1ArNAx5FMkIkSFCPniSvTaOgu5kVL1c72RpwbXzeC5Y
y0JhB8cImpm0eElp65VgWbne+sIFTIfhJnHMWFHR4Niq5CGy1a80ax9l37x1JhiMY/trxm+Mzpia
WXMDgqXZhA+xbH4PXcsN1LJXDo7L+0rqYNwJiAa7shqcaSUEMsAvkoa3EEkJcLidJ+7TlkWNcpOX
0H872RHu5zYwZnPntCuzf3nHSp040UBBdhkRFZ8syH6/In6cMA8BSxSRlBWdfAdvOKAmx0F9jLNw
jo1TTLfdwaQOuoXswmgZaopOFqQmGI8f6OBPE327vq0uW4bUQbdZPgkoaOLD2rn1IAjOQMcseO4V
0LG+3sNlswDkTluXoOnB2oPyc5qCRh5S5PUEaTJIbd/YvmbbSQVh4tCMjaOKoY+O/O0YOs9OfAuc
5bytNKuGh4Wg0tmqKwESeRTnK/O7zJ6N9sYF0E5rYToET03YdZoC3Kki80w/qQ4Q3HuLI8hoXV+E
JbvTTBp8Q3QabPhzMhgHM2E7CM18vd70wg7SobZhLGoQ9xbhiVT1BoIzslEPeBi6CgJtt/WgWTZ3
GlnHUMY9pfkflj4ahD0ZILRiZOWZdvnCBEmJf3eoXRKDzgTXMgY2RhQV/i+A2rZr1t2BFPV72dpr
qJLLPlzqgNsMJEbMTgM41i53M9wvwWvjQCllymDZw0uRxCvuasHmdPBtOFEyiVHKIwXFfgaV1KY9
SwTeZnE6Ao6FcFKoNMBpSvqviUBBMVQE3liztt4Lm1XHvQ2ihLjzpIJjkdoHmVqb0mher2+lpYnR
rLnuWU9QVRUcSULd/iz150yoUF57aC41rxlzlKFu26qlcZwY/cE6hEZqSLKBPw6e7/oHLFmbZsjd
bHNumDhAcSRDqtkNna9n8fM5ESsdLEy+jqRFFIFaDpTIjrKq3/IWQcperDihhbHrENqU5BGORdyI
p15BzPDNSak3pqDByl6uT87C9OtQWgrhBRTUZyGuAJDqUXBKRzoosa0GIzhc72LpG86/f7pl9CSF
oM35ySPlK+lw8PN9wV/t4MZbjA6kheDpHKdUoMjDau8cc/TMYFiJViy4OR05O4qq5BOUg4885/SD
RUYD6YzoTxV2tgsiyOY1h9jGyjQt7SL9UAaDH/gSe+QQoR+0zY083dKRsZU9urQI1r+LMCa8zGjb
ZafCDIsMNGq5uTMrMD1VY5ncZ62Tr0zZUkeaPcfcAesWUOonR96T9lnGT03wg5kf1/fS34zqf2MR
UmjGPCcKqhRShaePj8ejsX28j18gWLr3Bxda8u7kmR7Ap64feL+ZW7qApXnNHuknz97gAuUCfrxp
NpB9Pc1fy6PY13dT6VZu5b0am87t3N8ro8Sk/neQtn6vFjU0qpSYW79IwWRLy7uGFCvTe3mX2Pqt
ehSQxTFRduTXDj/EDdvxlqwUAC01rdlpVMaJY5g1mM6tNwhcp86v67Nx2cXY+n2Zgi1piOu8hezw
BN0n23FtiCjxaCXRePmGYOuXZYuVJQJBdXkqaRS9tLkhcNcX/QbCDNKzAptD0agsT9yey5WY1EUs
r3BsvXgtgrS9ClURQju+QfI6r6b5LYPY5m5G4GUzU2gUun1Bap801EYKJIgecAAxgACbuNtGNIt9
EQV0b9cU2vNzMwzfDBKHFo7XmUKacZpjj5VhTNxWVjyEVPZgHjOFO7vLm6S5Z7bT4YQvDS+zRf/F
cKhZvvAxWqugWVoxzcicBHzVDPyeJxE28rlWFtlK6AruUG9Vrmy2i8Q9mEMdJWWCk1OVKOv0y6mf
Kw9yPr3LA+N9KMu0PPKQQcebRpnhD0YEibQOujYyU8MJ0oLQp4qI2Yb4dwK9OiNyvpIa0vTSqbqP
EBMEiTPR1D8d8H7NXmql2VPZEuObPUGQfYt6juFBxuO4sr0vOzxbf+1AU5U3ikDB2Zxn6NJAM/xN
oCg3cWsT9dpgZ77xImPrBYeJGRLWgNb8WMoi+N0jJ4fLWC8rw3W6GlKTECgjK0a14Av0F0pv9CXo
MGVycqIWEmU4mfDUFZW8oWwAi69XAbZ9oqI+b8KT2dCfQoJb4lymnyXg0r3uc5bGr71PQgEVrALU
vEcRkAfI9zyytnq73vTCeusvkmDoydh3EtpMxIAKtPC7ZH5IAGByh4L8uN7H0vDPhvnpymTKFCZu
GQLDb19VLTeorlhZ2aXhn7v81DQQrbxKZIQEWzifzPjVqpOtXUM2AyDI64O/HPix//MWSbsgF/kg
jhZz7kFMDgVE+5RUTzHPILoNkGJh/S5jvr3e29L3aBcbyAM6qjBMcUzZ+GKR6n2ixT6jUKXMoCd1
Wx/anYYakLc1pKDHpA7mAwfpfz21gLAIe95ETbOyMgteV6/962sTuOoaId6ep6+y5XeMjC+47qzs
24Xm9VcKURh3AAzRUfLY+UDurXmpswAEDqUZD7+vT9RSH+cz+tPmGrltdIAHyGNIiuGknCnp3KaB
oJqVWHBTt3Wi2Taw++BvaDJ5JLXxCPGx98goj3E9rNje0jecN9qnbwBjOBlnQFmO+ciem9j8AjEb
qCf229tGf+72U/OpatXIIOR3DKXpjjlEJwL8VW5ua12z7p73TTu00j4quTfxRg9BgMf7cWXsl59D
tl4CV6uxJxVc0zGByuEAMc7gGzSP9iO0lC25u/4FC/YsNHsGzBQqjLCsY5AFv6vCgGi8IMTlIks8
VvQrV7jzfFy4oQvNoqUMi6iKqH1kzfCFMPAmGHJ4uf4FS7Ok3Z6auYxAuW7ZRwJRWyiBfqftnHlF
giIvDpLVKq5XIjMLHek1IG2sINYA9qSjUlb1MWdTewyqsttkjgp/lTPQj3mZJStpiKXONNM2pnaI
hyqXx9aA9GcC1WPnLlWHfJ53sf3l+swtZJptvUguifkEIBzhR2sUqeUm48B/zSVHcVYL4ektT+3A
M6uB7NTctRu7I+MrgERAIsXCoGs1/gvnFzvPwCcLDRtrBMqljfyq6g4Q791NOd8MJPJNPu+T3MHp
4gd29X/OrqxHTh5r/yIkwNiYW6id7upOp5N03hs0ncVsZjE7v/57Kt9NxykKqTTSjNQT4bJ9fGwf
P8tKJC61pqUbUP2jwqNTHNozO5oG96058h1ePmDZPppRs2vgt5fy5vX2EC80pxMAbd6UfQ2bm+NI
GT8Yg4PcBte9o3C81idY3VBMvWhl5NRmxzapupVT8gIIn+jcl7o1Ul4bBjlCscDwqTWpIYS7K2yJ
rK4QT55sYEmeRTz1KzOaNlCZoV/hnLkGkFjAhxGmZcaE8CalPHOOUzXOr3YMGE0YdRNxUEqGcezJ
kdlwgIg/Afi28vrI53UG2pRZW7ZvpSkMX52pA/+UTW9TU6zZEl6y/pU8pJNpIDHMmtyK6ZF406do
LOegTSFQbqTj8+35Xkh0OqNmgC8pF6nhHAdeKAlf+M7Z2RCMWxO2/4NrutYDLZMWFEIx8Hpzj/wP
piXZVvHwUgHjMuLJiuDqJjkHTqy84DVhhAUPJcvYkgKKNV9SiM+a5isdZ9+hTykeQCSRB25GK9vV
wlaiE/FqE0a7tQDoPwP3ThlJULNDkU9PBf921+DSyyL7kCkmeIH200BdXP3ElxJ3WdCGV+btquLX
5X6s5VvWmWZiK8GPoKwUOGs6LvgqI9TAh6FJYL7uSni2Ox4k1Ue6lS5QlpUh6T4ZgO4tZtVuYLRK
ft7u57WB5HC60PZkySuueOV6IGt8sZj0SyQIr3rp2t+3v3+thHP5vhZDjKVxFnUF/CVcG5beXke2
eZ1C5d5JbR92q/m7oYg6zjY0Gu84RF6a1DbpPIUzHmqJ/CT42bEBS28CeDgGt/uzMF76xlxODeCo
IxxiLVN946o6ihj5vU6/gOm/sh1fSxz4/ToJk0K5lw85fJSyqA8GB7JAtPrayPhOHzl9J55sSW1j
Zu7JazLXRU5m0zcaQ9M8tpLJDFqnTO8crMsgflhEfYJ0Cy9ffjJICugd3OBd5VOngATRyp537ehy
GavLGH5oITXiCrwcqF6MTuNTOfjS7APevFWN4eP/XImopVa0DYbSfMxkYfGTbZXvcBN6bDyAuzxz
eOuyDo7wpNvdjq6lqSd/dwdmM1UHdCIJOZyEfWXIbU1rGXDDvOMGdBkvbbk7U4ZzpZHN4YQX9Szf
RzVsqunKeWdpbWhrHW/q0H80Md0ErqZ5b/sD/5+gD70hVuZhaXi0ld1ZXjumeQN7ZkGPpphA7Ac5
OUqilaS/0AE96c9GnFWOgeGfJWgsXt3Xj/QCZYFAXbOXeGfc3p7mpXa0DQBnIfDUkfJOnLwNRho0
JbbJJtkT49ftBhYGSj/nDnUzADGfzuEQwy2NcfXDE/QtTe95u0QY6VzbqO7qHsr83gn/5ZdxHBj9
b6nibTmvdGBBc9rTa8iwcaezCaZUyOBC+DIzu36GIWyBurBNDsqqqhMb5tGfHSbg812DSAWX8mSb
dCTa2MVs7JXB6V7VOd3HbsYe8gilSMMCM5QTEJigtOpIf04FzOoB5T9ENgA/ZT0n21kZzQaI0fE8
jVN3kJ3wvmGHsvugbWKywnlZmB+dkzelUwPLsTkJsTtCpZ+r71lC1JZMxvZ2ACxEmG7NUpFS2srs
57CL829RP4Izkm3nViS+UaxKly6kRefSuw/J1zBEls1xMcOb4ZzawyFzJz8zz1b3NCVrivDXDrmI
NN2dBWQpjzUds8Mqw90CwNQcJF/76+1RunrCvXxdy7dlTeGsSUsYIjK3PijSZJvM6XjpNy2dDnLK
+pdoStSXvBnhtgbbIX9u6uoZtqvVr6muxA4u0TgLd04yBalFYZY2WJXrN0acPphWJw6DsNxqVztV
+SNu3Xxc2VgX4kenhjsiAwwnGiBNS7zfpdvHG+KW25HR4+2BWfq+Ni6kKYEH7qMxFA6p99KdyNbs
SXogxIjuy+W69xQDfWKkFuWnnhu7uFWFD0/vNyPB89ftPixEp04Nz6ZkyAo8KJ946nWHiRbRWSjn
S5+jcFkLJIeilO5926rOQS76NO/FjI0JlbPYeS/jwp+geHlXR3QGMilElbRRC+1JxQffhlynB6mk
0Qvz6L9YrEFplhaatif1GCngZ7F5Y8p5EPEsbFO6Zu+7EE+OduyIzAE0JtnAtRZOvVb/a5SNz/LX
2+OzcMVwtGPHDBaBNagiDVveOv8BStv/B50n4wvpFa13REYQuy6AXfthkgkmg7cbXUiwtrZC5KCQ
BBwcovE+HeQzERukkT0sc89JlrzcbmNhSnTfhZnaSNhmMoXKBtElrfoSZRR1XwrRyUxIS6qJbEZP
ZtfbQcyrbT9EyTa1ImdliBYmXWczWayzSKUqdmq9ftNN1ZFl0yaBm+ft0Vn4vE5jgvw7N4rGKULR
En8qMijsFVva3fd1XcQgr6Bha+NqfMKLvT/EP3Or8wf1+a6frnPBM4JzbN/CA52440lE7luewQos
voe2i11Np36bpBylm1P3ZLufu+KbyJttn8SBnNuV1LoQmDoBHFbbMit6+GKQoTP9ipk+6aGaed/g
XFbch1PFwL3YpQWu7zGLUcqE34hrJljA+QrMZmHl6oTvvormOS8wOkYKWGv8CZJifkZ/5+XKql36
/mXQPvx+BjeWGvDcGaZ7DxEbA5J/ntlTYawRHRf2NZ3xnTRMFni1xCWo6IUfje6D0fA4UGZ+7ivn
MyzUVnAcCwvsj1Hbh44AZA/PX6PkJ5lK86LMtifWUAR0blZS0FIYaYkb7gd1SpQxhZ2EiGj2DM/P
O2NIuyjaNnzdG4JrrrChWNh48xH2KBm8au8RHcES01nfdiyStBawc46RKF7laMVBVbHpMObtmjji
wvDrvG+atj14uJfhp82Z2+3/qjT/H6S/dreX2UIY6dTvYohnOHRg8OES6R3mgZSbzshtP46b8VTZ
XbY3qXq/3dbCktDp0nniSSLaeA694skC0skuHjg8rxQ0nG83sDRWl79/CNU2axrpwQX+ZDsl9OvL
oEVlWkKD+L7Pa0s6iouapdaI+k/rBg28x1tqBnxeKy8t/HqdOBu1fe+CFwKrd9TmfJhRFrhhDG4Q
u4O5v92DhaWms2eTuvPE7MB3UuHGmzu7FCbN9335Mucfhn6CCeicebyCfH+Nl5WWpMFsrOXqpZ+t
zWsOU22gIs0ibB1YfdRfjLU3q4Uzoy4pkCWgcFtGgrOJ2X52s+k8ev2zG8NAROTThkTSDqy4ONwe
oqX51c6KkStFUmV5HYpkhHBQ6SVB1khjA4TUSuXtz7FTf6pBPtK5tBbqPBYFoDkcxjbdwZAt9hPI
hvkFPLg/K6+lB2NiKbStOfkkxpicyoEp0F5EtxEMbOg2KvrdAFvO1qei4keGgvAGD4XQdYA5SQVl
2bh4Q2awt3jRk4AEKLFp+tx7vT1CC/Os00+7CPBU4vR1mJaGvasrEm9zR67R1Za+fkmBH0LUyFmC
uKR1yPsuAJD/Pzyavd3+4QtTq9vfDB7vYzMl9ERlvHPsdlfPw0+HV5v7Pq/FvzVNleNAtOxEyh6e
axDsh64+2czN2ha8kJn/vNZ/GBqaqwm6fFASjftvio0+jul+37a+08Urm/zCCP15NP7QAiCUZdvY
wCpMJvlhVFZ0amxqbBQg69vbg3T1/RnBr9OiBUTXDJqCeNii7hmkRdrvKN5pdjXs3IKm9gAPh9DJ
1htkchLWBJdYmazZQy0M4D/k3dYo+nrs4OA6bvMoDhrnW1NWwRR9v925pe9ruUNVFvSiqrYO+xGF
TkupckPVxQukgrGNW2W7+5qx/14iDIKvKm4NesqmLXVzP8rExswekrJa2YAWwkAn7LZzn3TAIeAu
C1MDVZxx4k6Tte1/aYFrxz3qGW2TZ1kEQdE0mMYmgHPCygq8vlH8Q9HlAx3LsoUjrDPazHfFmASd
BZilbxhsPkzQaQs8Lxpf+jabV8CC13vzD3W3NiIz4crzTqnlRs8mi+KtlQ3eSoeun/v+4e4S0LAM
u0mjkzcqv7LJJqKfL5Z4Fa/8cdWKaakPl3D+sOqjuK7NmVDnNNeQgTegsAx4u71yN1/6uJYViWpk
2kLAAZnkk2N4v2aD/7y9DJYG59Lih5/tWWlX5SCShZIS44wa5QH3WjMgJnd9HNE+SbYmuLDUB21d
e4lMsF/PF1/j/jElePs31mB2S5/W1nJuDsTx0qoMScI5TH/tyG/cbHN7hK6vY64D1bu6NmIQo9xT
ZjvQBnGBb3pkZdFMvjTy37fbuJ7zuKct58bD1SrhWM4WrlUkqzfNBJHKYfRF9npXCzoGnmVFUbaV
ATc5ZoAtSII2sU8AVcCV5f12C9fAWNzkOgw+RrFlpiNcCGPVj4FoHImkNJhBMaVtQHNrX/fmD29u
36NWrXRqYd514i5gfKwHIUWGxhzFXjAmqtkpe5DjytRfXxyW/hRDXRgKwpsmOjkUWZba1gZk2kdz
cn8BIW/jiLjmWn5VARv+qv88y6RO4ZG56UM14o0PRElA18r5a1LWLwJvQVvmzN+rwfskJTmJ2X6M
AOv1s3gNon89xq1/qtXQeyhYzL2Twutyyy8XpmY7jPeZ7EGD9u8kU9jFqOyEtCHM5l9Iov5L2vq+
25illy0pKHrEtsAhUxwcpKl6tIb6vpK3pVctcWEwXaPI2zAvC2iSf4aehF9Nk5+wtbri9UVj6YVL
oDM9k06qDZsRkvNzOn+VJnlSMYSILPeYeCIUpXyWRrGykVxPNJZex6QwB0xKJ22BhjCtTW/N7iu3
PHs3TMZ3y2zWDqgL8aSrWPas62bLMJqwyzeDnQYAmgZ2ueagcH3ZW3o9s1S9kXRMgDbI3+At78/J
j9spbOnDl79/2AxrpI7WcpMW8CbyvYqnr3W1dhpcSCV6DbOaikjQXvWhh9sqtem5q7wnKx5s4Hc8
IDq6YeXqvTTD2l4oqjJxJ7tCRCmxJUmxYeJnQl/mem0fX2pAW8xGY/Cqq+IutPFO0KQqyKNnAVB7
t/ZWcJVNhzDUFSxBcRMjTm1taBz63RREe3OLWv6WQPp/Mzzi8X0zBw/DQ3Vuz/mh+GR/y57Ebs1x
e+FuBcbN30HQi7gtiXdpvfMho43nxmzYGuO23DEO/0vf/Xk72BbWiF7tNKYL9xdo8NDxznWHadoW
bHP70wtxrFc6W+Gy2WmMNhxFvikdY5u2a6ehpU9fouLDEjEurmd9il89G+ZXGKX6pbsmfXsV1Yx5
118YPdp10mY59AEsyzkMaVxVfj5cCpyAdclQctI9lgng3sPkqCA11LyDNkv/NkR91G9N3vXfErOb
v0TzaK+M5MKy1R8kh6KyuCGgYVz22eS3trcpQJCrSfa1KWnsp5JG+9tz9ucV79+ClqU/T2Z1FxmZ
B9WL1GnS7ZDMzgsZK7vyOeXjNsoK+UmAY/tW0Pw3RCR3DeyGu2l+JjYIDFZ0Ufjo+v5bP9rFKwgF
JjypXBM4JRlFfsSs6Mvt37mwY+n1E6tOek7MpD3xdh7ObZHGz2qIncDN8vhBur2A5H3WMMCNxvQ5
cpw1It7CTOhVlQEU26SZzO7UgraR1SXfevV0TEn+HDHSwy2tW3ktW2hIf8TFaM6uG6GhnKY+9ISC
zDm7ie2z+juJ196iFxrRn3KnPHaJlRNo6LplGPUl+K4Tz31nLLYjobA9cOIVbO1SS5dr/ocFW0ee
jOexbE49zk5bWAV9j2Xz0nrti7IzDhshulZ0XCjJWnrJ3eq9uCSwMgqjiPZTIOa6gTc2TaffZW0D
Ho96rPoJMd2o3RJRZc+yc6z/TRBBfmpTq8ZuxYY49pkJ2WsfLmLOAejX6akSsj/OfYqnv1kYsKTm
tfOjY+78g8PxoNikGXZU0o9k5RFwIcPptbUK6ODOgVLfiSdZeW7yie5Uaqwx5pa2l38Kv4LLGvph
9amd0qSAF+bcnbOxBUzD4FEdoZxGjOc06wGyqmbP3TWkBdSvqAv1+/YCXti//8iNfgiIxqDFBP5+
d5rzyPxcyoRsMlcZZ64GE+C/bq1EtbC/6SqeSVpZce92/QnFT+OV9VUddFA69uM8MlZy0cJU6W8a
IGSwbjYh5ypqGv+PyiwLRJJHK5Xupa9rBYuRMIlQqJEIZhgdt3bhnYmonZU0szQN2jlNqin3IAUF
mW5Wxft6JvbnwRzcEyxpoJJGxv777ele6IV5yQsfpluqnDIc2eoTEYYKTM8bgkbYz/d9XDsNuDSP
h7xvRcjxeCejbOOu4Xn//5J9ZT/UXeJFFdtDSvHt8D/Df6M+9aX/093wYAio//i4+S/xd7X/+BaG
m8cd/vN0PO6Ou8fN5vHx9elFBsI/vvg/9vtf+5dfx1+9/6vdPjzvj0d/f3w9+sdfD9wPtvvc355P
p+12++VwwP98P30ODqf9+RTgO5tNeAjwb7bBKTiEj5vd7m3z6fLPgmDzttkcNm+HGDort4dyMTFc
JvDDRLmuGMg4IO8Qytr/Euo5n6IK4psFJ6jATgV7spKKbw04zUIRV9bAP5D69XbjS0GihTq0JKI4
qcE7V4O7Z6IJgCVcCZGlU53uUT8NM42blLnHSXgXdq3f5pCg698zRoIIfl6O8TIk/XONayIat93k
i0nZ1mLp5nbfFvKQXocnxez0wwQhK3MyneNoTNZbZRnyhxFH2X33Rl0w08R9S46tC+oUFNlL+yvN
1pLoH9bQv6sAy/PvqDDMBIrvylEnh5nVgVfZf5k3xtBojAlMNczUsn51oxOLg+Fk5SbrK/O1c6b8
tYwS9nt03X7vFvCCDJI0awBDEFEaSLgxb0Y6bxOVbXBaHA7D6JBPVZlmD7VpqP+pfs6gLD+XM8DT
VMW277i9MwROZ6OLXgpxCK8Z9vMsraB06eznSVMUfjwOyRNr59Kns1UcZngujz4CKtqXEjXri1Bt
kKfOgC2+sDLHr0Rr5EBf4FcQ5eGtEnz+PTiMUGTreBdBS+ZPwTWH/5wIXGcYQqtW2TaxO/yLlNnd
kw2C9caYyLxlUjA4jZb9K48pKvyqhWqpkCogJc3fVD8UT6xhfeCMPN42DVRq/N4wxRcZpahQkJZs
xlGRIG1a9cDgCbeyqK+vK1NXyku9Prca8KZOjWgL1/fM3NnORQYvmtuxvfB9XZspScbYjqsUTgmx
Sp6jFA5QSVGnK2/s17co8Mr+jj3Q7814wAQeKXkZ+Qv08cHLOTmrLkALVU+Qc/5ugKYN9NP7ih5H
rz53g7F3RQ7Rb+9oWF4geBEYpdrIkjwLBRcEO7M2k1wTclsauku6+JBuBeNgUuQosqEyA0n1p0Z8
vT0n1w/cgNj//eEJ3reOtC8OLpXR7FNwYQ8lXHyfXLe1z9DFyE9tRNcot0tTpCVuSeI5a8tMAr+U
q3Aq0/axFF0TmoIlwscT57S53avrWdTUC9SxIoQ2MfAKZmX+qmS5wetg5pti7Xq30BH97u+OYyxS
FHNPMD3elpKQDcuTs6XcM2vrNYDZQiO6uhEx4beCi4MLbNym7t/nBsSF7ly+3x6iq4R/bgKT8vfM
j0nWly2rsxP1OtMBUBF6DAerjqHmNKfYgQLVtgae5hlpLb/qO0r8FEJZMLdoO2dfJFm35h2wFIPa
e5JoL1TphuWntOflzhBF8j52PbECwka1FXMvQygqDPvbHV+IDf1tic68aj0XecIs+Im11YMZk0+G
S1cuZFeNEDCu+stSP2Xwd6/Ayh5Ld2r83K4GEUzxqL7hzDQ+UJHYR8Ls9sWSo0p8DsHkUEhnOnoQ
J80COEoMG1mMxsYpDfJ1hAdmIAopVn7eQlDpj1DuZaeNC6c6edBWOcwXjxSoT86P1UwaG+wZL1pJ
xwuTyi8/4GPGGnORQ4ogP42JLUu/j3CJNEDTPEKGOttYMY6J1TCx4PakLuRHXUJ2NHtJk5zBfHPK
xkNkgQ/YuaW7UqW+HjL/KOHGcT7brnCLMJskPGtPbie2sbty5Lz+07n+0w0Lzn4IfhX2dvaQ2uk2
sq27Tnpc39BxgWUVyIVgEpPYt92vU7ESRUu/WUvkCfgUMq2B7bcYQwSfa/Hl9jxeD0+uWzOPQ29m
wNGyk92zr1KJ3Ic3l98VBaDgg3LuOohw3Z+ZJtJNSg5QECyHArjWE38g7hoYdWlstGzmeGPhGm2s
wkZEwo8N63eXFtvbw3O9nMl1IamSEp53BrDrAFQFc0bPTmbsZWE+FB05A0616exmVwl2V6rkugQu
jI2c1KhBU62qRx5ZviC/s3hNvmJhUenyt17kgjZtARVWT4WfGy6MTaAaOtx3mOWuln+MiqJCVMLK
iBIMSZFD+jJN1nRqFsJU171FUZBMRQNYoSW20EwOJus3bb5a7VqALn3/ElsfkmdqmoUtTVXi4fNc
ujXEqsKMv5jdfSnH1ZYv9PgZbBmbMmQXUy4gBH5SFKVvh+jST7f//umSUjKbTgp0S1pBPYfCqvFS
GkG5P+G7BCTf280sHF+4LlwhcZtIC9Orwqaogb6TXT/4yZCIvZPwYj+0BfiW3jSERmnbO+ZY2RO1
ZDr7rmGu3dUXVrouZNF1ZUlaLMlTa8iX1J52qlzT2V/4tC5jkce9rTIGTqEFJRXfSIbAEOWamdil
mP7vLZ3rAhZO149eMkBTZMKpuzSyoHTm52T8zqbPNAFqHtzrlUS7sMZ1KYs8gZM85Q6QYI4ag9Yr
zMCsoUVYee240sRCvOmqSvk85CZKGs7JoyCQmNIf+Riw5pUUL7cjbakPl79/WIsJCp5NUWJLyh3m
T+LbrJKNNaxlwaW50FY6K8zZqp0WiLbULndisppdXLj8kOdOjcN3Z5BNPbnJMW/y+55ygZr6u0ND
F5t50aJDlbMdROTPDA+X47C5PVxLHdLWP1VZNI0Rc05GXjyihhXiffzrNGaQ40i3PQRlfbi3WiuN
Lc2NdodJamHgWQAkSScfPSx/cU7d5AHGh/dYEwAmpusYAbXc5Z6L3sAHaY9T2oMJJ8mK3JlBdEGL
sYVPY2UDSUdKc5t7fOfZ2X1nVl3EaGDzYEF4qg7rlqAiNqEo+9mja65dCwOvC1jwukjSDjWJkzfn
WxvE17ToN6vOYwtrWpevcOHuUskcANJa7nP7pfN+2d2pSdd+/NLntRU94eXKpR5+vJ0eYav5idWD
P7FjacrX22tgaXS0RT1arWLO4I6hMrs9Y+zrlOJcU5rN8fb3L9+5ksB1W/gynoB6LU0Lm1txEWl0
8Ower50xl368toDLMo2iyaxc6GTnT3ImF3NwHsh69YSwUGPnOvN/MjisofO4CNkoVOBCJ+RM8D4f
lDM2CbwoerC0Y17IXGfc1LONumes+FOed+OD60qJqi0gB8oCKfe+PUTHmU24xYzCGRwIYpfUZyT+
MVbmc9q7ZzPr1sRxFqJOR5kpmcuisBoa1jLymXgap5dEok5YvN0OiqV50+4dgsWgMWEDDE2jD6L4
55A1GxdqS7e/vvDrdZEDN1aQUReRA44U86ErF/CxDarR8Q17rai2ENXOZUf5sNFy1CGZEJ4TtnQO
EmszoO5134+/1Cg+fBlFujhTNX48YxvpfK+zdzW8l9GdQ3MZsg9fB/+gl5lZkrBg7476UtqNP9cv
GV15el0aFi1bwdOUizqKWMiniAJs28PNexYru8TStF4a/fDbadE0bWxfRmaQfhc9wClz0/H/1bRf
SVULUalXYrGY+56QFMcA2HRlDgms8izkWshcLzJxHQmMoeYeqSc7RMHnCSou7zKH5HvrWd7OZGA6
Rl27Us66BOGVlKuDgk01MEPZioaeNfrNGPlEvVLUlHtbBk7yv8ZMV3LR0oBpy7hWeNkckJBCWvJD
PZh8B2mRjdPNa3KcC/Gkw4R5lqdjHaMnZhFDsOdznKwkoIXJ0NHB1ZSL2GU2C3seN0evrOVGTnLa
zjkgzh6dwVpKaLa9vaQX5kNH1WZNNEctLVXI59nbRSwbvsOGO4LgWN0HuZvaid8Lnh3iOfZWbs3X
++fqhWPTgqv2lEsL1hMHCKfuC0ccKvUuZfc5q1bW4/XJcfXisaBzYrUV7CtUm5iboo4e1Vx4K4lq
IbSIttg7u2Mm7pNuWBmt35TsEIF659C1s/ICJoDrqGGeEZUNhuuELhZGm8MfztxXLvy2BCyfbMMX
zpOXKn8dWr10ktAlEFJozUYOhJtCO0l9z31P5vcKunZj/WimX0nzw+TPRfLNrJ9GnL8a+tLisns7
/hbK/BAl+ztz5sWY2VEBfn5lt0Gs5FcGVHFWSUhhTOJAJPGZ0R5HFe+7ov018nnYxD17NWNxTCw4
2im1tWpX3pc1dBAy7IWMMnJqK4wSCIRCh/9TlsBlp1jzXbkel/wfmLE5JmOXFTSE+0cYtQRyvfWX
2yO59OnLCv+wBUnPbGkcuQxvdYDJjqnvVmsyEwu7m44sHqpqjOF+Y4U56Okph4qreqB95s+rMkN/
Tm9X9gVdOqFNJKkoUl2YOmR8jFWT7UEsasK4jTxU1rIomCplHKAQJEq/hm84oA84/EFh2jlYAxs3
QkGHOXNsFQNu0EwH0gru9800/PZm6DvBnzMB1zo2PxfcMr/OsWzfmWVUJBjKVryp2ptDe0zi7wRS
Gp8Sq5Oj34Ia8AA/N7YTAzfOkDgztlRFyWMlWfoapQx0rbHg7lo9aWkGyd8z6MlkLiGZBwy6V7/G
UM3zhPPrdnAsPLpzHdLcOi7KBZ2sQGqp+59R4Rg7ESXlYTTd5ofAFnAep5wWwZSU8fPQwB/ER70p
ep6nbtgPTRevxdJC8rQvf/8QplbvNKntXpSrm3L0OTDVsmWfOfgA9y3hP/yCDw3kZsedQnEapkYe
iGoMigKS1MbL7YG8vnlxHa/dwveAKXuq4BhpkMcGOpq235WT91zCZPBL7qh8K80udlfS41Jz2inG
kFOegqwADlXedjvUR49NAUHhkY3PBY9hCluvnI4XXkR0aDI0Rj3Aeyo7zDoCEKpQXX2mOVwYVVE1
YCc2MC8yHdUGbtmP8KOiwPms9PF6dnH1B/RIwdhtppEZOtClCFRlH2z4efjWVP4YG7UCiF5qRBvI
PC1rY8iUFWbRtw4IpTT/5OA5tbF/3I6LhbDWtU3mzJ2d3DVRJ3edr4lhw0un8GYTvkMgT9wX2TrS
2hjbIm/SrAonkJQSMfQnoK3SAIBYa6WFhQyko4RrbLd1Njp2aBB6zmn1E/pda47A12eA68hgoF9q
E673Q1g35Q+pytgvoa0VlJP9NpjVp9vTsNSBy98/LP4sVnhrc2MQrmzxlEzlbu7XluLSCtGys9XN
xgArNqg4FWLXJbFfMPchnsagS1BFGZLAwvsnYWvDtRRQ9t89mcs+KmOSklAV5QMppue2cN5FlK+d
dJamQzt3xVVuFvDFImBnTp4/I21mwShLb8sv+2w+K2eN7Xj9iuHqUIkiL2Kp1MzCQkJotrejx1bE
Z8+DbwwVDO6N8X9sqN5vB8D1brn6U6vLncQ2FZR0XHYkzSsHDcqElmc+5pv7Grhk6g8RNoxNVVKK
m34FnpLdyH3Rf/H6o3TrlZv+9R7gMPJ3A5KxvKESKjrzfC7KR2cqX+KOgetDVnqwsEZ0qoMJSGll
5kkdsugbc59hVr+SPa5PNMr8f//yySwVL53SBiJt2OWT8Q4KwAxCO39os+4Hmav/mJGtzPNSJ7Rp
wHOV07AudsIumR8dMPV9a2wOt6f4qjkiuqGr3UzpXNlpnKBIN9v159oe+TMhGX9OWz5+gaAY3Xjd
rH6LqqIbuIUWfjvWnQ82B3BeCcTBY980HGvjtq7YAikvdiWR1c7ObA8Ua4man9sVMC4h01FVDv9k
02E6MXcYNmNb871La2PXiKZ7lKXbbMaerTlRXz9NuDrysqjnysxyOoQXf3OB5ZfVz9Bo7L5zVgzn
sYrwutQWcn97GK9nMCgk/B0OsNdW0oKKQlh54pAP7cYGegbXtvu+fgmMD+twkpkoQHTFVjXIT7SG
JorwHjOpvt/3eS3bV1nNc2ZBj6ZGQa+q5Eb0b7Jdo68vDY2W3KHhJgfBxBSKusl8GpVPZHR+QHlD
3nGmwjzrNWDDjTKXDQY5JfU768AkggFCFOcbYU8ri/1aFy4taAtw7nu8UGKXgGri7G0ap1LQuknM
XZG7a7Xya+F6aeKSIT9MMYDIvZn3ETkVbRYm7pmzoz072xgOQ2oNELzUhhakkWCIH5OSUx93ZeuP
WTZs3CLPXiYmy6DsHdig9oa9InmzNGha0LazKmnLrTJUVXnqum7r9ezRGNYS17Wt4zJgWtDmUFxg
2f9xdmXNcepM9BdRhdgErzCbB6+JnVzfFyqJEySxI4nt139n8uRP1wxVfnW50GjpVqu7zzk26OrD
3umSrIzy2yUPyR57NR/npik3LHttHOP4FgH64cBG65x1h6QhQNvPc2g9SmbxWxtdA9ctcG1njAAF
ctVABU/SPY+5P8d4hECyzXuzFT3qsftORX+4Ps7anhj3bVDqedDLAIaNVv92bBB8FOLHOMgfn/q8
mSaerdbTlOG920LPMWQzMqt3nLxd//hHtyA23EwV16wrdI/OltSehnPRsJOVZ7vrn15ZFrOW141R
0fg2lt9m6tXK7RlY3+U1k+NWMWltAMO6QSjXZRLwlNQdkOFpvyipYkE3ygxrH7/8/Z3rCCK3CYTv
TinJ752xuOtq71BuJi1XjqaZAJ4Znl0AyjRpyyp9QjbA/jItbXNLCuntXB6Vh7Dhm/IDK9ZmpoMF
+kyKyQHB+xKNb9Jxbh0BoA5m90qz5XP6oIGZAXYdzWVHpx6Jz/rQznYUs6BMh2j65SMtfP1IrZ1W
w6JlqDolB7TLgRrynhTDc83JBsPJ2n4bRlyG0vcbqqMzZ0FczHZcVHa8+F+v//APM/KwMzNtOzsE
ryUy2KnF+EsXOMXZ8/QR8pdvYO1M+pKc6aL3WTT/nMut/oGVbTeZIiJeiLyHBDtkkX6O0JRiIY17
UZ4c/2VjVpdrwcy5XmZ1Od7vjMRBja/0Zrhxa6nBk2YN0HEomu456CJ9H4qh/wqBEXK2W9c9Qqvd
fp7qxbmfGsf+ZoMg51FP9lYj9EdPh8tPMZzBGM29XJB8SBWbEt/r9zwYwUM+xr6z3JHst96ihVtb
VcMx0JILp25GcnaHpY67ItgDl/GSzeP3jLZb+L21QS4G8G5h0a/ss8mT5Kw0n308BoLoQYy9f6Ry
qnYKBY3uc17aBNCwrnSgA97aKcmcMVZk2M1u/ur46hNR9mVfjJteSiqdzibk3DZ2H1OUzt/qOsiB
pOirX9eP4YpX+E9GNVPNrHXtnvume+tDnrZ29OX6p6OVA254BasvqGZtBSrOdgLNwngpn9kJKjAP
VGVPpAnToRh+u0PxeH28lXvBTKIGlTs3MpuXC8soJNVjR09JGD5It90T+v1zYxiPbL8uLaJJASE7
OoNAyIceC4+d4A8fo9gjW6zZK/7UTDWO1G/sGiy+Z+EtN0ASlTGiu+9RtoQb0d3fE/SB8zFTjeC7
6CAs7/cpmSaQUrEWGTQhnfqFZWwBsWhtebFytW53NXKSeFzX7EEz4j4CowKJT9oAFDr7nX9uwN+e
Rlntf42CwO9B7ljU/1KqQQ8UZVDcDeaAnWqUf1KQvgIIcX0bVk6tSYgyOpD19aFtAPJKcVcyKLkW
/YZNr33aOLUj9CT8wB6cczQH+oEXRBwkE3yj4Xvl62b2JxSKjNHE23RikXejNB1But5lGxaw4vnM
JK9XtW0v7UmlkGa4DWcI1Uma3+WMPLukazfOzsoU/lax37nXbIiqUSpQcQPEoe5n5gVoVBZbN8Ta
0b/clu++XswTkeHktql2IshaZ88ouIB9T2/dumtOwnCp/SRQHhgmG73cjX3qyortILXcHEhN/5A+
5weraMmh6HUDDuTSvWF16528KbOO0dS9FR40SvOoEKeoGvonP2rd52bOhg2P+fE97Ju1GLtoCp81
/XRu2gGNg9DRKrMOvP/eE3ArIF0R/a4eEX1eN6KVpTYThlFjoSpJ5yZtpHurRPA2Vu2poVu6xCuH
0STB6GY+AL7i2Gc8im/z+tscfUN71smxt8ola7//MvC7o0LypgsoWdxzWA3lDxBA12c5qeDsjpdC
+fU1WpvEZex3Y4BOuAQkY5RpZd0GonmyyW1ZiiPVW9a0ch5NZudc8pI7ZQCBlnk+6eArEvgJt0OU
laodHYbj56ZhWJWWAMBbTu6cOVBceO6RM2aVx1E5nGk/b9yNa/thmJbPAZkZs0mm4NR8lK482lF9
qKst8ugVv2NySjihHpE41fN5GHyE4UUqm35/fXnWNsHw+TVEFlhEZJ2C3GgnC/9XIKHO1lvD72oO
ykR7W5yjK/eub1JLzFZgVUBKNqnzr/pnOgTnw3Sjj2h4Qfj4M3j2vgYP+aN9m6XO6Wt5x174z+sz
/HhvfJO0QC7aGuYa41rVcxd1SRH2u5BvZOw/3hkIYf2/kUDvZCpoI3Waa/FajP4rsepPXTa+mTPX
Ec3r3EWKpafDwxLwL2FQfaZHEflxM0OO1iJQeTA0E0ihqz0j5E+5tAcYoN44Vh87D5DH/P+6iN5m
obCq8ewDp3IvMnf5YhdQp6rnxf2ez8G8sUhr4xjWPQwzbSzed+DqKNKoJLdibs+D5x5qZm0kD9bO
j2HbNnS1HXsW2IdeJl5Vfevd9lkIZwti9Te0/W9A6ptszNEU0dLVNaIKb/gn88TZon/8URx4Buo/
kAtbTg8uM30eJeuSAPDNKfQTag2xsltgLse450ViU/dw3V5WjrTZJQlBtGqaogl6I8V47gP3CH7D
jVOxspRmcyQppXKbCBHOgA6q2q8e7dzag6n3UxlP36z35l6O2pxedFqDJzChxH2ZK9DDsGrrKHzs
LEGX+f+nuqgjz5myCtY+owHsFknVU+RmBwIaOaja7q6v/9oiXf7+7t5FO1kWlg0apuZavwEgmXbu
8jCrcgv6ura/hmkOmciI41mIwwXE+0roRYtPNZDCr4SGOTbImi/d0usUrTW/4BfTKrJectftE6WL
fafmJ8gUPfc1OTQVBCk/t2CGgfp5NnhtBdxEuDR7SvLbWVanwNsK5tbWy0geCpFXVYYHXdrW/hHE
EzqxIq03/NfaZhvXL2gE3QVsUTqdxfcarTsB/eUMG4b8cRLCN7Hm0I7lSkK9Ny3aERW4uWz5T1z1
dhJEC/klPcUe7DEYX8CwGu0s5kwb437Y8odTYLZCQChHLBC/atOuAH1G/8DVfRCOyB7nMbHJwfWW
e96W5wZJA9U8kOxzuTzfBKTPFlFlPbZdak1SxCyL2y5ZymF/oTdvlzgX40ZyasUPmNB0TkO3ZEvd
gEab2i85bfLd4Fvur7qS/vmieZxADXNLQWbliJhQ9SVDHszVtE2XMfVqnoCJOg7lsrFZa183vEHn
IKs2X76upu/Ca5Ic2bZoM8S/OMYPrjYTp65Rv3bqHFcbrmf/hzVQ+wTuhuBPhHbvnbNUbGND1mZh
uIDSsQNnquB3Rifa11kN0gm+98stKpQVF2BC1fkANpiy4zVYiOWNraZD4X5GauNiK4YDcPM+wEq6
FZTb2MNQN68D5Z/orMSnTQh6wckUsBJ+UaM15DAu4c6GwgqeKuQ2X6ynbqDWcVoifw/eiE8GliYy
3c9QnB9BEpCS0nJje9F/oJJexiAD2molWTlSJiI9q2ZVO+h6SRuF/oiuOZT0TkE5DrS8n7tPTEC6
KxjqnTMZAQz40kVQgIxO0Erf+PhKniO4nOB3t7u/gNGicCU0JOp/JznF1NeJB81e0b9Qxz+GzoZF
rBzZwLBrXQ6h7MsI4/gkmfvyBjDyjUTe3+LTB1Zt4s8t7k62qvF6iDytdprYIomY66ZRRIAObzri
xpmQ0x3tqHvyI5UdwCXkfe+iXh1FOAbgLKxAqSfzCqqjlfOnhJpQrEeg2EfuzV8znruvkUPcpxli
CLfa7vW56Kp677jUTqBEr/fNiBB/HCaRdFFRviAJKzfyiGv7Y3gS0GxTgWSUTrOinNE0xA6dL5PM
G1+pBKSrIDRGdvpzAWtghBbD4vJqmhdwgwAi1Gf+vlKnSjS763HRyi1lQt/DDv68ysCcb5OzQ/sU
oIJ48sJdXt61jbMRwKycMxMAP2sr0FaNQZR8VezQ8q02n5Vfb8Lfqeq1GP1Wp5aCPNBvcJyhFaOM
HeTptm7Wtd9+GfqdLQKpmoFUnI+piHpIlof2NyWX/acW30TAc5BVthOZEQlrd47HSYiYcDCByHEZ
YvCU3xU1f74+FLlE16Y9XroGDZ8yNvbIxjb3Uz2K4sj7Gs2P0ayq74BQzLctwuHnpa74Llfcgo59
ne1my2XJNDjWoW1LloytLr5d/zF/ecv/+2Oo+Uaq9KT1BbeTaiscHoe54idm5W6GvAvLjyKK2EsL
ntD5i0sC3h/63FP+Dul0p0fWqYl2DqflIS9DYScMIlTufsnd4cYCF82biiQ0IFqyFK+RxyCOElg1
30qEfXQYQpuaMV3kTNrNAOpJ/Vrf11WQOsL+RI/A5dPG/mRRJP0AWKF0rGc0b/NkCoe43qL4/viH
h2YadQDlnj/26Dx3tIhisUBBWLN846evAfRs40XHuVKDywY4d7SZANyyxJCZTcK5/FFkRXvTaAle
w/K51oU4jFm/lxBt042wUQ2D5jCJuq/Xz9VH7uByxg2/3JU8xHuYuWnVNr98aKYoWu0cNQZJ13Q/
Oz/YYv/6KL64DGT45AiN9ET2qk+t0J/iquYprdmzNQMlD5qXp+uzWdszI+pzwJSF7iaQ0GZOVSdO
Zj0QUf77mW9TM8+aT6IAcV9BUlW5BV5B46OaNuFyH/9waiZTHYcP6vIgSbNwOPRBWnTF8frP/niD
6X8yqSX6lkqoiKazv6gn2eTTk1V23Y3lQkKvb6vhvg2KYMNLXSzvIydlWGSYjyhsFBWYCkBB4V1o
gYb7aYuf8qN3N8zdJO1rBlsO5NIhHvAs1voLXdAGCwLiEGxybT/H6N6O7TraCCjXpmIYqM2biMHo
vRRuHhR7Ltq7yZk4G2b3sTVQk86vFHlLI6u8LFQTj2F7AnFarAE8rDXdf2rjTS4/VQ/WKKwMeBNg
IkOtTpEOz5Y1guiriYnealFdOV+hYXJTMdAebGldOpEiaecxmd36RuvUnaHS2G4EdCvLZaZcaprp
cLQYSAYU2oWBnMZD5eAveKg01sZ+k7+O/YPDSy+2+S5scbyIUGrhum/FUiXTUodPqhHVqegmCDqU
OsseCzCRLtCYtZsfdRuSr3mUB3fClti/wW+SyVmcRI341zjqrOi4eOPAkkU51clThIAbQTslKKpt
4OTnMTpHjI23oeWwPfLf9NRmvr5taU13deDIEy+WEMxdvgific3rvdVoCqkaxfeZUP8gNHHuRqXB
LjR7FLSzS7BrPYCn6yjDWz1EL4BmKngqo64BzXhTPzTTSO+VAJnF6HQz9gqg/TjoPXISFhTK7Drz
jn1wEawWY7Ts9NSCH6ld5uepVfmROngIuv443iDycm8yoJfQUois530hozAJ3ChK9MKdJfFs1/uV
gcAp7ecquAuWaf5Wu+TJU/xnNqh0lE54tKdSgi88149FIHcs14fcQiF8GDg/z7bgO592sOkozKIb
d/Lb29rJhdxpcGiB/Gtx92DoRdmAutlumVrxZUYhD9TwENhEe4mFKTObqp/MgloZyevwuXLQ67Kr
hpyc7K4M9thSx8Oyh92uY1TsBuXZsRcV1aPKAcbcWxJSQTuQmtefqY1fohXDoRQNUYMtQo0Azp9P
zmBlqT9l/SFwfPGp64+aSFlCwAlvZzWaJsWYFA1YH0i9aSArDpEakYIlRe2JFjo3kwuU36ggL+B7
XCZg9fxM5fqyREaM4A41aPbaDN30XnH0p14nyrZ+WNgr0IUOt2y0tqx9bTKG12ppCKVO7urU0910
w6yZPcmZuSBPCpfv1/3vis8y00R4w9MxapCC7hwLyuw8qNDvweXrUon5zrFpseEbVwgfqZkbUoOW
ZSsB/Auo296KsuuPTd+yt6iaGm/vhmBeILLR4x4wCO+pse3ij5Ce+C5IRJ2Ny2YlfjGzR6KuIx9k
vShujb1Imm4+VLilk8+t5GWF3znmMLCiGVk3ZGpFD8hW9SY1An3Hc3d0YlvYlJUTYTZe1pXHqcuC
8DyFb4MD6abqG7gzNy6XteW5DPpuBgF6ywNrQYHOn/hZB+IUMrGx8mvHzLi1aki1QgihbNNa66dA
ZFMcQCcj7kBwV87E+uQWGM6LQkWH69lDcautE2hQ/OPI5tDQ7B7CDIfru7yyAYHhX/hIFDQi0ccG
SQgwOZQcdP6WfVfLctrAEPztg/7ghjfzQr0D8HNULU462aIHRVGh2LdyIiUeVIy2N2rM60eU1Iv9
pLPhNPQjPWH4/GueuWMCUaz2PiRhcIyKaPnqO3Of+FFPHnLpyF006PAIvan8Ocxmr4tdadlnF+CK
2Frm+iZXocjiEJQXdQzQOlhLqau2WhdXQrD/pHTsnNgV4IYpc96GEJpt0OYA4VnMrR9Sbz2HV86Z
SWzo4P7NFwXeWOIrsZ/qKX9Ag4t4s+3J/0NqP/pEghV3gJldm6awx7ZA+8AXw8vcDU95vWw0lfxN
pH6w/2ZSrdbRYFX2IlHI6u6Jqxj0AxaH3TPHsaACWCzzqbcLd9ixiqvvqiT63xYh9G3pWtURbebk
tpW6f3EdCa0Lxaq7Dma9DxsAK/wKwuEJcZb+1IaMJEWvvB/+0rFD2ObkV6eVSm2AsI+ZqDswcgZK
74HzAd1QFpGTHKzlAHxieOTNNJ+8rhAAJLD2MbSZ+GaXyvludR4/ZEyFpyXK231dBMM3e1mam5xN
NNYV8Xe0Z+Npmov6xlPdeFfk03LKIbOWSLfk0BAAcy6Yptw2mawxzE9hyIa9T3vkjNFpM5eJZE57
X5Wht+yKptLiJgIj/hv0hEFBqADxQKbN/kYmvH6vW/xHOWFstdmL3rf1THXFwnM/uymTTVwEO68f
dwQKQ22Xx7LeOFMrruU/Hel8mjKvaOkZ2taQ4OHofAwhObZrQmerC3dtCCOggIjqJTszzulFoL69
qZc7bm9gDFcuDzPlqbLM65esG9M8FxcZSU1eBjpXG2HKyib4lwn939U0zm5bUDvt0ekzj/YTdFvP
ZTF+GSk/qjL8M9vzxjasuRDjquqqTjAFf4sgoYrZBf+HxG0Zfi/ZfLx+otZGMK6pni1QjRAg2rJG
fQ8IXYVrfNjnow8xI/SnbZzblb32jZuKDFXJae4MqcoEIAGvBd/nLP/cTWtygNpNiwa1qs3OS//c
eipu3BzEWXdW9Of6Eq2dJuOgKstyxpr10Zl1oto1w5IQydr99Y//9aQfeFiTDXNyG+FUPb9kqRek
5hsb9MmDA3kZTTndOb6XP06j4kndFtHtyJol1m3D2kRw19+3hBcHtCeD7j775iObjxhPx9wJa4gG
dZAZK4Io6Zild+3cQanKDznbO6AGSvww4+dy6P29Y9H2iQ1ivPP8sN1P2X7IpuEeAnf+oW0CSDWK
aqpA2D8PuwBkdV+J06B4O3dQt59Hnr1EzUBfpeWSR4f0+rYYy+km8on6PoksvxVW441o4y7+oJXT
2jlhI+Np0pLDIcvurh39CbSHHlsQfFnTTe3as79TbVvsg2J2jkqE1sPSZK29seAf9oTAh5q4cCC+
HFY7gXVGXuBQtcUO5dt9xudjyY+25b/Q7LsV8FtPP0ukEPBC2LCBlZjDRIsjVkYvedNn59Hu/tCl
2wkAOwKv/iIgXODRLU7GFYM2EeOzLEQwOTC1bCr2fQmNSwKGmeCFNvXu+pFdG8Hwf7JebDGXoBvw
bB0v4RLb4Q8Z8YTRDfe9tlKG17Nygodmb1vnMLNBHgQpB6iq8fBM6meLb2Gr12ZhOD60nSl3bDCL
Lvo6IoWYsRks/7dK2RtuacVtmISimvmVH+Uzkq9hA+ZK5T9mLNrq1vpoidBRYd5BCwRqSmASdQq4
LZAfdTygHFxUEToxUcXvx0/M4TKMsRNjHbRRVbQ1kq79q0Wrg2+rjXrOR8tz+bSx/pkui9rqavSb
9QgcZXYQpDlcP6Af3TaXTxu3DXBTZe9HqAT79dLu0XJvHwOXjHXc6CbbaD1YG8NIvAxBYNPMulAk
e37CkLkM6/4xhy7g9SmsrY5x57QOnRl3oTYuZ/e4RM5OB1vom5VPmxcOa7IuiqocDCh9oxOmhvol
jD4lnYe1N71r63co/sliTP0+T7ym2V80C3mJS2kINhzp2gQuNvEu/pKuZ/t+xdBQMtZ7qpA1H4pN
zty1j1/cxbuP58i/aosVVarmr24EAfbmMxmNy8oYblPzKlId4+jnoPo32AdR03Mpm7bEK1YOpHeZ
0LsfPo+USGmHKnXBIXk34lHzDG6BLB1QrNp4Da4NYZis1IoOrr4w8an8u41k7whTi7UqtsBEa4tv
GG7kZ4WYCRpc0Yh6yzL1HDbD26cMyiRdRiVgzCzKxnQMvBgFt6Tf8jZrP9ow1SJXkyU6fDmvnNjK
p7gJPudjTN6MfrKoCqUa0gJ1HDC5pXYfvVA0IlxfkpXtNJkzeI8GDCie4MQotLLY2Ut5gdjPxRYE
fOWOMukziAchvgby5ZB5r/Zl8LuY7OPS5JCgEXFJuw1vsDYLw2CDBgQBoG5Cd86g75XlnVTjvhb9
Fqv52ucvf39nVrZdVc7ceUMqQNatuHMq1Bn8j5+zKJNFQ/OpWFiJ1qKsbYZdSXqUNAtya6EetnGR
rP1+w2abQcra7ZccZJ38BxNgoLPFz7ltvl4/Qx9FUXBqJmdGr+aMqgYTkBl/sPpSxCA3v3O98EzF
ZwSMLmMYV21eZFVJUVFLmXvrWfXRmYKNQGHthBqmyzWR3HHwZeBdvyphH7pw+CLz5ZjhMh/qadnY
hI/q8JiByZ1BXa/NRqjzpYPj/mEzv+mmXsWOyx96SSEwVaEbKwqgGRxuMoqu7LtJnTG1vnSjDCjk
FhdPMnKMlymob46s3+qw/ZvoN5+ul2kZF3FhjeBKX3qJ18vYPAkgDs+5wltxF6k+++JyictBP002
xyMrRDNjHbfWJUrqFPSVbLzaSZKhTDvFWeBDswZ8bAj1O80D8BOU9cPs993P3Lb1nAh3QSErVETs
K+hH9ElY+Z/03yYCtwGPnW3jxQu+zPGZVNFDOedfrlvHyiaY6FvwUkRhF45Dyizn0cvCm07RJzBj
7K5//qNEFNbf5OhbqIhkudjAMdrqG3OBz8my+6qnGlXnS6+iJ96cAbCa66OtTMbkJ5FzEAUzcqgp
cYc5DhvyAppwKHFPW42KKxepSYu82GR2oh4DcO+J1iBVe/3cD7+M986FgwKJWxVkKNLFueXiTYtb
Ob9d//SK+zNLYITafVirvk+hEtCA6FYWVhtLG7wIIKLw67usUvbGZq+tjhEb5a7t+jOdByC+wrib
7hdrC+2/9mXDv4ZAyeQdwZfb+l+//+VuXZ1r3zW8a9BZzB5bnP7Fafds4HfuEGzUpVbW3WQZsaJL
T3TIh7RcJoa2+OIbOJqPPgcJBe/UhtdeOfAmnzHzB9oOAopaPZi/HGI/RHl+cPItpMjK8pj8IqQG
0t/juUBEqvmJjnNz2wEyuPHjP+x+hXMwyUW4G9XB0GuYa6XpyYJ4BbR2bC/p+wKRxlzJmC+ZtmIr
tNihnyAxrp2hSsqgoDEkDwtQei/j6wj4564Lwa8SZi6Af5aNxlEKpuqdp93mIfLKaiMUWluOyy68
s1LG286Lln5Ibdk030QRiTulRP/Ppwz1b1Ppu6/XjPdFx3N1jkDpDEr0PL+xxkXtGIXGgV+0cv+5
cdz/nwWZBa96hstknNFr51HAx3n0bS5ad2cByvrJUUxf0IHLFzHpkCJzq+jvCulg3t043sa7Y20r
DIcw1pZWnYWjI9vfXPyMqq2y69qHDY/gEXuMchcfBjU9goAE2r8bx33FVk1Kl2nBL17aBQ4hrF6E
TWQigvyLyPxv1/d15Zebje0LGtn/PpdSz34gQx4H9dabd+2XX0Z8dzLZsviikwoYH7nv8DISaJ/q
q8907VxCBOM8IuybdGs3I4R0wn0/8di1nR3SSp9bFeMchoTmaDjAby9K6B5bd9OwBQ1ecfD/6X1u
iGXNywiqBEhY2NacLGO31+LLVG3dp2vrbpxF1RCEyFKOaSDdeGC35MKoNG+EHB8fF8/sfO7AFZn1
IPoD4EXHbH6w1ffrK/7xi8Uzu557d+7aoMRLorOGs2RNQnonHuqvTsl2C5q+ro+y9vONwD7qkXpw
AyQeqKBfpZCJ01dP1z/999X230eDZ5JJhK4aWzGjqTFrM+FBEJDYEOXm3m7qZbCbNQGCtVZ0NwY1
cgVhDZJB23OCXZF3YodyOzlFOeDcDlSgdtYQZfsWb6nU6lv5FUjYPtZAmyVgWfcTiPeG974/N0Xc
NQ6JB95Wh6xkITwlGe+paKOj43Z8T6vc25VVhEiCk5/X5/nxAfYiwzRsAfw5C3Cd+T6tkpqxg1Lh
s4/KU+Lief/JjTI8NW28rrw41XOTfQXQFKu5xbnzIZSHRp7JBUEL14oW8JKexz5mb0UOvdqk+C1f
uROX98Wr2yRZFW8xo6wcOJPpAZn0BiJPGKyHIEVFvmbLRilpZRtMngeBpiupmxKnTZxR+4x7v4oz
q4yradhd3+iP3/aeSfUQNsIS2nHLlMr8TQ6gjdH5F/D8iIRLe5/nxY3srLumzDYMaG2pLjN9d1/0
5egNDYdtevOr191cVGquT+Rjh+iFl7+/+3Azu70effisNmyjPTp2hrh15XRTQaN2Y4i13bjM6d0Q
3Vj2ncfCIq3K5Tz41ZKqbpJ/fJCY3SGj325sydoSGZdeNrAF+rtTA9wJ+q6G6EZ48sv1RVqZgUlX
U0cXkW4hVeqHtRuXkfwqW/msFhBMT+3N9TFWfr7JWNOXIbqywww9V7549GX2A1xpG+bwtz74kfc1
lmaWuFaHoBvSKYzmBE3D3h6QXCvx6Th4MWjkSjQOi6xJ0Fmo92pp6GHmIgTALSumfcVGdhRS6pfA
k/UtFZxAQLIL44ZxGwIgQ/5UgdTwxfYdH2zxQBxgVbqDnudwh2IlaBgaJz/wiPcveanl2UXTPtr9
+lCwhE2k/uPp2vm6dP1wAEMZHeIBteyHOpub/aAnZx/h8kh8PPKc6rtNraw6DmVAd6BWse8HTfqb
FrpDB692iycic/tPlefq+1io4cHBN46yBVewjpzwhLgFgAPh+g9MdihfQM9gs7fw46yMZwJVWiDN
hIPO9ZT7gTqi10y9QCRx3nkeXqagmCjjflRBEzuRhJb99SOzcixN5Iq28sDJIjy1p34sLqp4qAv3
t84y/cj1lvzmyrE0YSuDHIp+aBCSzUT85IT9Ahxy67ZZCWtMtApu5zlo2qVMu3nSSWU1z/VSpKym
z6NWd64cPnlhmoQgNousikqAYb0p343ICTWh/bmYz+T8UC0DlR9H40U5djtFXu3s5/XNXblhTDzo
hat3geahSqtgDn+XruSHgftgpl5K+thqlye9mC2I0gVsp6Hddrg+7Mp9YGJFB487QVHiSWW1zh4w
kUNOnTgf5caRXQswTPDQAOqtgNsoP2VqaPKkBTnaXlZBeDd5kTiprG52rU34IQ91fQ/taPpQBySD
iDevnmbW5vcgZ89ers/1Q3Apoh2TDEGUPaivfIp6u6u7/VCR4g6EAG3iAS17mmsv2FnwxvsW/CT7
tnTL/cgtcvJH9C65RPf/5g0aeKoxKzbumRUn4huvk7JXZAEuUKV9oWXsKWQpgsA5uRAHTgiTRaLD
7vvQyLeN+f9lUv/gYjCxNlXn5ATEmpdKVM9SgOD82yV0dRmHXbf8YwNIeNOhfeW73Q78ZXJo8CMs
KeBH7gx+7N0ILAA0tyvQYrqlS/cuV21qZ7q7AZIre9BRYe9s26WHciy7Hw6jw13YMrrni+ePcWB7
7CEjIBqznKj6WQ5V0CajN/s3hY/un1wt4kGo2br1OkYOlkWnR1s39HGuodM5gbPoCKrVWaKKY4U7
H1zKr2i97R9Vy/297JrxWxZw/sLoyN/IVLG7uh/CJJedfeTzkndxSUpxCxrR5avX1ug70137EijU
iXOcit9h4wBlyHpSfEGZY0rGaplA4gPlElJS90Et3I0FcmUxCYi493UeJEznUKxtNVJpdQ0gPLLP
PNFNe98NwfSN1yPZj3ZAXwevRt3Da9ShASP2TqshOA4V63a0I+qfhft+XJYhSfzO9v/H2ZU0x8lr
0V+kKgRIwBbo2bMTO/GGiuMEAWIQIKZf/05/Kz9imqrepZIKak1XV7pnCMbOKY+pAZYuboFt0CQQ
BKcgLPgEOt63vXDIHydi5k5wHoWk5O1Nb7DIz3uMfV4othfCNQKoUzk70sbk3WiYCICeiUMztWWL
/F6YL65uyLbP0+q7A9lQf2SGCGIO4A8WvrmPDRoHbQahEAheiO86m+SG9/n4gBdBG9ggWjxkFszd
U68rd1ZplWHdG9GmrmK8ikNZTvgWiVggx246FZb3t666fhdFmQo5r+qbovT6ndM5UFqtS/ljinX8
IXNT+XnaQ9lD6GxNumXhLJsDhHvLsmpVeXimE0ZyYzJl3bLoGh88xJI5NouClWHWGlc/zyzvcav1
/KpItlZxFZr23MC5V5/SaFjsNarLB7AhC1jZ34vyjzuuJIgLicQclWUU3CrbsWhP6VSGEJkEzv2s
8leE/Zo03tLQm///49XIbUg7I7LBVhPIoCT1DthRbCVuLhxacyxwl2BtVci+TpoZoWszGAWDqjKw
lWfGr378GTs6u2+b2q2MPANbPm9unIL5AlSByxH4q4B//vIs4INESgTNJ/co8foKkcXeOkiTnajw
9qDDxIDziu/FNKwM01fTjNb+QZa4YLbSmk+AZoRl3T8iu77Jh/Q05M3KNfWrjO7cwrmfn9boWKFK
aJBhOkHJe+NhEVlOGxTZFAgpdiWUdy4P28KEzDEmTDItRjy1gDgrNw4bw2HNXGvpy+eh+9SBbKCQ
zacWPZXwN3TaNvHz0bsiVTwPzuyqTXsLWGdPq5MLMaI8cV4hE/lxeUC+2gDnT5+78+lny6YbUZG0
KQSCbHBQTM88wvqbIUzXD9e1MLtCmpUAdYk42AOpSCHzT9KnqcpVQAZIAl9uYmnsZzGCucRqyqiH
p0+dQssH702VCK/79GwHl+kw8H50yBFWy4FQf4tozdBs6UfPdnBqph543KASE3gdwN66KdeczBbm
dA4faZke6qmB3wG05XU4cavOfWYV2Udc5WJlyJfamO1XI9EOoyb3joVWPjMycO7fbGvN/3Ih3syR
ImkK+0vA7qOja59AdvD59KM0X2i+BjVb+vWzzQptSYuxyfCO5nh7TsBo9hdK5CuheWFi57gEeAL1
XVubcKERndq2ESWh8Cq+UkNZ+OnzUvYk2px2BbinIhtTnyfNo+vld657naux808Vu8ijOoZSwbFN
SssHEOIkIzOUQ38aWuOjy6sariDqKOw1lOiXKsIIQf8UtjmOltK1gHb6oaeg/um9shYN+/wG+lOQ
wryDi87bc/Xoxv70fHlX/wdCmV9fzm3OFgASommC7Ut9GkpGwyiuXDuoerd4N/sp+sNKBug6F/pH
CinoaouKAXsesyzbVmPUb7pKgjunmhHOZyRR6q8aivEeQovJH1la3NeU4lUigxfPLlNMgMFUZ/Wr
hXcxcyvdM+Mmzl08k0+jTD7AXsivZFrMoUmyPK8MgMpPqir623JUGE4JPQyvhDdxRqa155eF7TnH
KSWD27ZRU0Oop+1RJnknNWw/vRBXqsvTs7CD5kAlwLa8PovxfYhT+GCRhrpYy8gWts+8MAv4Icez
gEHxWCS6bco7vmnSSO08e1hTr11IZeayVlzKYhxsDZ9VxZMd1dHGHPB42gh9q2iy6+tkBdWy1JfZ
yQplIdJNwkUpmDTyhbiuGXR4Wpa+AYzaSoK/MBVzdxLawyvPhDTmqWuTY9fbN7SwXq+a5TnGAjUP
WdtpBwOrRN4gCflWFvTj8qcXFuh/b0ifsppSyNYuCpOeHOOv573H2W9gN30ru/Lzs3wDdUJBTQ1D
YyeW96bqH4aCfADpcnZpSH5c14VZ4hG5vWsRA/lkhUjhUghO2hNUHR9dsqY+vTRIswSkmWAAl0zQ
jSsGG1CCKej6NzfOEePWEpH/VskXYXYOsxBt3IHXAbYoJdo+0FolW+HW8VtNqffBVCzuK9u2b0a8
cAdDVrsbaah08A3bTiBik3MsixgghKgX9tboh+EKwAqi/1ySjavaLvIJjwqE3ljt4JvQO7o8a0tb
cjZrFXzFGH4s6u38dH6qUiTzrTUK1MKEGbMJG1OjthK7GgFa+aV5XARwQoZgae/+gKLCGlbo6x7w
ORSBss6A0wGCSp1AgFp3rRNktIOMkRhWDt+vQwqfYxIA8oc4JgpIp4agym4Lw4e00prAzdLPPwfl
Tzu/lmXdqYSQYxGP2i9RJhY+Vzx9yoQe13ztl3pwnqBPjbieWxuS2+kpaSCj1IwPXaufLi+ghWyI
zyuGiSw6LqIkxV2mnPbQS4GnblfBmhE5C90R2QNKh2Ls4+RwTnbKJdObAZ19lKc45EXhHB/vPSAe
fqV15T2iHp8+2Tb+roVT3VWRic+hCnZUC9Ker+q9h9Xt5hAMo6onh1pFam/raM1f80sLSTiKzwub
PVN9H3fna90QTyH8NoXvVM1xHKO/jkV+wF7tIUJ+6rDheXD1qqvFea/+G7Tge/r/s9tZlmF4vHeP
EPcC0ddL/AYIrpjxNOgnFYeTxOMopH3TAO9QYp/qxsXLr145cL+q3pw7PYsgiYW/gz30eKZ9vXZe
9ZHY3PFbSe4miCp4lWx8MtR3NifXMMHOLc7CSpFFJiAJhntMwOZnA/ep/aOO1vBqS7M4x2pgBjGO
gjm4y8WBFCyISbOpDdM3oxfAkzZNOT4PKegNa8jQr8Mkn2M48DYCqhJgNEfbVBtKfpaGvU2jG52t
nB5L35+FGKozIJGMfjoZ1d0ki0OlcTERA1hi4+PlILAQxOZKtJTKUpoWjFu86jYbZUi7X55tBZc/
vvTzz41+Cl5FSjNHeDno0RB68yaFR3to19rv5XSNADIW1FxGMgWXv3DTrDg1EDoX9b1pJwcre4YS
QthnVw7RbJOOsZ3aosM2cYp7HnmQMvhwo7Wq79cZPJ+X5N0abMvEccaT6OPAcyD+MtxpOwugXBRk
+uXyPCw1MtvojbAao4LV+Mkm1j6vocbk1ijz567wcVWD9yZVKyFlacZnG5wJDyIRPSnwAvcK6ISf
eCKEZI7fmGtA3YUFO6/H41kVMqEOU6eS9n9tmCIHU9rve2aN4eXBWmpg9tyEMn/cO6gFQDelGALR
DeUeQVo8WCABrTRBv4TAY93OK/LQKeCNkQrnmI8CjnRQXgxNBUIGJBHb1p8UrUVAOMTz3NGzdn1W
dduojIs0dKIihiMw5BrBlIMrwRSnUP7uin2VOxNs9CYQlbTLxJ1yjOpkQQnrhpa683s21sduqm1/
coboJk8QIetG2997WPXcM9crd3DubL9p7URPo9lUYaYa98mKK76vB+mGKjMrv2hsM4T+3BTWJHkH
iL8LG+7GMC9RChIFtN+kbZ/cm+3YtP5QGuP9UMBy3hvSHNowdbJNhm58GZ2mD22vTg+yS6Y9bE/g
aMhIduSRkx0cq/vNyjTamgPkI5H/xHdjBoUcLb34vZ1c6DcnKnb/JlE27njaljs1GeqmjCYJPRGt
dgUlaQAIZ3PXRNDMS8Zeb4fOUlDw9qZXyH2V29Qi9YYrKW7dVqKs2poA3qHYZ9xRXhI8uFQuAAWm
We9lXxevmnt/eZl3AQSkeIAY450m2va7zqUWip/12anWawLoO7nvvOfltjDK/NUxp/i1tWIBc+i4
DbzRuBeItn6qCgh2o4Z+0E36R7lQsYSiSb5nipYnu4tfmiY2v8u477c9ozl0yKcxsBLnV5cb4ls+
cefWtaW8UU5TPCWOZj7vtbv1TAgKVdP056ptMJcIg4GE00S4F0H3rNmVZ1k13dSPeshWjDcWIsUc
OgKXkwnoJ0RV24IJTZl0iEVt+jbU5hgmNcALV3XjH6gIwGJt16VQqlbkUWTRQ9zVLxLogOs+f07b
P51wnMZWbtjtCCxt6jfOQ9HEfjcaK1e881e+SA/nyAdP67TuRcWPdeo8lDT7hkDxfvmHL33anP3w
zhUJbBzYUeWWz8idaVz54dlZwyrwzSFBW53EwF54Mt5pah8u/+alyDw7XJJcl904QparIdRv1a7h
NOTRylVj4eNzhU8ipF3ZkNw/Qbg0cEEyUvBmqSCzcNVv/0fXc8qonsqpPE3gnodCMDfITeTVkZOS
lbW4sKP4LFnMR0ZIURX82EV55EsuXm3ShlQMZciJ2l/ux8K64efGPy14xaNkYNwqTrL6aZbf9Rp7
YOm752n59N1KuYnKcwRACOk39wag0fDNhvfRyqpcyIDmqAooUg2E2ZjdHjxwiFAGtH2SyXNZc98y
V95IF9qYu8nEvBQwWmSQ1eQm4JO2KyFfzJp2256zUrizj3fUqOprQNFIIf4xmClk5ACIZB+hGHXs
ar6lce2raU1fZ6k3swBB68qM6oTYuJom9VFqprbwrFEBLqdVYGXS25hpkz5fXlVLm28WNIzCsOHS
bY2nwbuFXKJfGY/APK1svQVZLcjf/P/aSkSl22jC1ycp7aPqneFAItM5dqiwBGB6wHpnPJu7kuQ7
7Nf0DkJVedCVg3UYRFRuLndx4bI9l6tsWdq2uRT1KWqi9Hloe7aJIOq8LZkHJRfuHOrB04DidOm+
rCq6ko8vbKu5mqhhkL6zBj2eNHdxvt43Sb4yql/3h837M8oRnj9c6hN1GTbR4HUgoabTZkKlOUwq
e4dRrzfwFPbCth5eLg/i191h8+4oS2FruVCu7Sv61uTxBwU75/Knv16CuLP//yLBZ8vcngwTDiHl
u2HCWQFmHvkD10BnX25h6cfPQidk751KJsI8Ca/ofU2c+9Gavl3+9te79R/RrYJOFFRg3PB60gV4
LsTtF5kI3rEl2Er1Pf7l4XJDS8N07tynOB1TZcU5GgOikSbAxnkZTpq8hy47rgyXm1gap9l9u4UA
nUs56U8tS747Y7Sto+HKYZoFNW9M2ojRaYBH4Mc0KD8bfrqkDHRzGwNzcfnnL43QLJZVLWxeCg9l
P4BrWsgSVk3QNTngpolauwN/fdKzOQTXIXAA84BAhngDd/YuqOBlaEWy3NOyGI9e2eAl+qrOzBW5
GkOVBnHhAZIPkfPSOzreRXYTHSHuHr9ebmLh1e4fXS5m5lUrRxADkt6IDwaFeGOOusZrFuOCp7zK
CwzcCg5ZbceHIRN5AIPB/OflxhdGcq58GCVloiEkBwAFNDkzgO5RqZJA3YqnpKRX5QVsLnuY0sQc
zTpBidlhfFeX0biBd44IoewNbg40Q14piO5/Lndo4bD7R8srNvAirzwFMxK3Z8/geVTHiUI2BET5
5gjP0fE70HU/R69OTh5uKtBs1Q6e/GXmOY9SAFF25cqZBQpXZjFJJ1edGOlCwyMhCIYBnAwud3Mh
3tmzGJHhLK0V7ehJWn8JUIkdKO1mq3zNf1nRmhr7whE3l0mUaWtk8LsaIFCUPngqI4cYliAmHAgZ
7Cbwjrazk+7nkEfFyp14IXTMMZwpb0aF5316chGVNmkBSEIXqRwYbq2vbGKWC+V97uYeQz3SHfdp
8dhFD1P8fNWczJGbU6GZM1VkOHWab5ysB5algftU+avhxQYiJ2vAyoU9O8dvUjbg+UMnxqkpjkmZ
+2Mz7IyxCOvxqqsgmyM3uWGOWLuxcWoFeTYiEeZE/mwkX1m7X9JLYERnzRKBOAOi1p2m6qRBlgmd
SY97K3d4ULfR6OeGrAIjzjNcRE3rBsQdEGclZ8DvZ5w2vtdUePFKhX3dgpgDPvuxt8EGptnJydra
b7jaWGlp4vGuuu7MncM+9WjmnABWfUplF8BAblPazbYx+YvOi7ueNGusnYW04T/6yKfMpLUKGRcs
QsDpCvgnWDJs02ENm7m05maJQ9/p0mUkmk5VFQcNpAXtqtnjsRYunddYaJ9XxSxv8LIYqlOlMZ0a
mYXaxfmQrqUkC9HSmm16BSdzx00y49RrvWEpHk+67zh1NwPKiUm6sqwXgtccCmorAlo8ODfAO+Op
1dqicOVba6t06Vibi4YlFmyybdXUJzrF9VG7MPQCRrYmccA7PMcSPSZbcDCdDQH/bFeAvBN6btlC
L8YhsDJiV14T5nBRULBY3BXCOJXVi2fJoEahnK8VMJeGcBYYDJsAt1wiG2lAJ0mBrqL2N7YG6VhY
BHOsKOztJhhXFPjlfTZtWMVhcaVz15cFqwM9eM5R8IGGl8+Cr/eLPWdk9mNXwm5ejCfXsSXwBCAi
FbUu4YsIZ/UU6KXLzXy95+15MchLkkyVbcSPk9cZfqRtARKtvZK3Lc3GudFPAaVOU9kmPcNRSTPk
aT9bDs5TfWVmPdfnalx4QNgukgtQ9DfcK3Zam4d8WIM1/+eN/e/bMZv7MbRxVo2s5fARcRj509c6
klBfRi4awGd03Ci7H9/YAGfTbTOByijc3LVRm40FeIaDBpRI13gyYK1g255G+li1PEWJ20qswIng
V2/nKOIOKSl04PaVDQ2hTsdBCuGSW/hQihDY+PIAMp7ej0nGtzkYKzdC6fGXNqfoRwSL12enqKCc
55XGqZPIcmLSe3uRuq5PXXMIW6fxQJCxy/G1gNeRP2LA9hOc2IIpr1QSZCh9fOsmT4FAoM33EnVg
MN6r6jiSsnqCRccUqGESB7C7B9fvrK4+xOBRbrpicm87J51CYMrJnjqEOT7PJZQqKscJtJH0voQO
xrYfWNpsmMgsGLJB3LEpBQJKHYnqWGWD9WvKtBOHUvaZhmVrt0aE/3rrsLm/hTsUcVWO7XSaNAx3
YeYAzcEMNh1TlqZBp9ZYMF9vHfZfZfLz6h5pTVnFhlPDExGoToy+zLu3y/tyoQ9z5HiOMlyZtvh4
1iEs52+j+HBimBZCS/FyAwu/fg4dxwUthYU2MmVw77+78VA9gLO5Zi209PFZGBYWc2g/Qdi2zTqQ
IJVZBRWBict1P/0cbj4NfFpCis/G48OJRTXzIfD4A0rLh8vf/lL3EknEHOjKDRRsZVPDMzVx8DST
1Hp6gJPc9ELPWCqfVRMJCpW7j6DCgnljNMPecNNiX0PgDBottQMD165F+pek1m1jDpZfogB635LJ
DToq3T2cEc1bF5YMB3hemmECNWnItUUFWQm6C6fUHE47wkSe15Lrk2xAf+1K/hrT9gYPt53vONWx
iUHNvTxWC+H9v0zj0zw4eEQzBiC9ToaHDqdee5d57hjgzSy8roFZQie01xM1jMBQxoCjZBS2U3Ud
8Z8pWJhrL0Ffd8Keiwa4IMDHuOLDYATcmL59kYa389S4slSXvn6epE9DVFZukg6InscaByt0FfbK
uJlifuX4zLJS4rGmJz08mUn1zbaasB5+Se2uZAYLEWgOB45LswQ8s4+OwgTel51BdXcdnqfNVUzz
14PD5gwIz4wKa3Lb7KTtzocDdNhHT72xhixb+vps6J3J6GU3Ahlo42RkNXSX74z+91ULc855KHuL
5qWLV1AGWIk8I2c4iN7ANTgrRcKlwT936tO6ySgKhLAzpydY7fpw9j3GMgqMPIUqwe66LpxD96cW
4ryOmikZEf/7N1r9QJkKu2Bl6SwNvfX/36ZtIuBkhl8vnXJfwXnTd2S7Ub2xdlNdGp7ZZbIdobni
SgpMv+PqXdLSZou7cQGb9wrYWpjrrPhYLHVkFoD6cUiR8fT01BU/HeM3M44jpDYvT8BCnJ4DxBWy
KrxmIkvJE/HGHPNU2uZBKbwh4mFGlGuWMV934R+1Oo4rsUoAajlRExZTyqPxqwatZpfnRbumUONi
Xv/NlO05SHzqacmrBhcjnC17yDWe8Ihl+pM+2/3BuddV5I3oYWVOFl677bmFd2PSNOEuVSeDUOdt
xDHs+ZzoVGyo16h7AZ/KgALHGsSoENrSyzbgWK6drl+vPHsOujGNBMbOSLGPhm1ET0BuTUflRNZN
C8WJvZv2a7CYrzMoe44S6KRTKeMspUDwDOwri75no7OS4ywsibkeChY0T2oDpkx2SXcA4Cb+KLJz
vrOGyl4YpLkMoBqLPIYYxHAqp9us/SBd4xvjXRbVK+fe0vfPHfsUuyxUfSMrBQ9add0b7/L8rsol
2TC4Jf5OKm/tBFwYpzmkHcQz1ScD3sNkDYgbiGLNsasUAwbUXHsgX2piFinLRul+JOhJWX6AchhC
qcUXSbK5HGKWxmkWJoukLWLg6JB9qOQYdc5r2cfbuLCSTT62axCrpS7MY2Smi8KuXedYO5Hf03sN
bbnSWUvPFvbBHO8+SSY47t/eMYVuGLXFozcW75dH5+vihD3HuuukscWQI0Eoha2gtSnMfZkXXhA7
3iOkkJw3KUR+oNBL2WalUtdtvjngnZCBtmXfekfZp3dmqn4k0XRvNOr75U4tTPlcsVDHTVzgVIc0
Aw9dKR7BiP3Zp2nmr+nSL0z3HO5e1I0sSk7NE17UocjQwpzSrFt4v7bTdTAsQJH/f3sXUiWejJV7
bKruwEn5Vys3GB1vZxSwcr08TgvdmAtUmQaBtj380k9FzugujxojSOTQhHEer+3than4B3voDFNq
nHnxpYLR6JjDxiv1BV4O23ENE/d1DmE7sw1eqgqaqkAtHAtqb8gEHSZ+E03PsitRlPx23UjN9vco
myrRJtrwpnaTF8ahiOVD0bsrx/lSF2Z3GBcOIGXpqvFkpJXxZMieb8s6S56aXGeBZ09qD1G37PVy
XxYSlTlEMTPcrlYFJFVFlT6ZrhUk3Ir9qJp+8E57QarZ37ZsHy83ttCzOWBxGlJJBo/Ik5cU0QkW
65PfaDJuDDGktR93Jvku4d933WUZPKP/3zV5m8oMqG/kk4WVBwk174bO/G5b1tPl7nyZdzmeOx+8
CsIdALjDWbISkKtI8MKe+HKInY2oUBgnCf5kpvA5D9M0aj44c5BYOFPKVwLnV9vp3Px5Tj8d+pXI
WUVEHR9xAkOaHvUjYBmor5m8ovxybmA2gC44e732eHyEuiiI300aVonz3R67tcrHVwvi3MC5Z596
AJo8WKagbx1R2mVbNTD90k4sObBOVI2fjlZ5GmyZrqH2vjo6z83NwihMaZLIVR3IDkN3D3/uferG
V7wxnT99bvJTTyJOO5amDkxG7aS/j2EMH0WOsT2jdjYW6AoQmLpOqdCdgzQHGVtmV5Lk2EIIv2p+
mpIdplVdly+rYueezCKobr3eFBMW9QQN9XaavrcFgU6Tw28rI/1roG6RpAjdmejfoJVdowaDgAHV
jR+XN9V/taP51enc/iy6RkJEtgBw8djY8HGtni28rtS23hP7g0DQNKOFb5e/3F5MOGFB6jeKncS1
aironZEDHGBZD5p1uFuPN3FibC2nvAWZ9E5M+TPV+86bfjiJucKlW1pQs1AtM1I0GaPJkWf1X1gf
BImh3i+Pw8LmnmMhqbDTyoXJ/TFy6ZEm3k1uNGHe8lcoom8uN7Gw++bIR2g5O4oqzLRD5DbLXipX
H87c0OjBcK7ccnMIZEOgcx1Dz/FIp+hk9v0hqeqVn/8l5gErZQ7ArjpAK2ntYohqM3A5VNtchKnc
DCv6M7Kyt7z9Bh1RvxiqoB31htj6xGW2EhuX5mcWS0ZDum47ptkxEziR62Jq9znEAbdVPJTHKCnU
Si8Xlthc/U6NEcSdzSY+wtLvAe5Nx07AQuryAjj/1i+22hxd4xHR2rVnZUdnEo0vOIf1FBoE6aRd
o6UtNTE7o2KU1yGglcpjk4PrVVrDO8gyvy232V3uAkWZ7+tezEX8HMjvZA2brGMxUrE1dAMxGzeu
9oXhNRN0blINSRGW5b8rt1H1HnG/O+hoMl5gv9TVR49YCgzlprVemEOKPYrM5Ltl1uJZtsTxB9M1
7xmhSeBYafQCNhwozMJK2Q0YVdmhLnh00oUhXhiTKIRoaAHdWO4I/lFN++x1EGqyAjBBnF2N10vo
phtFtbG9SjQBy0wHIgi68sKmSDxIzAvTCGRm0LDIOPCWBjflY1E5zVbVphW0hKGqwiLpA6YW7yMD
lXbQ4OotQMYJLLFhkw51z5HF266w2n3BiXEgVMs9FoMdxqxo/D6CCKdfj7UVlM0oj0Vls2dzqFCJ
JGOzLcbIPY69Zf8G38A5Vbkmr+ZoZPWupW31ux1tsof1pvrtoS4exhVwqEmjmk0MmMEQtAz3XdNO
YcfdsYyEeHyK7mnEnT5QRenUgUwT8VH00G72ORsgjJUnhv1cKqJ8txnABovbOhzjqUc6A/X6xmRR
IDFeWWDYrv7o7YT+0rFu84Ch6vyNSFWF5jT+gSubhzk2G/ak+6YHFLKqbL/ilthCozjdZBJUM+Z5
43tTJ3hYr3pohpqV0f6Ohrh79dJhfAOzlD4XUMJ9sllZbCMaOz8GyDHL0DFSuGaPk7ur4PX9G/wj
s/Rp0XIUssZe3XtKjVkQS6PfQOhxCOkIsC4S2967nzLlBRKV3sDQJsRUp8Egd21kguLXYdHAMO4s
6C1LiHcnseTfGYTgQuidygPYzf0vSSv3xpPm+ELxpQ0dve4PSYS3KTnvQhtIwlA6SGmtqHZgtMB6
14fpcv/SOh4/YV7sJ6iQepUfQcAHNqA1myBb1xQOsLCpdaR1Fh8w9mxHC9N7Us3A/0JeFtKuIE6c
AYK8+D0NFnloPIO8S0N7D8Rrc3RVkfjNts1810Q29HpdklMKO+amDgvdJ7+qRqAKeRaleoddQ9tv
vbahtyOK5Jmfy9RzQhjQFdCkdSFJvktgPBWQzILeRW0m3aFnhfvURj3DfwajSRdt9c2L4HY5tgzL
A+YV1c62xySguQO3ESdTfmxw4Jpal8LsT8kI34ycaINacXKT5Wb9nHuucxNnsn5I4erWYM/xjG48
XHil3zWkec2zVv9lNer0PgxkwIgdcxfmiybs4qmS0i+MadqK1B6PjoNNl8R9B6Qj/Zk2BQqZXd7t
TVb0P2IzbgBJs/VD2ntqm6VV/tDYOJSMAmfEQCG7VbhTtFUeG44wSeK3ZudZR0fZEL3tLL6FUby+
g4HNcIDtCWR3qSQQxmw7uqGmrN5LJFy+NMvuqXMKvLCSPPdplna3+KXuT+Rs5TYZ7eZOxApW5YVb
BrYWsCfsQtdCoNN2eaRlSzrfhq3tLquSbGe3lm4D0QydF1pd791WtYxC/GT22hn0WVUxoMtRmm2l
Z3lbUkPoV1tTeutlAgouTW/pu7qtyMZIe73pwM7FPhzqaE/BMuzgIAr9i02R6mxjqIQf3Cwz97oS
5V8YjdqvTVxNe7dksodGBQTvU7NoYe+dOvDgSCv2vXF5vucwZ2E+xJf1zszUdNCjzm9MrzN3YGyn
G6SrKmTSEQfchfqQs9Z+HaBJHtBeOEEiImL7DiQpwj6W7la1pDi6Tq9vLHs0vo0sJXsoBvOfsuoL
5TvIInxE3mwHSnCxgxx25myrrDEg2uwmfl9B162qq2FraWK+TKRyHjpP2L/s2snTLVTdM7xreF3z
c0gpfywYTR+Iaord4HbRKyTTx9eIQMal7iEYEfEG0dMy5M3Ue3AssmW2d/UYb9vYqDYRBfOzckro
+xtj8oNj2992beSAGw369eQVBgpg8CkruG3eCyeXODzOTgGqjMM258ZNrYhzZ1Yd/KI9L6OPrWFD
RgUOu3du4gw+pKDrAynA6ph650cLpeZfAHc30EOrcW/yPUGyR1f35hBE9lCHvCMFD9E1O8yavjyk
nT0+wi7Bxmxaels7NuwTiigJicu6l7iz8ycV58kjaQZvN3kWnNgqSg1/aDPMR5cX5p1qkuipyvL6
d547qvOVnTR76YzqvVCC3HZ9HR/MHDdmbvU9APpmAeY0Hqi4j8gdwzXRKe+csmRvtpmyE8Xwvedx
lhxJ12MlgZuHOMXowR1YvjFiI99yqJ5j/Ttgs7dpRAN4BrTQmk7LLXLg6GOYutreI7nSj03kejcR
Eu1fqPnme5lpE3f4JqF/zLrOv3WSxXewhFD3wPRabyMcbV8JsJDfwA1nQEBqiP4GlGu6Ye3Z1QcW
vcaLk8ADmEPxKFBk8l5l1NVTmBii78NEOSlQCJa3q2SW3UZMAOfcx9AD7xJzY0CK/aCJJYAQV+3b
IIkNDncxbEy4IPksliJIyyIPlKr/x9mV7cipa9EvQjK2mV6BmnvuJN3JC0o6CYMZDAZj8/V31XnK
RV1dUj9FJzmCAuztPaxBpi1Bsw5Hd/9rwhGZqtFCHwrZHMxWATXaGSrAq8r67LbnC9xHK7f/HUaL
sx0NK3fLGMH0N8B+0n1XfA9cUqQKqt5fixa2eEZnMl0sKe8sGjmQ3ObkZKv5JffN9GtkPUl0UOvf
rl76cVsoTzxk4DG/zkOvbvmEOOQSvThxfRYmgDRuWeVJBiLLj462bG8K2gCO1LnLjbE53HciCH83
g9PdjAuN7oEwJ9gIQ9/FtoenUDZFLgpPdOLiBn6mjzz0ywRNnnEjClH9Zf7knRpd67shKPs7qM+y
ZBldN4OhH6jEByGFJ9LIhKG9a0q17Bqv5D8d4w8PocfElpTc26CFGxxyy+svHPDMveCZRfbl6+Kh
kmboYuWgvQNDQ5oSF5bYsZtDyD9WyLeiWLEAL8uDE/GRZBEE28useiz9BdrkuqvqLpn7AKxEQL6e
Zx9sNsZckQTD6OxRoKD2EkvTpIoDTpXkgNct6ejN8lVz0ZJYqKDDvtd9dN+OFLEPvrFT4smiiGLR
leTH1ETT18w1bqKjobtHc43DW0B50CCIykLITZi5za4aFcyHpqYiqN7pMp01z4V/8MLG2UsOpYip
THCW0nRxGZSD4HuWdHLudzCPjepEA2XepmNbd2aLhMiDhqLpf3RLyR+lDEIRQ1RbhLGCT+hDGWJ8
o4nvPea9H/00fVT/MVnRppCTdoskRG9+C7s5+zqpyOaxHEv5EgWEI9SKAYZik2hYE4988u7bkEYk
8QCne22rOXyeCOHH0PXYU64UZWnuK7rRkOxJscn8+zoMwtvB5nOb2krpexxULpKnOSB3HAjfcTP3
lcbrGKItqBj6IawX+YdPpEV7w5Xun3GChafNdAcRdzQqbxj1+fm7MFEBoDjn3zRnZCcXVx7ZMoqX
iBTtCcCcKhVFCLRhI4pj2EvIyERAHJ1TYwwJkDV7e8XhpRAHGeJD2uWuew8J4LyNoxqjus4J82jD
HRSylGNEDTstQO1whjBn1w2wbZ5hoTzGAtOGTTmE/OuIZdK30xEIALLHCRe9hiOWBw5iwbdT1Uw/
6t43CSxm2G7QdZsY2g9veQGd1M0YCthoyGxJMogv/ioXJfMYpSY0JWrpRF8iLQIbczG33yFL5mex
tZreDsKrb0fPVl/r1rebAlq6T/BHqY8CwxBo9lbaT+qJucCiVYX5AwR9dcd02G3kYPbMK3aR580g
Hyz1PQ4ntSNOZ6vERr6A2AcAkJ113MeaTgb+F+A1xJN1zAZT5elIdaBOkQ3GzQTCzC5YkHaUfUQA
2lNZyo0Fo0xP9qEOBXkoOdeHOprzdJjAimibIbw/h87bySp0Fh1ZpibIy5sOAjAgLbl5c3JHgc/V
BszfWSROAtttCk4EJlRAbQLpuXAz/YWzGj3Zpm12QS7tGzxG82OA9bAHUo5uyzpqQXuS896N/Po0
qjDaBqoCUcFxbVoti/+zzEnwqFDdNTERjr7Jo0wmHcunjYFMLTzjVddTQFa9cUoqSxYN8UewM0ze
dQ8B75o/Q6dRVLQityBkQqa39kGjBrfa5qnTFuoXn+FBsARyLlNeszaFl6v62lY1zNZlSMC4hloh
DDvzxXzjtlm2oimjt3YKz3Uil+Kp8kh753VN1t+Uiw73NFrkowGkZz+M4wh1FI6cqA5N0++ymdQA
5TgloA3gFG1kr5Y9Jzq3KYTPoILel6g44a/0CxFh3IVAXXzLncHBg4nijyM9m/gTORuQlEjfp6wt
nI3xiP3TyZw/8qatq91soYqBRg5yiqQXQ3OT2fysp1s2zQ0e0g0Tz/ewNeu6CrD1RxiJaKeAnV4x
HEZs/8TlRO11VXsJnUYQ6UHZt0eLaHhgsLYaYxAE87syo6gv8Om72NdVH7uy6kVaRXX/hVQEUnm9
LZ8EFIB/Bla0iQ+htbjED37yvZL+HiLPPo01yffdxIqTHopga0Lq3kVw+sOh64xbqP+UU6poiVaI
xF9/g5MTMuOgnh6gbut8V4znv/POrb4EjqMzoBM5BISjbtbJYBfkAgjOjKUqKLs+LdnZNwR4YefX
SAlEeALbZiN6NzDZ6FRUYsFGbHEThzXdAgi7WX4IgObhn1jJcuP6HjvBEgrSiO1IGA6UcvTHWPf+
uHWpnA7oZpJYlnCGyUAl3xg3aw4ahVYZgzxkaUwGZGLLTHxwIpr8tg9q9osZBilKOTfQarIM+KYS
BXwOaFiKZrh7Ytjq2yJQ9lV1nO/aOZhN7E9FcBqncEkhJgVfTQgCQF1dwHbrXtpZPeCfxQPrAiVh
mV4JKLpwX/4sF8YTv/axVQbeHD0qcijuKFT9nqnhSWSt3bdw19sUdPLe0B5gR9kpVkOlZxjSASis
m4aO2QYCP0GaGXRnsiby0W0wvt4iQwmDZHYp/+OC+ZHUmrZbZmz70AYT3S5zI16b2c1voHGKEayf
19/8FiW/nKb8V2fFuBk1WCN6nu1RosY0MUwtylSFrvO6zJCQy9AVgmqzaeOp5HUf94TPfzh15JZ7
ofZiJ+pe4KhLjhqsXBN7UBA49ZNuNnyAG7ZuAvsSKjTp4C5g++9VN4yvsBUxQYzCxruV/timhJEW
Jzr6NTAn8Y4EiMsbZ6599JR4ljQtOuNTFHW/2saZOzRmGrPEAR2rbz4b7YbODXSyC39MgKI3Kcrp
LgXQA7lkrmaMUv3cmXYLQER3rRGI6jnyLTMvLd5i1x0nN+ieoXklvk9u6HaxXqYc0RvD2OGM7pJM
eqc2EOjZ1rZ8kRClTk2nhhe+hPaUG0xsUdrLBx+X+eHks/uyeIG/HyNBb1ynQKcHnDUWxc4csK3K
w3IDogagqgsJqodze+Pk2OK8krhAohJoWSamHjxIMNji2QO49RncEpLm87Ac2t42+xzF364fmybB
ThEpM7S8z2aZJTP8a+7BvcaJI2eyHaK+vgNbJ1xi40fdfl4q9YPZub4/J3mp62esixfQtH8rT4a3
Si0k9ixHtQgEzoYyI9NiRKIFyYsSxVxN8eJw9LuqGnZO1ZEUgi7OqwQVYgvBKk/EbU+6DS274jko
cMRIiYGPjydMUMW0mzCoXAg5tdGStG3mnRZ0Sbbaz/xNiBNoO8zQDG7O6o7jIOdbBn+NYiP8hnzN
Rh8Zl8kHMA/OrqDwkmMbmxn/4Cz4KsE0OU8E+U6Xqnks7rA0OpL0smmfwWCEBEA0e84TNbO6jwSU
oWEGP32dSuHshBjbm4E001bSUsIHCGUW1Jy5d4SaaU7iThTmR4s0OIFVaFthhoRUeNEZ1Lhwzr+6
ytW/O1j1Pbemkej0hPhyw9QeCh87P66yDL9YcFU1cEZ1XBFLh4+PouyGO+zg5RREvdq6ftnfAr3F
Dlzk87bVXrZXFfQ9zyXhHejR6AxpE3oIMRA/gwCVsyiA1G2XUN9fdlwW+YYo5aCTVkcPIxugn+eV
/ZyOvsvfAEs7K59DhvLLXFb+BsAP5HlqbB+8sfJva+LAzCsaAjinq9FBMxoZE7becJtD9aNOga4f
oNxVyYOuWfboaVFCuQHvZstCiacKaUv20OaCItrcIOJN2mtv/UoHG1gHFTvZVRK7xtM2FeScMYRS
/mBRzTacRwp6sZia3viZdg+2r/tNhdzttfIdeQvbWVQDGcuehlqVX9x5mm5lQMleLxpslgXGqqhS
+x5dCevXOyhvhAffy+UhkpZsQSvy4gZB8EZF4wyrBDH8QsN6TEIVFLE0pDvCx85fEtO0HVolEGSW
cHIKrNzBGGX4ygbZ70ZoiR2nzNf92WWs+34WfrmHijE/wGxrOmFG2p1oWfM70i/NPfpE2Ysgo7yF
PmOe5rBTSF3oVqYwtNM4+kbvoQhRWIms9V78uUA93rrVFKPLsexCzpy/1AZkMzsM/90EWvzBoVYC
zk7qGlPfs2fu0pvH0avHb3T2RpgCYLnbeu5urcjzXYnu3LbH/5xmkrOt5WhWex7YIFk0/IxQDDyX
gQpSxKkAxopZuQ3D3LkNoThww0AnSnuely9O4csvaObwGzlwL8G2amC8a2DKsZ0j0EgDIVqWeojp
t7yClOXeJwvZoe1QhxtiHPoGENlEYS8l+b2ngfB/ABxjmhICKMNTH7LsS9bn+t70ZviS6abODzUU
Sf0tA03mtRpxbCcMUuqoNuesf5vEqB5K5g0kYQta2rFB0/wLyWf6ZUJ3msTRANdYytCh2cKtjH2L
olIbVNXkW7ZAWlVIPy4NhDB9kjUqlgoNOb44Plq0pat2jqHZRhKkOWnDhxl6grQvQAkzJClACZxj
eEOrxPRAX4WzVs+mro2Mm160PyuTK6AXIEf0GPpi3o95kN3Ng2OOGYLhH1N04odXS4M0uVVfTbuo
YIOAPH0vMSTdR1WuAa31l2sjq0tj0dUAfJRU68FrAUqw8rlxYQMY4SjDFIbERSuRsXvulVn3e3i7
8wBzNeqeXEVGaK87h6aI1C10FAqk56Z+iJxyeqLZXD92jmgPMEIUN77XRPuPZ2YXJ2arsbWFqjkG
ZnlzrKDgkE6LYAljwqTE2jEVk+Yh8F+wd4jFUKJ2gggYTKUo3U0tPE4B6a931BPygO4i3CEshEN2
OarCL1Pr9nfWbdX3zgf+zZSDs6NK/J1gy4O8rGA3nR8Gp74dD7CvV1mC0wZthRZ26k99VKEbl09V
/bsORvQhRJmZuK/KBetBdWaT5QU674L1c5Ug53Nv0bEC57NEYV2iu1E6fx3R5H8F0p2HvFLh1umz
gR+DKp/FTml4SfgDmkZ6JsXGbzBC6hRqOuQn4Y0uGb+tJ/qHdkw/eXoOscXgYKylEvEw0O4b/NP4
1jGyhpiT23ztOoPxEkdd40S62bEJHQuodlePY+nNN1Q5867oBjAEISGQJxxcxsRAjirhQn9H6ZfF
fUi9OLQ0uzKMvrBk15IqU5F7CDgF5nm8cw6QkCzSssMxaQjRGxq1bopJS7v9ePm45+X5ztiYr2a6
1lFwLywx02VMUZ6gcFC/B6N4MmYFhC/n/vc8orsbL9TjpyzqkYdo9F+ep4AMz1d+w3mpvvcbzm/i
H7xNtYgMYZLWx0ngU3N/iUk3HDox7DHbQj0XgEo9zZsadoRM+V8+vuuFWfxadUWFdZNnnqmOAFsP
L2TBcEZ0jF95rxfm2HyFKIAuJ2YgnBTHGpa6p0WP3jYk0XzPMTLGxAw2xVfG/v/ZxLzz8tZiFIvP
80yi/3McWxxBUP8+IxiiELbzkMHQT53A+nFwECQLzvN09ox3KwrvDZ9yIPGSu+G+g9HhSyWq6aEo
NPRQUQx+8h2f3/0/H7ZQoP8CqNUdqcpe0XNuXoD5nz95cfb/F4cSime90keJshQ5JkS9/0RoM13B
gF1aHquDA3hG+ACNXX6soPxKaZj0eX5lg1/6ZGsZl8ENwGnWY3cMndF/DY0Onwg2wS826RmWhY6P
GGV65LClu5+nrooDjclShPowLStqkQfX40MHObqdb6rwEDiFvOJ2cyn2rA6TCWkkHE6n7ijR+k+K
oXwpR+jpeiJ79gwnSQ6p1N2n9t9a5GSExkwOpilecJRBsBfZ++dMLMO1YomGuXA9wKfuqEIB9Re3
nX8uodt+gUD6NQrIhdWx1iwJMfSyvtH+ASfQQwt2WS6WK4jhS5deLWta1ZEPwavuaEYPqElQBl8+
fuEXvi1bregJZWeR19DEUYue36hfcPCxav5YLWczs4JBQkgAgPL947tdwgqt0iGI8AQZLQF1WlBv
OPqO448luqJaeAnXuBYsGfuSIl0e5HFu4ftAYYx+mkWhw61tib/D2KVkB3T5cptQJPPVHulFdiox
iKEHhlnQFFesmq9E4PNJ+U4AXutm5FI2qgWi/0jQ1E8C9KZHA6JtM+104B+6sNgaBP0rN7vwEdci
KoFfagn3h/aYk34/Oe5TFkoILtTLby8EFBYT8StB6sIBttZTUVZSt4FV9dFm9ki6fEeqNm7cX7S4
ss4v3eD8hP+cDQ5swaZ6yPJj01SAPrSjyV4kNeGuXKDXAvewYt58ainS8y/4505LVwQ9Bv35kbYP
OazltUrq5pr/ygVfIb4GCy+BnYexVeYE9XX32LVmuOsXbX+FNB8SXSy/gbiCcEYOWADjfr7JWoU2
mg9X8ISKCbjWKQvTvEJ95eeSX6kK3gsiIeFrWHHT+vBhQRl+gnfThtHlCDzPJ97m+dKrMIJ5M3oE
gHAdveXFz/VxHl/nll/Z2O9FjfPFV1Fj8gNcnsrqZFuUJBNqceCiv2Y+ZduP18J7q+58g9UBJ3Om
uHAce7IDEiTzx19UOgdv/WeZN2uorzc5UwdEITs51H+wQ33yz4xy6ogrr/+9aIMHWON8FeiNA4Ty
7eksu/vYUZYv0EChbeyynG0kq5vnGmOwn2U9s2tMwfeCzvmeq61q8yDnrtLlieTyK+SHRDoguik1
vgZdngHTId8+/jqXbrTaqbATd6PSgLrpRLdmxpA6L2Ing2rf4seoR9KP73LpFZ4X3z/xAJDH84kX
VaccTCI0ZiNEHkjJAFYIDIJ7gwA732SEse8gL/LHj+95YWGvkb95QEg1ZJk9NayCcYQBqOI5N+rL
566+yhmqBUAMGAwsJ99Ee23GA8umlLrsSqi+9ONXW96phPS0AgcS3KhUyF1UQTZcPn382y+EqnXf
REMpGo7sPgiW0fTYCnPn9+UVTs27xe154a52e2cAItS0xASLmftcFHcgYN2x0tm5FtYYY/Q8ot3s
uH0RZ73Dd8N0TUvrQphZ1/BtmQ9UBWKBllbH7hzdjYcFA5x0KBlFB9tW5ZV84N1MCI+4rt/5FCxu
ZcFfc3XDdhmkTw8Yl6LNXjffMiEaeFzIOZ6tpfvQaVqgtkOgVj2AmqyAmfC1n/FeG+H8M1YhgoZj
13YDRj6G2JsOzlRRK7G/MgyjSfba4dhMWvy447iIcpvRKjsA0amu5CoXNvS6lLdiOFt2I6hLzZLK
fGMkwmB0Pmr1a6ruYel45Skv7IN1UZ873Qikbw0OmprbuKqgIDUYTEX6svlcmODnTfJPaGJtr/mi
IKjCzQ9NAK9G7efYK6/p0s9fRQnodVVA88rwKPTXwI8S6mISkNWfSznWYqiQ5RWqzqcQ7gL2gY3R
wYPy18ch4tL3XWUFI2RgMKyFSx96jEEZj2Nhj2KSbhIJ0KXDISM/aOvoo0+X/nPGUXxtas+bCLOL
nIbHhQEIRn5U9luk/jrDW1D++fipLnyONWEDWO/WJ7kOjlOuy7vWGZLKCUTCa0xCP77DhdC6FkIN
PcDL/QjiGDBrxCw4TEZ7TcDrgpAUX7edQCpyadNjpRJ0uVM9GQDiWT9AJEb/EQGQA04J0nFoSA9s
O8ZQ8AF3YQ/dLUevd/StGfoXM/rmoHrP+T5FGYFM6wydXrJMm0Zy/TLMZbQZJ0H2M1xg4qgBPOdz
+3jdeqDA3gMIg6XaeMuzY7ITJjb7ws29T17//MX/3cWBn49yhrrFMAHTUxZqQ0i0BW2lvLIh/mNF
rWtOhNt1/0HJKQgC0dhTZ6UDblTx28K+9slhbhBD3Hn621nb7HwR3lIegseO6e2NAVsSXAsSfW/7
0EE7MCCJgvTDAwCy9EdWGw2oY6ZvwacYfqK5zw+Qu3Ig66QL6FIxFtO2fuNZV23QSKmTUcAD0bXW
/UYnELGC0dq/EEPGGC+M9KM3FHIDXsdy8DH8Bht0BjsmGod9Sy1MFF3/V967Yue1WbfPogr4JWP1
eMLkoRiAysalKWbsSwyNzgcglY5gQjx6c0ceGoBnYsvq6menpRUxcHLyFhJFbiLRBvgMmer8fleh
EjSNuQv9vjvN5LshoOF2Ku3N389tS/r/y0ML22eN0w0nJqceXhYANR7ZtAxXksFLu34VLecI9COd
z/4R/KBb35i3yHE++ctX+RSwoIPQRU5PTghccLb4NPWH8prALb3wy9fNDR88LpeQEB4vUZMGwIYU
vZuO8lnAaFQFYVzN/WHmyzFyES5EDdrG9KSshRD2kkDMa2cx3y5luC+8fmMjfpc7YieW+d7goOsN
8NXFJ5rDWB7r5kjpSTf0wZ06Oq0HFLO/HJy+/lwKsBaQ7VubG0fDjGQGxWsEMGKcvnq9uRY5sMbe
CRzrXsiY8aoCujg4IlUqbycO1EQGwBVYlw3wkR+v7wsH27ohVmRA2rZgMR2FAKzmsXaPDfv18aUv
FIj/rZx/ImsZTSBmny/dqynJ5l9EQ/ISwHHP/dFGwyd//2rzA3Y1agrk0tGt2rtgrL8N2t3NgJV9
/AyXVvlq+wc08OaetygFuy6xcgCbbfmcSxJfa4NquEV2yPPsyQWGqiA/ZX1lxV968audX0MOanAh
xwEZL5LWZbOfAKwkEaBFVQrHjyvjhwsrZy0LGhioa80tqmQoLcJo/EVXf4drco5ueOEZ1pqgCLrW
c8NBw8hnsokk/rCfHXd2AWRwz/4DlR6jlAeL0QmUQ2nKynrc11rIHxDqKE6sPCxmobse8quHYazo
Q+RRiL5P7NxO8kcGX+TMOfMdcvCdtiWTgNj5tRIyjlpeGoSvCOhXKsPvGRle50K0f8vZWBAuu2FL
BrEAfenMWxyf4b3v92A4+LwY0dkZavkaeVmTBJzWKrWglpobGAGBsA+ZFyCLQKp6Fjn3U4BuTGwn
TIuUV5WnugzQ+/baYNNDz/evyIPqp4bsD9hWQ7XRPnDawSjoTpjBPAeu480Jy7LqS9TnU/loXXDg
4qBrSkBOPeCptQNSQUcKb8fyLH+elVWHCuK/x9rXwdbJCpNmomkP9VS3W1l6JayJqZvAuHsChywc
Y1aKYSMAfILbI1fTbmwmvgOJLWhj1gIugnKERuMZ4qJuxq6JymT2Op52zOlOEEpQXyx8MZJp1OEM
Lkbl7x3PBi9OBEReNo/2Cdweu4laHd4FrT8+d23RbHkehJueaQ4ELJovoLMayR+q0fW/iKHybkEe
CBKC370XoWZfM7pgwh9YBUao49bmVw3InAKJoxs3UCi8hWqn2AwwhL+H6UO7VZyQeyBMYNSpM+AI
EJ3AlFC0PWXLYDb42s6N4SFlG9D4qrsABpa3sK3s/ky16sp9N8DkMHaLFubDQeB3+9oE0ZGamj70
YQ8h9hpy/qD4FSrfuIFlOaStmgFGkplKHJTzLz2gNfidnEzw3oSrJNiDEfM3ddfAXBU6ghoGpZUD
LrBTbPsWFEyUADI102yA0rLzzpW9PuOH5XPdUu/NA0RsU2fZXCbaDzuAKJEqfx0Ki3l1D4Tso4zA
LU7QYXCmuIZH5TPsodVm7ixgpM2QTlilqQyeHY6zlkUOf9P91D/VIxSkSQ1JdMCrvogMIBMKGTXv
4Be6PWJEYpJ8WcZE5Y3aQ1DxZaH+AoUnPPZ95hAwxsAAAbqkHzLm3UDxmW/VyF0CEEY+fc4Jkrvn
eP3P2QJovbaQfAiPFYNhSAeKcM3oV4941wZFl6Lb6lxRfJmyXI3uiQKiOhmUBvkwbDJoal85uC50
nf7rEf3zBMAJ0omXjneUuerigoMQX7Y1pohBMO/DrMiu9NUunGD/tdv+uU9jrN+D2F2dTA2QtKAU
TMq+AGv5Uwfkfwo9/1y+JG7YmxJWfwD9UrjGVu1BTCNNP776hZe0Fn51PPjsLRrGlo2787syyZEC
AdhvNLny8y985rXua2FZ63kCvnuifaBo9PXRbXWt7L507fPR9s+rWWRfzzQU2ZGRYHqwcP/+Y5wM
RLSo8K7k+BeaLe7qFjA2M5WsBngMWBdQIxO+gkWEmAZ1XyCa74c539W++lxa4Z4/0j/PE8HDgI9c
w+/de/VzOJxY+CLCcUL3Kg5atfn4k19ar+e3+c9dGgh2F4vtz9pR0QLtjUxsxs6MPz+++oUXtlbL
ZW2O5hPokCfqLfNpckHdqwpdp60bzRuOzQHT3dGCt9wMV5RqLi3h1fNABScIPJimHMd+umldA+90
V73NoTrAhObKO7t0j1U0BH9wzGCjhTlTPctvHp0txPOBR/OCytuwonCupHzv6m6hliLrqAhhh7pR
XnnygjDbMUAfNoBpswSGWCXeZD2XX6MqiE5d1gL922X5Rg/D/PTxt7uwMsgqF2/d2WRzOGVHCpSN
nPEmswjzpo8v/h4i9Pxkq0Kc5jVvYI2N8zwLoegxLJCAJsNvEmWJDnFLZJvVTG+rMvvz8Q3P3/+d
4m6tudsV7ZQZxsIjC0K5d/1574ArFpPCvSZg8/4dWHR+1H92Eh3niMyg0x9nylNIbkKmBRPtrLoy
/n1/0bG10m4w9DaaJd6YIep1dPxtULY3k8qfWXjN3+r9j8LW8rp+5XV5CG2Tox4NEBpM7HpaHnzZ
wLWHt6nrBAPEIQz4zte615fe2SrGFYOsKzaz7JgH9NatDHifxaYayJUQ+v4SZtH5tv98EvQ4ytIf
MI8fwKNUi/Md0Njvn1lPbK0Qy8WwaDW50TEMX+wA0G2oN7Lefe7iq30P8ZQemnoETdiy3oIT+J31
+TbU5XRl972rKBUSFq32dkiV60FsOjwCXEwhnhFU90r2POWZqzcTKDr3GeiCG3Q0J+gMSOidqMZB
SkAAO428JV18Q9LPPesqEnTQdA5AHYDIZF+kbSshqFLYu7Zp7CdvsCrPG3Xux0sGy9oeJ6icbJZw
r/miyLXe3IVts1aTnaG8A/e5EmqyvBDxBEGEZJzpXdfBoJbTR9sFTWJb+9y20e+P39mFg4GtpWQn
Cr97aLifv5+bbctRbWTHtkXvv1WYkcWYy3ybsvHUleUX04Gm8fFt+bsxlP3XPPhnO2UuqcrGLdD8
mWoHMlqzOehyqDcfX/39FgRby8sWMLkJUeN0pxFzt8opvkHx49WtyA40f0iSoAd+ZfVfiKThKioo
5nas1jXCnJf9zUj2I7LNPZyETpC5vDZGufQw51f4z6sS4xyEXQsnd+aLLsESt280dFGrcev+gOWH
vhVdM7x8/ObAY7/wZVYBo+pJ4Dbgq54KCNH9CuZ8KPcSPBMvmTHanw4VpG2SmTPpHGfN+VfmN+rF
kRDcgP9LeeOVbvME3aaqivNxrp951CiGV67LPTi08y8MIaoXkPlCCR4CzEtDrdobt2g42PtuT9MR
vObHNoxQeNeU3vKzXGc8gSY6bwIdiDo24ltZv3m0u1Fkgc6ycJdXsJzwXb1g+BH2aFOy0sg3d4HZ
Wow+Q4b2ja2Gb3knon1FPG8DUqO+mXqlOpxGRL2VFiRrDUZAMvjE3QY9AVLBQIvBZyBFEJu7L5Qr
CCREUKX2aVmcUZDuzjhmNsile+el8PwuzaiVaRAAF1I43lPWoM2D+UO9BxurnQ9e4bRuTBo9Qrmh
/t0CTRLPuePcloXnJkseNkkLlnPaRuO0qYz5ruaMQcdg9lNHg0WPEoFu0fOVX5bGb/QGDQb2hFe6
/AEijn9nRTA8znavQwVmMtRWoK/FZMB/D131p/Apyq8F9LXUkw1YhYvvoVkPilhZgd3qfWu16rZe
uwxHbtt5C1kXTGMIPFG/Evg9yZg2Dr56mAH8FHcKuqmZ0EFc8tEk9exNEGuoPb7xoLhyD8UqZGGC
qOBmkFqDxjCiu1Wc9S8HcALRBDKq3MpwbimePzeQpYTVzLYUYbYHiqE5+kTTPZ8zUiH4ZLD3i6rm
K1+a4MWbdL/vaz9DtUfz8ADhW75nNkTrAF2+JoeaK16Cw3QEP6hF2bfc1O1RhlGxqz2os8AuPf/q
AAm4rUH++B9n17EjN65Fv0iARCpxq8qqju5uu+2N4KhIiVSk+PXvlFc9fFYJqM0A0waoYrok7z1h
2GTzjEsimVIF56XEmiJv8Cyw8UswhhvH5q9ukAk7Ao6tuW+DsoBYZpjuyjKvNnZXjdueSe8HKiDF
ToWQsIgg6ROeCpCEkFwJs2rTTLl+ChmfD21DugcXWbbHhhTkE2Cx1rHtQbvcZVD5cKEelmbjlldN
70DiIa36TUFt8nJ9Ty/FWuOEZpyKGYX27ozM1nmWnzzirSCWlsKfceBKaFToLGv7MyPWF1vw3wTl
zDDTR86dzfUf/zdt/P+3bRoaZ24CL7a5AX/qnBYYNAkL5x91M7rAsZMsJsNQP1VF1myn1umTTQAr
FbYHTXn6QbxmBqytZRAoo5YkfzI3TV/h71GIaCg60kAHDnTpKOQNHI6u/9iFkTZ98DRrZzLVYQc0
4jhvmrIZgZ1YA//8+wGMt8V/z4EsnBj2j+rOIIAR8JyT85Tzx0wPr5UHwahknDYj7Huu92RhZoPL
YfTh0KmneYBgt+7OGp49UKSKQnnMs4c+XfPCXLiumxYYNqcNVng7xKE9HmWSgnrbdrsiBd/sth4Y
RzMUFXN/BqcKENQgjGHQLSQUXwofmJy6+YMwXR6uf2ipJ8b5rKwgtYIc3BBFoK0AuarvSVA8NGzN
xGNpKowDuXFAFmdc9ijXdnulq83s/2rTDjFjpQNLq9aIDz3xIRw0NlB3IaUXJbp/h4LVylNzaXCM
CBG0OqizwZXnbO5f3CSJWepu7HF8vj72S2NjBId2ZsyabebEXTkPmxLH08aba1w6xP0IGuVtS8nU
LM/Djlc2IIZwIvFPgU2e0zx94mP3uyTzSiRdmANTlxwCBTP1XQHzm2Bq7+YwzR+1SuXKbl54Vpii
5CrzeSbBtYKW7wFsiWgM3gdW7dzBjZoa4h1Vtk/tW0frMlcfQkepLeAK4Gt1rjQMaJ1H5IBDMW7q
aiWV9U+1a7w4TUlyriHlpKBEenYPySE/qpcm7h+ne+cIhbVNsBk3ekP2852/r45tLB/tI0w9j/5u
LWW3NFWXv3/oHwWihyUaS3r08ggcWpfd5NZITTbBiMtKD4Y4LIny4RVy6PnWUcknCe9DP2Brp8jS
rzc2O5w4h7qTFcSfQFmA0/WzdNccgRYOKJNVoIYcYhWhy4BDsDcJtM6QJosy6Oj17lcF/6GyvQ06
QE16gT1A1EeEyGdrxuKBhpA3qbvXRKffbworJrtATpYopxDyGE22EbOPGs/j3ImoHW8rgkEv6b9r
qKSdsHngwSC7STcsQZlRjvKtCZKV1PXCLJtUAgugrynjFPoeYrgnabmjuI5fH5vLDeAf9zFTQdwt
eJ/SfKrPCpA0eSdy/5zYcsP0q/bWFKr/Ain+9RHj8J4hKQRGdhnGCeQgwDVPsHgy7x4K18lvh9XZ
Kxwcq2cnSdhmHmA9OxSWvesKVODnwi8fpVu00HaR8q6pAY8E9zycI5rV6UEPUNOIJqsEfcyqv8CM
Yg2NuICCpyaoGMRqXSQpXHSr2qmhTZuPuH6iasGi1ppyOMpRiPZ6HiajtcP5xc0ogIpiyImKOpG1
K/flhekx626XdJ9f1xpaufwLl3ccoj+h8yR0rKxs5RMLh65ZeXMtPx8gLCzOgXzv8Uqz82430hj6
Q/vrS2zh0mCyOCwbppEW1KJix0XCQKuddWHj2jemv03x87mgeSJtXKganQI36f+Bh8uWdekbseRK
AFnqgRFlywKUKAiK6bO81Ph9UZ1qTXc8bfn2+hAtxFqTzoHsRD7bCqJtuiMvlhz6Laxh3zH73na0
0k9zpbcZhB5X9vzS14xrVuhVrpNIkEeawvvepVOsbXYOJgGFH8qRvUn+CMdemfyF0GVyOoBSHYTX
dP25qurPftjfSzX+uj5oC7NikjhKB3LnSV4M57qF5o5U9S8CTVuhIN9//QMLm8+kZ9ihi5RX0JK4
TL5I/pT5zgkimRAeLfcQTVv5yNIAGfcrCLy3fe6W4izz/MHRJJ4LuTJAS7/fCLsX8W1JBWqsxcXB
xoIP5BGc1OQLUtLNXqlgACjIzn5eH6ylIO8aD5s+8JLMGzoSq5E/99ye7jJSQvAEEOsd5Hjhb0VD
UhxbaukYah3jPpftb3dy5S50bWs7pC3clshQDEdR2wRKwQMsi8p+pMfCA/bdQ7ruG+tIew8Gxm3Y
D2rSL0b4iwDJgH0nge/pE9DpQxf8uc9Efbo+Kktr1HgwWcUskL30cfVQsFlPCbTN+h8QYF9jpyxs
ZZNw4amksgLZ2XGOAs228iAWrSDzviscAdXmLIGgTBKWGz5Bee2mHpkEDKevs5TzCeLbvnffQwin
t5LXMF175/8FDv3jrmDSL+rQbnvIYTlxzcdP4Ee9kl7tNFwJoHILeDbYDxDMLbziJDO/P6ZEVF8a
H4o4aHuILDq1u6621ohiC9Nn8jWssm+QWUydGAnMX6TKHwdItW3g4bYymAs71ORUdNBOsZDHArCY
z5u6ffWlFVE2bobqLsFl/rYZM8JAUxQc4mSZfQ4yyJBOT2AARKQ93Nb4Jax9eD6Vaaj1DEGUGBhR
soMxVgKBf4LEP4MhwvVPLFxQTFpBX7WKtiXmvuQMRJ9fIznpGmza27iU1JR4oACGjmPWge7dO2Pc
l5D2qvqerQzQ0hQbESDsewj9aubHNESlmTG4YpEIFZMohFDrVNw4x8aRXsEWwaGlReOksKzPoddC
4hjaAKch8+jx+jQs7AWTZ5ASrwBDwlPQX7kLeQa9rENL1sr9f7FL/9j2JjkgIVNVD9IBckbneb6B
zFr9qbDAni39TAMxWofyRwPNOKj9upULB45w9EnUtEmZ479T87kpA/I76aDGqu2s/RPUJe6yonLn
lTzFUmXVvkzwh5Uu/GGobOjTxii5Q9o5zCIwO4YI5+i+tTXw6MN85LJSWwhR3wEqd7pp2E2g1FR0
gdsWcIzkkNDc2kSwGAuKR2mhypXFs9g1I0KMSZlJgAVdqMqQ8UV5rbp3myA8+LMnoEqXqk3pD8m2
b1so+Gc1UvDI43y/3r9LoPjXxBvDiiqWhGYihxhMHRQRkWhcD/3K7XNpzRqXqzqv6nICOSRmY/2J
dm2N1019TwPn8/UfvxCaTNKG0vlgQWCsONfisS7IAeDvjRxaCKqnu9u+YMTXunVBIc/9/Myq8l0D
7LXJG7ZX0M2LZoClV8bpL07xX7NgXN50PySJIMSJi76Nx8ra1jDFwdUUdckjXAUekwHCEt+QutlA
gHc323Tbl99mP/sCdlEk6Tc88lYeJ0tTRv67zQqINxCAMlQMDa7yK5AEdDeOSbspQzeLr4/p0ieM
kKyJDRABNPdjJqo4sBpkI5o9C1c6sBDwiRGKJS9m0lOXxo3oI8v/nZQ0ysPHzveBAFkj2i50weR8
VLjZi2pi1Rk+KqoGrRDFBNdntdxODYj5t4wTMUFSZFat5SpXA/5wccsKk2Y3CpFsQcTgty08YqKl
PB9QqYvwyrkGSSOLxozPP5rCd9+atHGfQZBFxLfg3aQ3DnXYLxfV4xIY+hFyzEXfIA0Z6hSVAStB
3QZC34MPw9bLa8KGBnYpA7nyOxc2usmCUV4DhURvVrGq52cKBwaejUCIZ1v83FsGG5TT/657ApWQ
qR7dKU40ZK+hkd8dQm05O9mU3sq6X3gsmLhhyGkTn+p0wljPf5wGBiBTJlVs44rCo2b0IGxLKggM
W52eV8LX0jq9/P3DodmnEK8WpOnObhJYOwj7fM2ddsKzrl7ZbUsTY8RHWc5lmPnohQ/r7ift8eBR
gJuyLTJ6gd1BZvr69CwcU3/xch86kuTgL8F2FIKsWXCcPNg9MfvGaTEiXl1VQ+YoAaEY8hx6L5aQ
UTvjtALFJXxK+3FlKpZ6YES90aGBhNFxfoYn9LkT3isQOitXw6WmjZCn/WLKc48oGOf1d8ACxlne
rNxNFmpdtjG/fV/hZhIGNO48RWDRkYtxZ8FiY+fb8ANioqM7qwf9BILA9R9ntJqVDb/0XeNAhBuE
EzZMkDjV89vU1yKqidgxGMFFFZ/Oluq/2gUDfAYXlpUJWjg4TFh1IXPM+dzZZ68e9baZJmB8gLyJ
CjLho2zAPfPi93bTejZh1lRlQPFiZOO+yh6nlO/qlK3dlJc6YiyHQdWwzyPoCDREgmxXDbvhLd1l
W3fLxyj9BRsx8dA8qYdqlz7qp+v9+XccICbGWquEa3jqtWd7pqd8Dpx78NPVjmWT2KYEMrzXP/Pv
lU5MrDU03d2uRULzjHuKfYIuc/0G4741EdulThhnACzB4SJiUyeuCv9rMSMVBq3c0yiKeT86q7Iz
/47JhF2+/iGUSWXpagD49ewEhyZ9lNmTtF5vGx5j11CgpzodStS9WfmlovmLn1nb600v/WojSgbp
VAH5FTjx7Kfg2Wl2dElf4dVVrdTs/71qCTPjIxdJ783Q/bA8mLDM38dcRGHyDbC5iPpruYyl9WNs
jdIOksRyUgyQLp/hnQiYLC7Q10dooW0TbUwnHQyFQpWCtHPU8t82yPvXW14YexNUXBIFP8Wxts99
ztUdoBjNBm/14MRS4qycr/+Ot8REEBdOzzroSrG47Su6FeNAsgiJJZjt1bLaQRWqqDey+J62xV5L
Wn253rGFOTeRxUOdtllpg2s/Eh/GOHP5WjCbRL1oHsqRvzY19W4K7sSEFmc+G4rR8aBuEr7BZRRO
oFuJdebJ73mnbtsi4WVhfNjY2guTXAfAflfFMMLe4gJoSJHqb910TcLV+5t3+P+XImpp//0IqPJl
AENBZBOttNwzmMDGvdPI3wGDit+dBrD8ARaB7hhx5InLg5/b5bFz5hruwZmv8ijgcDeIKMq5OBs6
GQMDqzYwMHPRVtDuGjA8v9oVqaIcUhFbkKK1u6Gg9c6wY/WSE0p9fpxjpjYNs/vtqBP62+U2O1UO
7ueQ2M/DB+qBeOvAk2dr9zCWIL1P7vJsgolBBV1RGGHDJ4Kr4AvrivDVceaxi/wp917wXCj2ijHh
gyIr53tr4ukdCXoKHyW/hhV70SQHIM/SOO2z5geyTuO+qhCEoI7IN/A7g1FEHlZ7goc5rJOhi64A
uoOgjCV3aYjGI5LNwRE2kMEb/FhTpM8H+xlGHdN9T8kQt045bytW8Q3Yx3AR7SHOUMk+OcJnrz6G
pQMLgSy0YFPg6T+4m/gHD2iJqGUpjAOt3nsdL+I2lu3bB1wkxm1RkHEL0x5Q7HmAjrtTfWdBnXmn
wFd8GUrHj1r403wiFsCY8AHRATwYPbJX0uYn+LnjvpMDX9348P5oHLfcY3/W+9KDSYiqZPsFHlj0
UKipeGt9sChaiWehWwLwDKtBsNB8aEH/gGjatEVWXrxIb+7iOWughtB7584b4VMHb7WTaqZ014wa
dmO93W6FBDmqykn7AAKb8+y5XfCDpj1S770M8EppppNfc7hS2OlwDopZ3TPlpPtZBBpNwaogCN2f
rd31qIbATxb2opEHjSS8BcpgA/tkHbkse7K4RU4KeO09GIa/0r71TsiZ2i+O272WVdnDiKIgPwFI
gNUMa+T4lcAzezNBjQ6WABJrOCpTj27gOcT/wDlFbOpZzadStt02FFW+BeAyeCqAcH7hfahgEMvZ
LhRKf4UjavMmZdM9QGwmhfD+/Af+OC0g1qp4hKFGggFQ2X0XdG++FDlkusmICWn4WalGPGSOL/dA
ZImIquYzBAmyByYxwk4p+ClBiye4dcBtseIe34ixK7ci9NWXpJimeKa5fcArmsIxGhq/duPne39m
XtQIuIRXftMeBNH0BwFb/q7NoXtu9zP/acE06sRmNeKKmLUHitv+LnfsBDQwAFYl9o+/aSwt7loP
xnohpegkl8kGK1psmUQKF+b0f91csn0xgIALL1ZA1t2UbS3hTHvH5dnRy+CGXCOkwKARyMVQk41i
cK0vJ1VvaevDjTlB/vPdhzXIcyVhXAK9kWwryiHdesqHcYhy7GEnPTbBpLHXO6/CgwD2T7Cu6ywr
h+ScDU5BCn/D5zak9hNUDGACFTYiVm0/HzgUTlGBLX4ntIafolck25SivJ9QPz/6DiNhBIOKBOdq
AB0LD1q1D6yuCw4jK4e9czv3oowEyEs7PAHDoRlZeFSirL854F/kUYH5eVKaw4euG8gE504QHR5h
+BI+VC5Lv/mO9Vlx3gaIHS3eGhlCyA7GUmzP5dzdaQmkH9QwoAnNZ3mPHMwAz0mUjPwaKYhaQnEz
AgRaP+kMqzCrfL21ZRqeYcE87BjL2i0Tno5oXwcPDpy5HhRSOPsSr6X7DI5j594J5Ges6uJzQm36
hrUzfULCd0I8tboOXrjT3LLIrrQXzZrNh7Il1ieUHsU7kNE2qB1QTODJIO6gwUCtLcihyUb0dApO
DtRD2o0IaYCEtfARSGFMdXQmiyFxPmBvcpKR17bK4cudwfPRqrT61k0tJJLAgNhZOUvSSJY5y3a5
BzPKvYLx6abnOTlWgsGpGETbTd+305FRSh91K/stnJD4Qw6UxhE2H3qTOwxpt5C4/KhmQCRtWtiP
U13RJ57B8abVethjB2OZNtgLAgTqfWFP/WG6OPrB+blzYJFdMMiD2lDVheFat6V2qe8rkUPQMy+c
fcHq8IHYE/ukuBqB4YZHCIMGWwS6gfMI/XDgiFuS/uzgCLdvBpk9pIg4G+Fqui18r9mUIIJFKbOT
eKK2LqLcTuZ9fgEflYzhDoTrVwVzQ6jYPjGgRD7VZVu92D1QTw3kNHYw8C3vIe7NX6EEmkRcp+K1
LEoog0xYPSfZ2Pa+nIi9FxT2rjDG2+aurU90du1vyIX7xwR+01uIojEogKBGGKLmGXnIvN2HGWxo
Iz+fyl2uXfuArIp8rlEzj1Wlmy8evD92FS2DA1Ci4WGcQ4X/zbooc2b31Mx599rQEkeXaJJPIyzp
fmSAFR4Amgqead/Oh0rJAvvEZhvb9uCkbEn/BAsomI9BO+xuQJrz7CJ4f6WONb1WvfgFjQ8HPlaw
2+jGSVYbhfT4/dAp9eAyq/s+ugI+fm06RAn0AfdQoJnvxlmXGYZYUajKTRKHeQlROQRwrKJdyWVL
Ivi9QHDP8a131BmLlwHev9+hQlxuNcLCI0n74mvfwRswIVm9IbYmGEm7e4OTGkgKlg9seOAIHCxJ
0d71ZKLfB61hRAiZNxQsm8w6VfPlMtYP7fDS2x7Qs9wrthQZ94NKAekSKdEPiWjEb3so4GHrhQGY
VBcTVTV2gEpl+XvaFfld5hXDJ8RtfYfQS+GIob1PvJrrO4kQd6wsi/2hM7AT20b2JA5GXLrqInS3
Tten26K2wZ4by+J9rC1vb9dNdWq4Mx6HQZGz44hsq6h2HRSxKHyZrayNiwwa7RHUsEGpSNuUI5w3
4cmbK9gIwyv+Zw6xafSyqJ/AQL5N9JeYDJEO0gZzxzpU/nJQQqaCNlsioS1CYSKzkq9aeGebxI5W
D9L3WmjGYB/GoLtCFQvnUts0u9DyrM31t8W/s63EJHhAMcN35Qhohj20sCzsyZ3g1l1aDHuPZyf4
tnlITNCVF9pSj4zMAXLnIYIoXmhNT+96OCYFadlFeSlPicVXAM0L70uT45G2DQvyQdhxb80CdEDv
mIk1puxS25eX54enS03zOsjnwo5lI7/INkAIEZBgvD4TS41f/v6h8bCBw0k4SBZnPjyXZ/itxqAg
8sNNrYdGYsJ1OBS4i2o4u631rZzJz5GEKymJpXe3kZLwJ+B+ReWDDwE/xwg2nychygcbnos3/fS/
pNEPA2MB1Rj4U41R90i/mZWaIkilfL3e+MKPD4xxkePclBXH9Q9X4XrvFk59nMnsfRnbYFxh8S88
3wNjfHgLIiuyNdhiFoSnvAGA4Mm9wx3iaxPWn7TQv693ZWl3GVmbgDvQ34TvcozHFOSUoLvkQSt5
6KManpg3fcIkpVBhB65fjQ5clOVGOT87rqDtvRPgdVz/wMImMCkpfmrjR3cUduwCV6RuuOvK4LZl
avJR+DTmuuHSgXT1FwunUdc+d3qtwLMwx/5lTj6sUZlDAoTzlMaBlxdwq8UxVVhtCVfC8gAtN9jw
9cjYXB+jpW9dlvKHb828gslTjyRUOiX1WXrhYYClst/CGnuABguIhuEasHvhdDANMJjdIVvDZsDc
lMu2Ps9hsE58OFbDQC2aYPKzI9MElGYSrMkpLCxik4+C21PtMt8rcNSj5O0rOkZayS8zgGbwvS1X
8vALeTzT6KJM7BwU8DSJdfppaMAJ7uwt1+885REUJXbt8NUZV1KGS7Nl7H54zk1SOBWQs+IPVZ/7
/snjuwlzlVvv19fDQggziSleUrXB1Fn8rG15ql35g8EhoBn8NWn0hT1pElPmIEkLG/KKsfagQGhL
8mWYII9+/ccvDI9JSvHqRuaMIFEHc0nIEAfNIaDg+zv5rnfVGzRuVoLwwiCZ5JTagvokXgNOLAf9
G/5aL3mvjqJs1vqxNEhGACBKSe5PgKb4LW1OHDnbh35EIuL6KC3sCs/Y8m1ZO+B4omQ5kwZaRnzr
FO90yneN5W6vf2FpfC79+hBURM0sj9VQVJlZeGA8/JUUPIOVjf98vf2l8TESsozKwvNC0Bnx7ISG
gzxkgzhdb3ppCRlHeOeUxBm0g/tBCtUF+SdP/8Ddfasz1HVWbgkLcdBkPuAxhTQC0dArqSCUkDOn
f4Kta3mux/kR2uV7CquWnZWkwcpsLM23cZR3Cq6xAx6qce3Btnj6M3hya+ff+xuF7IhJeBB+bU2Q
k8V0D8gbIEUhxG+v+X59QhZ+vUl5oMRyISoBfX24fR+9kr8h3VJtrFE+IqPi7q5/ZGFBmbQHGC9B
zmF0YcsElQNL6bcKSiErJ+zCZjBNJ5CF6sPOS8NYSPtzatmfJsvaDMEKkmJhvZpWE8wLO/AIL2zI
wt1UdVvCOL4P8Va1T00Lg2enAFvs+iAtzYSxq8PCdeahS/SZySMT1s7lP/JqjJD+W1moSyNlbOu0
TG2Zg/l2lihcsOAbUQ9F0KxM8dKvNzZ2Xbo5UlNAsIAi8LmpQRZ2kIzmQEFHLBNrkXupC8YBbdkS
jsipms+FACaSkPy5mT2CFKJa6cbSSjU2MwebpeNMOBBtb2Aq2P2yinAFxLAwQibNAam5oQabD3HJ
c+8gj/M+580dt50XlNX+XF9CC6vVZDo0+ajtRpH27EKJvfNR2RTCe+Fl8NKlkFdRdbGGFlwYJ5PG
gDxz4bCA9+dhFqgctN47IfXKG3IBuU1MDkNbkAqqSQ0aL9x5UykNievG7Xdzxo5BM57ayT4AZPkZ
YpLfiFM/Bhn9OrHyqdfus5/Xz33hvDDHfrk+qH/fBf+oT5o+lnZrQ3oGdSv4tYTgiQeJhxx9MR08
35oewlqmj3Ml0kPiNuJsuW4dVYSSk53S4XuQ9uwTHRV4UZryFxeqL1FtVd0bSEqo0g81DBZqqJe8
uBLIln6YgYu2J/HokpHcUUf8oq49AbDekCFiHuOPEK7y76Ya+jMw0kPOLK2rZ+3MKmoGyP12rSaH
CtrHe4zgFFnDkNwneM2ckQdx7ivqTacCrxyo9Qhn7+iB5hubweHUoij46LDnMdJ+1dcKvtzbmmjn
mCkH+tSuo+GMh9NAVE54LiyegDIKFJlO8A9A0YYb1iEyaibSh1Kx7EsyOcFx9FWzn1I739YuwnIx
9ePDwAJ/JZotrcDL3z9egoRigsK/FVIq/JFScXLdNV3dhShDzUBZMXgx+4CzMFiwu3dF8OyqlcfM
X8zuvxaTEScnCfHWyvXkeYjdg7gDwxcSq95dcOSbdFcfyWN5Sh7dPGof8FS754/DSvRZ6pMROaF8
zoB0gB62CCtH7PjEYT8/tI67I2U4rfHulybFCJ8ZBzfQTjI4i+j5B/Sh3yuRrcmcLdzrTLYIClM+
K72AxC3Mte6ywrWiZHJnSMhC3xXJa3sDDjssHKu5f72+8xfGzGSQ0N4dWBYCWuOoUn+bZJtBzZnp
Ht7149qDcCFkmzYTsy39OgwpAcKCBG+QotGPZR7w2CFptkma1j/ApL36dFuHLkfThz2TBQmFzIet
z4r+LgX0rTykkcPbJIGISV1o2zDo4E5KY5hqckj2de6hykPk+e35fQJbbHu9EwvnqOk9AfUy1BYv
dD5/oid2yZJ6dhMVQ7mDh8NtYEZ43Px3pPDMdeum7pHg7VXc5/kT4+PKlXLp9xsRIGgK+GnOFoSd
8/olteYjcyaYeIrXLAt5dH2Mllausds97ecBtrs497aznTsNXMGU/SAJ/Xxb++Y+d6u2SCufxfXQ
9Eeeq/kuEGG9tephWomUC6HE5CNA7cbKfMhAxkXqldC0nH5KN7wtwWBi78ckSBwPbkuxz4D7hcxa
9dZIlI4nOECs/PyFGTDB9zKtYMJ2odH2qsnicZAUKd5yn/TzGvBvIXKY2Ht4XFgl47YdM5p+TUZg
BEDO/QWrhV3d6C+5cjc3zfVfw90PQaPDNutq2nZnydynVrVuVFERA4y0hgBbEMYgpuK/XZYNCdLZ
j/0SECMFeBNkYXxrE85sV4Pk0kLTqk3GWE/VPbHX8PcLHDXYcP53j2u/zL1ZliTGpDxKOjlvSuVW
DJgBf0upF0S9ZbPfQammLx0qJhLWeitDurS2jRCAOqGTl4RKAEmGbRZ8VWpt4y+1bGx8AuBEYqH2
fB6Q5ojyvHgN1ZqAycIB/HccPywEG87zJMz79tzq9k7NxW4qz74Y4s6udvb8Qpu36wtuYWGbCiWz
V1qp9HIA5TueA+AzvmYX65M0aP+Igj9yMHeuf2ghEps6JbpJtOr8HOKsdbqBHMpQ9ZFgBfh2a3eW
hShgMjzdMGTDPDhQ4SiBSQRksToNU4L8EMg4t5VKTDYnGgaVSid+XFhF/+Bwp4hKNbvbWuQ/rw/T
Uicuf/8w71k654CCDAAxdcBQdnKHus/GqddsJpaavyzlD81Dwz7pBZPiLAqx8csCllgBEIj28bZf
b+zyANJYXFWeH9vhsIN6JBzu0vkzLWA5cf0DC9vCJFnIcdLulINSVeGhIJL65ASW2kC9dFdlUxMB
ZHWniL0y20tL1tjfcDEK66BWeNFNnQvubpLhtSn1BvqsAITeZlhJTAF7bXmE89CH2Q8r30aR3JUs
XWFX/Xu2HZNVISyQ/kKk3c9+1uabxlVQq6xxWyy9tYTgv0OgYxIqeIpEu5ggkDFbw8mj06FLnP31
qV768ZeI9WGpJjqTnTsjbrcXCBusqkCocfWv643/O+w57DLlHxof4U/f2MKW52R0hm1dJe8QgPpE
S9oA/AfsehnylST80ggZG9quVJPjIAdloOInNxn3ZdC/XO/E0ggZmxlwYSBWSzydodG7AYK3zyGO
Zh+uN740QsZWbromBeQWT/6pySMn/RZeShPhSwhVzb51Vq7nSx8xzuYgAGl56j0ah5n7NMBUceog
Kj0EPtDaOOjSClDT6935914GZvC/E96CfuLoSiZxEYxwqIILHfdCe6OFD/OVQq1k05a+YlzVBy3t
1tHYcO58RM4ummA+BRexiBfF7qZ+mCwRF6/I2iMDjS1vDGD2SNqt18FDJCuK7sDmrLgpkjsmZ2Rg
9dBBh4LFPQu/eRxyeBDHDnJnJbQu7AqTLxLYbSsEijfnDNpPQsDx2Vt5biy1bOzsuqWBL3oLRqPQ
oDin7uhspZW2K60v6Ns4JhHEGrt2VIGC+qgQT8IL8r0bViEMx7g6VZKDA40jXD6VFGgHsJiTTeil
DEL+HAnEvu6KqKDdfCjEWg59YcWZpBGAlxgNXYjr83JGkb4dwvZ+CnkfO/lAzxym47dtIJM4UjoZ
AZsNiAdAUVBmnb3xZxM4/Q6P9+zeL9x6Je78+4R3TDyW03ANh+IaHaKAHjh9VIAgT4YSnuBnVlcP
Dd4o17fS0koxQoKrcWCOBSrsw/TNKslxqtbAOkuTYoQB1legu0m0PNs2tLBRlQHxc0xe8nwNE7cQ
+k0IJK5AFbLVmcQqL4s2au20AdjIoXA8S9VKCFiYCbO2G9Z1OrojLBCF96urqwiP7EgCStpTONzb
d23oba9PxN9H4P/naR3PGC+3gCYLhYrhuU50frDSvDqkk5p/g46zS3NBz7Av9KPaF+KZUjd7SmDK
cuAkVMcEQoTHUpNh5acsrAkT9akHJ5+yKmnPIijOgNac8fmVyL0wnKaItwOPRWtQlyuH7b2ninwd
7EBFqpHvqFNt6cCriM/2bTc/E+yJ6oMPf+mKxqU7x3CSbzZWn9ynlni+PmVLnbmsyw/3J5XBNRsU
BifuUXSIukLCPlL0Pzsv6w/VGD7VYBnkr9e/tbCbgstcffiWC/8KoMUrEnfwLHL5Lk9+BYWKZOuv
PCqWNpNx1cmHvLSheGfHAsB2Nrafs3E6O83g3di+ccsJkcYOwqGZ46CpD20Nrtn42ZqSG6faCGOO
8rp2KhNIzAhyspwLXWxs4AGRVuP++gQsbQpje+ZpUhRt3urYD/WDW5THGtYn15temFsTNyl7Zxi8
MoRbcumdy6mEgog4iew9oSujs/SBywL+sHiysEea0eu7/1H3Zc1140yWf6Wj3lkNggRATPTXDyTv
5V0k+UpyeXtheJG5geC+/vo5tKunLZauOO2Yl/kivoqwJZMgkJlIJE6ecx7t+lCEGXdpVB+jIf7Y
5eATev0rrqSxawRlLCnkbCPw84cCOEDzvWn0LjXQcBB/mR29MVVXVmGNpGQZcJSqgpWmKXk30e4R
R/eNrOZl1B+UT59PkrDaPMYZmoAavHyfFMYDlI+Zhz3lDl7gxaV5rlt0zpFZbd1d/ZDnfCHkrwGU
Iej+JLEiejKm6jhl4E1JIG3QVT63HxOAYoqM4KaX7knVo4aQ+HP07fW1ujaNK2cfcvCzEmVhGlt6
gUbhgxVa/uuP/nFh8dJHrRwdQqdZ6aA1FnQpZRI4tG9PRaPGdNdWY36jqiHN3TmX0LxA34uqPWWl
9aM5ztPRHAGrdsVcSBxMbNPcW8yeI29yClxxV2P1daj6NsexNEaXbMrM+gIGoRbcyVkfpUHZzZmn
WzX91v2lueYOT9qBgShSkJNZaDSKtYk7qc7tVLqFnLwScdfITE0AqRsHbB+k0OO5naGYhIaL4iY2
jPjy+mJccfw1OJOCuiBvBNY5xtw49R1dgNn2/Zxu+MyPu5EXFnsN0OxHRJNxEONpKECqZJSJtU+g
93xB9T451NosfKLD7h3aekCMNmdl6qFRqt4zdCEdxpRJvxNT/mDWtukT0uLm31IzDoxywJko1Qde
MvPD703FErZ+iYFghoLgcQatkj6RdzCpB5DfnKNJnma6xbdyxavYsgq/vIIA2ZBzngIKGzUHzUTs
aYTd34t8a5CnY6AG54ylfaogJoia1p1hJYfXp+bauJe//2XcUo46pw3uB/N4rD7Rnpd3QlR8C7lz
zQhXwSZNcKuRTWN+VoBUZ6oILNM8gxTtMMt+IxO7svewVcyhY5o7Jm0GUFLc5mJv0TzQLTS/JAS0
h4397Yq7rkGRzWzOGa442/MY2RBvDu3mAhI2ust7tqXddmUh1tDIxq4q6FLE7ZnSsDugfYK6fVPJ
jSLctQ9YeYAVE+4Ig/dn2QYFmMasLtpZ6Bt73YiuPX1l/GOs4tmiLDv3zhShwXwKGz/pMnqX9Hm5
UVm6ssxrbGSdWbZCI3yLvFRke2hgTe8YMEudWzkSfRVoeo/dSnR9ufFNV963xhcUZaQKkgFzVrSQ
NBL0U5HKystm+Sk0mwuP+q+vz521JJEvhNE1wmBuqRVP3KAnPTgP6Jaq3DQtlcescHA5C0cfMM3I
t9LqLkLly+WCBZk5BdigKld1zKfGSIIpiec9dtDGS9CEXaKjpKshdFfaPTqbqe72qs6Mg8T1MKhn
os4HigFiXx1FVZlVo9dkqfXeQKPtjnWbkkcvWYWQaFB+HlomMqOld7DVyWJR7OZN+lc4Dl8npZ5e
n7mXPGZ5/iq2JNMiIx0XCnAGGoCR5cLt8Deqc8ujVzEFco3K6OIxOuWjk91GrTEHMqy3AMrXJmZ1
YKkdsJrYUKQ9kTja2/NbcNzul5u035uW1WGlbkXWp4NGi3P2iaBfPCTN7z15DZKwDZB38BFPrjPQ
o0Crj6GF7PVBv7RPYMLXGIky5ZFuZBWdBDV9KSA4F0Z7MZUXvdXYc2XS1xCJqC+SOR3z6OQA9sjo
X303u0a2pTL0UrRYxr+KgNQU0Evv+hSNmQBgetVAssGNWEpvhqTNHtppxnQ5Mek3EtQrtr+GSegQ
tzdm2MenSYz97Rz1KAdk5u8oXixfs/LcEprfvE2dCABNs3QFTy5gvc89UcjfyDqWF6xcl2baUUll
JScdJTd2pQPeGBvn3WsrsXLd0UwQC9sqOQ3Ympm29wyCj/bM/EaYO9ptJL/X5n/lwkJQtPviGwAP
nOljNSnWQsJ+Jhvb9TV3WPmwk3BDMTonYO8zv/PZDFSY1RC4xN1TxOrfSTmwCmvow5w1I43FlICU
Hs399XtHfH/dm186Ti8PXtUcIjMtcvToJ6d8wL1cRj46DZiL0+LMagVunfkpn8Ux2aJ/vrLia9hD
bQqop9QDgnVqvQPYqgFnUIST1HBbO5njz3Le6q+8sixr9AOkPGnc95gwMb6Pm+wkrLd0CNEb72yE
wWWC1rnAMnFL8PolG48I7TsrpQmaXLtvEEu6Qd7vsp6xRS6IumpsIe4u1EaKcyUkrrkpU5FmZspB
0qPT7pa1esBVA78dKtQWX7eDay9YuXlsWlFlDiQ+SUg5TxOyjoepb39z9CtH72a5UK3XxnHUH6e6
A4jjIiGF+vrIr/j3P+gl26zMaIeRZwm567LuqLpm48r32hqvfLucQLw0DJVxNFMJEg1pxSc7gyjE
ou66n+KW3Yq4SO6BUNsCpbxstmKNgtAs433hJMYRFfjEr1p0CTpigogCdH39ugH99+uT9vJyw36f
Wy+QLlPLUxmBdyOeXHOkyZ0e+bwv8kxvvOLldYHO3PNXIE9GFwOXMTiZBlDOqBZ6ZZz+VtQV/8BE
2FkmDFEkJzut3k5K937UOId2wX63lt44rl77gpWLA9Mh2jSdYnSnabfpmcf0VpPCy5Yl1lzUs5bh
GNs8OYGC1581wm8+LLTTe6ecbjOH/AXSsN/yDyFXnl1LGdqhhQ3cipmXdfobj6eNzePaBK38Oq0H
swg7OznFmXGpZelzWm+43jVHWO3aKId1PVjBkxO6lY48fho130fO5PJpC7768l4k5Mq5OwsCCyVF
9mFZ4HXK3pgmBYDgMaFfgHDyX3ezKxO0RkCAOjzXJcHcVwx9/eXn9HcNaI15cMawSdIwRECi/EbV
s3ZpN36EdvZn20kuMzfOGcsfXv+KK8HiHwAIB1UtmSHC2uFumhn4t96ACn7DPH8c1P65kYo1MWbh
QLVpnkfrNKiJQB87tKGhzUhz1rFpfEsL3oGvKxlvwgkQupbk7KYi1rCciKdPjVNCKp2Z2VlBRQ8M
AA65a/PZ9LsEyusRuMviArjqrIZIOSWVcQfW6Gz3+qxcsdA1uiIBGzxjgodHrDI5j3Op7yWPo6eh
A7eCqnprI9S9nKGBUnAVRyWqfR1kvsHZqD4muaO8nlr3ZKovhKafs3y+FFBkWQLsBtnBtQ9bBYxB
IaMtFgJMxg9zKGC3n1LjLlHxhlNcM6dV1LATaH0SJsKjsNJPubK+NdV4Hvrm8fV1ufb4VeRQTT9N
to3hS6ALIDg4eHOsT8LR715//pXQvSaNygYz4eYcGUeR6oBNID+MSftFmPYpKUqw1pU9JLW35upK
AFljJ/ISImoDOOyOiUFit5PGI9gFt8oPV2ZqDSCwM/TetOYUHmf6bhwjV5m4vyEbQePayFfbv0zn
TFazaUBAqYbQitP26RtrMpP966twbeyL8f6SftfUVADHzxBy576Vj3uzNL2U840z4xUXEMtbf3l6
a0eNIQh2/rI69qjLNXkBug8cUuGGr4//xd4GJEdrpIDZ2TWPTHyAytJib48VfYjSuLqrJpRUrCxC
H2beKV8RkRxMXNE9Ark6ecIut3i8rs3gys35XEZyagrj2GiKFheDCfDVpVIJ36zM6fD6Z157ycrX
C2WTpqdowJQM6wO1uFylnm6mjVm8ZmQrXxddptqqoOGxBKsqh9Q2rrJ/88wtxCpBSHoKLsjOCI/T
dAR/Dljhtjr6rwx7jSSYW6sszWXraDl41EIZouBU8C3i+B91shd21H/wLxkCx7kys06V3TWXUGfW
QTc12de9ZbwBYxs05kfb8FpQ9/nSQZ0X+nZPTHYs9hFtHG+kgDeRvKBHR6TinIFdVMEyYr6xwVwx
ivUFnOHoIZ+pDo86emDqLTVvzC3Hvfbo5e9/cVxl93NukzI8UnAwph43cLcUMQV8QyoS+fl1o76y
fGuV2UoOOhcRisKDPeBiXM7xV2eOzb9ef/qV2LMWmW0bEDRrEG8cpxycupWRvylVz1wWdk8SvJiv
v+TKJ6xRILjCilVEYYGcJjdZNOzKpNzwyStLsMZ+tKXdVohtIXACd5qVO1JNMLWt+6srs7OGfzhG
aYRiwO47jo4nIFZrj4tO8bzLu3evT8218S9T9osJtYQg+WmW8RfFPiyS1G8K+dbI6i0l0CsJxJod
K4WaiAZiPTkpUWaNT7iZ3htOnaIZ0Kg+RFOXmx7IwLp3M4SAdq9/1JVpW9+8to4DyiduG2iGN85l
ndzroQ7QFfuFEvPp9Vdcmbc1BJOmlHKSNfyYVwZYfMg3g5L7qQXQ9/XnXzHZNfDSKfNoFLEoT0ZT
O36pzSOJ9Vbj3ZUke31rLLu8K2LN9CkPBS6mUVD6xPNO7howsvoJtecdr0CyozQBejBO9ZY5X7OF
1f6YJ+GoMhsn6BxCfvmeQ7XVzFD//gq2B69RWxvOlbVZg2SKCoWRMUKRWlSDO8eWzyAujBRq4wz3
ItIcycwaIzOClaPsRms5o9Sgthq7I2Qb0eMUKaF8sCZG/kTRBRyChuzBqiHhCQ2EzpdmLX17yCC2
nnPnjQNtqI0BXTP3ZZl/8eEsG2urAxTrxLu+CWxLOn+19pwKV7MJtyNjBnqy163yShVhjayJwWnZ
5QSlTQEu7Sx7SoAk4VaCSvBN6lT+6y+5snxr3rO+Ywb0HwukOUXq1w7EepzSLfSH159+xbHWcIYK
TI20jcP8ZI1c3LaQVvZr1qj960+/5lmrc0BSsLRJDKpPdlzqwhWZWTwYnAPTMBsLt0j9dZihJUdD
Wr6nzRRtXAtfWZc1+1Nbd8ROVcNPwkY/E4jR28Cq+voB7Pg84OWAwpJVy98ztzXgwezBn1hxk5+Q
M50qYKayrnJJld3EfCOPvrZGy9//YtBpGRrg4E6nc23M+rYbksFN2jneuIi74i5rPW00CtJMQO7i
nOUBEVMwhE9NHXks3GpJvzb8VZgDuDArOBjSz3ld7rtQ7IeQP75uX9cevToCNKi911qhf6EZyD0A
OZc03WQWuTYvqxMAitejY0sTwx7+ShDziQiGDmXsLXznFb9eMz+Z4F0fCyX0eWStx9QHCNd5vfHt
tyZmzfnkWBnIoGsDYhmJdQ9i7Tfc6TZ8+sqcr0meMMFDRnMK/XUjT11ZQWClj8WGM73Yfo/NZM3y
VJaZBAAQKJtRdcNtppLSi2L6KSqRL7kgpWnOUUW7my42IM8IgvcAfYVbaNIrK76mdMqKiYAgHU39
48RHl1nyo0zjHZ/HvUParcbgay9ZpvUXZ4aSRth2LYggLZZ/Ac/7+wY86hKYb6tt3//e4lvPX8FN
WifzQmULNFznRmYWsHT4PY9bi1jLrB76gZfVGeG1DsY5HnxHQU3k9ZFf84mVP3OnheRPCixsl4k7
aNCcTaSTpBfB7z1+5dKj1dUsl21yziMbCiKAY1nZTZr2vxen11xEAwM9GUSexpMsjI9FhX2tjL+/
PvIrG+madAhaOOBri9mAu/OYe4JH3+deost7qh4caGV7nURDcD4YvhEbG1d4V7LTNQdRqOfRQdQG
0Y3JPW4zt20u0XHuhDfPgaPa3etf9uPk80LBgi6O8otDTAsj9dRMC/mnqPkuLKBw0Icy88pwHt6g
qi58p8CletNbLZpeZIWjC84v0Vjmh9kcnRs1dOPbGbLeruit/NzzWWBhHXXoQz1+Lmcy72ZtmMem
6zm6psmY7UwwfZ5kkiVQiMrr6F0kWOzxKCeHcaF8hdWBK9nmxq61TO5Dt0AcbR23hyRMWFAKUNsy
/RXEc+OeKSe6WK0iX81ePVRjWhqeac9ybxlD+aGLu+SQNm3pkUpOhTvXBpt8s04dPzF1c+C2be2L
Qc1B6RB0j0G498YCm78flbTx09yo92Wcd/fR2M4X3dU2BzWbaeysdmhvDVJatyGuTDZW4orzkVXY
oHHtlEIkw6lqnmr1QZA3Mt2KeteevcoBwrBzIg5dqDMYlADmapIECR/6DMA231fJT4v996/j/4qe
istPo2n+8z/w569FOdVJFLerP/7n2wKyafl/LP/m//zO83/xn8FTcfc5f2rWv/Ts3+C5f7/X/9x+
fvaHnW6TdrrvnqCS+tSABuTH8zHC5Tf/b3/4b08/nvJ2Kp/+9cfXotOQI3l4glqa/uPvHx2//esP
ugDH/v3X5//9w+UD/vXHY6Kjz2VRP/3j3zx9btp//WES+08iIQ3hcNyyO3IBxAxPP39i/ckkGhk5
SEsJEQ4iLgDvbYx/9KctHPyy5CaQZagRYKdqiu7nj0ww3qPrdPkvBw+W+cd/je3Z6vz3av0bDkKX
ItFt868/AB2Hi/+362NYAlLGeDnEyDhn9o/em19CQA7KnQoIER04+WXKxLu+LlzZxFNQ9sYOMGLl
WUZq3HRJqnb2BK7bvIn+ogSqSHMVf4tqfuCF+q4BsHXHCv1AMeBM9sj3QM6UXs/VTSFsxAqFQtdA
3KjQnnagoCUJA8A69xrGPBC6ab8QKgcpujiC73A3MHBpjIlMvNiABEWuL7i+vJsMJ0ExODpHGek9
XLN6lo5mT9RoqHIs+z5V0FYSnb+8laf5RYXGbmbtbW9rD33qXgXucImTr2FygPWacs9V8ajlrNxw
gftCwxv6Rpd4FHsDbX2iUZ+4Yx+yXByJwIdHYX/Lpy9tle9AVnIxHDuIrIfWQJ0ihfIT4hThuVfE
7DDaD2AtRXtXHL4lmaWDCleILliA1LEe+VFKnCRLQ1900qXYOSIZgDDN3qdxIYOm+1KQLxk+xTDV
DQH/UmyhFyP3eM49vA9461vwmRxswz4wDCNS5K6a64Dbpbv8NtR0A1Vgn4hwojBPkO56nFXhOkIq
T4bNh6EA1UCczI8ZzuOsam9jHA6NpTdzkRMDV+DOSaGOaDiNaxvvCRYDI2KD+Y5hK0rIg+oeNJpD
sKCxM7yrzHuItJ2WF4OPM+A1O1NWPqi28MX8rYr7TyrOLdcK6UJJegBjhgd/2EMI8sPS4wjNqUcc
UT3E790o1G6xCmx5d1CJUy5vjR06/g55HKOvN+1vq05/ylL0mBU0P6WokhewtWmppfdyzyBRllUR
IjrWQIzvKifbdU36RUzybdySdz/sRtl4Gn5HFLE7FaiWJexeM77vzJLA3lR3wGEvYDVGia+Fms47
KAW8VcUYZBBGr6gF/jweVI2xm2h/q8Vwdor3EIxdkM+nftz18IDeEcc8iQOjCs9NNRO31lWQTkCk
Fwo9RvNukAX0dvRjn0Yuy6MdhPNuY652Tpd8syHR6xa2sRvM9BvU//ZZ92BNnT8X8VmnDfXA6XdM
7WofTol9Tjgk0ouJD940yNnvsgrmlIpPeWxPDzZT2ZHL/CbvKvGIo7640fiZrCOO7oNCnPNFKWWG
rJmvii7eN72O93UsqIfdUvu4PLIgZFaF+wpE4GWEXwMRP3d//LC2oUuVAHcc21kcoGMp3leibFp3
hiAplgISGnnZoYFZPrW9hUOKsC8ajuM25tjsQFY/PbRp3eyWAU0EJd+CL1aQc+0Nvf4O8T/EGWLx
MxivNVw+174wB+2BBV17gO+os9O2OrBzmRzbXBcHHhbxPgZ3dpBoA1WAVuSuMYa+o/viYKUJu0S2
KR4TkMPu0PbsO6PclxWUR505IGXpqTrZk6z4BPo5cApk3qzDD6WKdqIQJzXKnciVF9X92aDzRlX1
5QAMsVDT5kQyRPTnOZiRMAntzqEIIG+/N5yHXlJwrX0BgsVz5IhpyB4g/wSVtvmdsdl3YK4qhz/j
P/oEpUVNahO2bEK/poBWznuhuqwITGkHIFo+leHQe13p7GOQa4ZFqNw4SCDBvUTXsRH7eDbRuja3
jWeUheVOY3WCoJzwxrajXkSy75CcTn3Aft723Y4Z1VsBEjkIlom7pLOD5SkpTT2SvzVCtCVEwz0U
Qz8s3RiAP2hkn2o3T2q3bENEA1pCSv0oSLHX0XRawnKrnGOb9K6KlG/b/MiwLxk9/5yr5kb01LXh
vIvjzK04QsXsXPYR+HsmaLnHfpLwQ1P1ntPFXwfxl9N7YBFwHVUcofTopeMDbMztuUZm1H2JLDsw
Ae8psLvylHsKfDMz0EQip25imq7NWQBVsnflUDxKJ/vOUvuOWuwuGvmdFYkbCX48Wc+JK+ee+FXC
PQhSOmA03M3SOrTol0zp+BfC1rFHew7IelEK/F5y5zgiXBtJvosYYjGk2gb1ZcrLx+WDIIO4F/ap
Hp3RbfL8pm30R/SLH5jcFTO7o019Kq37X9KZv1OGX1OE54flnwaCEhrh3IRnwFKeG0ij8uWGciqC
tKtHt0fUBgVr7RVc7klhfnn9ZatW359vE6Alx4sck4n1ZQNpkr6LZqcIeCHuugRgJABwvXiI7xsS
wQfLLqgqvjdsAu3EyKtsyKdsffGPT1rnRIKA5FXYFNQka2SUbCJbA19eoOiUu5VODta0aCOEyCoC
/ABhqPixoMt2Vo3veqU8kVo7ZRSgjObDF5Bd7UuGzcKgPi7NsJFC70+AgQN/B0qEYCibHRpxXHNC
vOLGMTbIXejMl7gZDkuCULWQDRZD8ZlaH/ox9KRt4UbV8WkP/HFivQ3REY1ytzne2m1xSONvtv1F
JuRC2BAIRSGeE23cGK86r36ui2QUPIgMaoEwhedWoE0KWDcu6ILOMN3CJEcrIt7IO+xss9erejdb
0T5S5yZ+35g1YBW5R+eLsCZ/GLFbJueRh0jGtDum9kFU+U1jxiAhUBry5Ah0w7fWGB6sy2zGZ3sk
d+XcP0xtv1Ha+HGeXS8sWLmROjMTYpHrivsgEZ/sDrEW+vVuWhUgTbQDqEZ+BLPprlH9QVv9F3Nw
zoq9Hdh0R7hxIDVy2JZ+1uipRk4wqqCI6aFsxCOtobLZI+c0+yOtxO2Se+qh85s42qgD/Ojt+cfA
uUWkRKQ2xQ/EwS9ZulUaiR7YWARFZ32ZjPjMDOGlzoy7pCECG9mg3AmRs53sQyyJbw7tm6oqdxoN
Zu6gTS9S84/gVjad6yDJ2NjEftQ0/zk+zrCTcEHIGpNnqcriddQUUEMukDxCNNNGMEcT+6cYzDyl
yMCdrhGDxZ227WNqmEGEDQRkWy54TY7tbN3JwfoLDN/7sruAJ8g1m4cuy3c27ZCGVffGHLphHb8z
czuAmPcOm9kR/YXuhEJYLHpfWxDtKax722ygABH6oAj72luL5uy33whQqI3aqIxgx3boar+E7mqY
WTm6dFlq3S/ZGCX9gYY3kKTY50T5U8oPEHy/XXaUaaKHOao3yn8rFv6/fVHg7GFZDvKGNQSVlSUO
siaGUI4c/eLOEdHUq8cvS5ZtJvHZBIUujiLfGoOBMiZy6Vh8YCnb4277+5Jl82iLw+iFJMYmOEWC
u9FkFmHrXoCZAqQF7k7MCrmZRfUQpvYFFaW9XRYXoMW/QTcIPa/tnVBil9kbV00vbBp4O1bDgoYA
EdRepVBDRUNjqhmsD4mnQP0Pup3QiMqFsSOpfY9zqkPrw4yx8Co6G8MW6OVH5fW5+T8fwCo6VtDa
hjYaNoxsrr05bzzbQa0KZxesik2NH9mM5nQBG+2ztDlmIIes6cec4/g1T4cOOjWav5nhz3CZoK6/
LlE/Amf3YtdOBnRg2QRVG3tTI+7COt9B7tB1Uhx1B6CCZfL3fdr/6yrObfK1Bsff9/b/hzLOUkS9
XsZ5G39O1GeNaPCzKPSj8rP8k/+q4rA/ucUdk1iEwvuXAPiziiPFn5aNtJ07lgn9Wr54499VHEr+
hE1CYgXlFWEhNsIu/67i4GkwVSIRLCmyHPjy/6SK8w8H4JLC+EH2i/FZgq6hyuiEKuU8Gu0hS5Pp
wtAhdWuAMSf2cpBJWX5ZWkYUtAz8WaCaI+Aftu2e5YGdWJA/jtrJscBA1jr1xn77vGKOkgz2WCIs
lLBMeCVfs1mxrIx7rVC7zfIuDM8UDdimz3F/NPp0yuObstXlrRGHCbyhsrIL2GWGavfLMr6Qvj6v
emLiGaGI1cwUjBKw3NnPExeok3Si73CCj4zc4qjYRI1wGVfZBMQwwee//rrV5dnyPmZB0NZBrmwS
MGcvJf1fdmqIOU9UV7EIbHQKdLteWB8yOpqxryCo/mlI8uGNgnaJW2owMHmSZTiztN1Yq8PGQJaY
82tMwkBsgSwahulwikl4PpAyAy/hRAkLVAQUmJ+KkV5sMkXfwFhm3knl2KifpVFWQYp6Hj8RAwct
ZQFfvetaauaeIfso9HlaiWTDLJYpfzYyTtGy5QDhxCRB5+FqC40qm9HCyfrAduQQ7m3Ud+xDndZ6
i4ZwbX+CU0ZR0xQ4VyPpW6+9KbWFsljVBabCC3dRRWxz35YOfT9XA/tO0VIGvccW+vJgqIWGStii
aXjD/tbHJ7GUabEpAWcrUWldk6zRSiZhO+o+KGYHIjGpQVNUE8aJ+kNVW9ENGRK6Mb+IUqv5RdDB
TSMhtpQErcPPV35gcU2BMO9wbFflx3RQeeLnYgQfF5iC2Bn/R0uBE1v1/4zRFLbPEck4VhSla4TI
tb9PSQ491qmrA3BFkd410IHTeZnBS1iaCkPAkpJw3urM/efXYnFxsGbEpojEa2pkXQiwPVukDipn
iA+NrM3chQT28E3LuvxGeVF5VZb1W5CrxY+fGzETaH8DZwL+J+Va+jbi0jS7Nm2DaLJbqDnkXf1d
5LCoYEqjpAvQ7C6kN3WRoyHt1VIevO7fFKH92RAc1ItAZIEUFIdUxrlctxHEQxUi4hV9ABpz09Vh
+8Hso/pk9QW5RY/k23Ko9mCLKn0rQcVhTEEd4MRhmvjRxMZzXYOm0eSW9tHjiMy5rppj1JryUMlR
vc3izHxTT7QMmiH7mosUuCEoOB/iWQ87ylvU/8MkdNGs3PpGFhdv0NgY1m485exkFGGZ+k47V4cY
ZxWUVAjoxN08TozPs1Q4L1YDnHGuvlNgyN0BOA89WuLYmKjxCNk3LpTRkkM+ZqigOjj3Fq3OP8Tl
GC/o4u/VXJg3wppTcFTDo9Ap6DxmBD2UvGLxGzXiw0kUXyAY8AbsifyYOJE8JU2fo6JkVPqTmckP
7ZjbfhNxepOVuvb0wBcoVEM6l1v9uai69gAdUO2g2mNEOJ4SBy0AGVWTa8n0sR9TUbk0Ib1Pu2L4
MM5JvSMIo75iXbIfBXaAvTFDm/1Rt2VUeU5j2ok3i56V6MhElUXW4CNvKxHvC3NIs8mTukAA6u3B
lGf0SuMSc3Kqrod0FRgaB+maGY6AbpTCs1I/THUCqqhEQwXH3oHFxJYXx6gnSHYPqRO3DsbR4sKD
i2rGcBitmTuGVfkxwxPLG2IPFEwwDugLjFsljLCqXCIjjYamfEQALAvWZ++nZkBYVjLLY7+wp/HS
5L3Jg7KI8d9BlGlybzMU6wOApqPxLwXeb35KYrvI9gkfsdHTzunTFBNa9Kh9cALZ2+WlE+a7cnRq
+T935NHscvTz1AOxv7doi0/ukUjb/UNomHjILMfyYwTtEdO1OmF3BPJ7UNU9M0UQxFTUIM6kIcS0
fNVJjDpKS4y3oRr/rUkawUiqLEGtEjYEQeHcwfAkJJ0xsErqalRuE+Em4m7WfVR6Tj/ZYOvn4Ojy
Qj4KfRrNqrc/WjxnmRtS0PL6SV8Uh8LBtnFjTzWQBiUulp07u+jw6MHIUKusalAXn5soH5uTJj1s
meS1M6FdsCk/Vh2oDI/EtqrBs+BvmCikC4WfxfpGa9LtuU6jwRPjhGsyXN/U05GZqXow89FSvoTS
qLjJDd6F+4Gplr4xo2o0HiMZquQ+sTu73U91luuviWE+gVFjirxWzvY3s09GeTtmrHxTcpBDe4Mt
YHE4zrbSz1slhNtA3aHxequM/Mpu4u8tkF1Yv3JKIp8Vdonbva6e2YNKQb17MKLJwaVR5kAcgCRW
+CGnBZh4earPUDGnvcdHZeyqaQa1bVmxJRbFnDSfO7ClQsCpqMV0UISMqA+DG9EduezDfU3Y7BlV
65i4gChScQEKiflAYETRm7HogRlQgIUlB5F2iGMNQ3+OJ/pFXzJSXQVEgKwbD/R6I8rHVQYSrSAN
JQyllUU8eJwlunbbkjnlIcx7+2IRXZV7gFKr0qeSTJ9mMDTqAy5SjMjPsgHbV2l12LJwg0C90oYc
DfQm4wnRnLVEDmh8TGSg0UMc7jtIYYEKVsz/m7rrWpLcxrJfxAlaEHilSVOZleVN64VR1QYgSNDB
0Hz9npzZHUkdGnXsy0bso1pSVyWTBO89NkpyNlXII8JzGZYTqINx36OJKSmCpbZZt214Q8FicNuZ
tDs4vzYdWgcZ2QUerR4b5ns7lvQdfLEeAanUzjI3SaB+dK0W+chYcxfqeD5v6JemGZ5a8c1RaNlf
kDAHszwuWpUjMsRzue8CXJ7aGH3oycDvKt5CgaxlzarcInC0JHMNRmdt637KvLRiJO81mihHESef
69xdn6MRFi+2qbUMbBXfLUDQTijdjDOV1Md0CCc01UdsvwwbpLehx73DEC+2yhuUWpcqFtGLjUKk
pyOo4wHvUH2g8QwM1Zlx59axao8+2riPaqA86/xNHhiqVW9akNk5xM79zrXzfNTNuH7WYo12ccfq
k6Qdv+2D7c0PGjBKzE42r6MuBZmmt3W/qWF+cqoJs2rFzpSLrvLNnjpjM1NvM1hVialPYyhacCyP
gcuN57ojzr2mKxvIqxacUX783WJZyTxN0o8mCt98TdwlHrbxKJKNFsnG2XEZLS03b2jGQk+x8T5a
r8LxpM180iroRYm2HB7vWh6x6lLHHn3qvDG5b/iG4zxuhpK6Cklppk6JPUUcAm7RNu39yqae5wiD
Z++T6rW42fqWg8Be8WTlHePyDNFrZG4XqtnXVSf2+4CRq0Smc60zZVJaDp4OdtXYNcfESELxjQ8j
3lvtelR9oAkIfTfXWU1R8FD1SPudrRwPeD8E5xU9QhWDvTWDU1Re6sUZCFHaOvN7ABuzk8k9rqEs
uIKO2OoWL2mJziwWIXF38y25Wcngf6LVEBQnE/j0GcYFD2FFbXAfdab/Pg/hWq5uFFDBR1Pclk2N
bD1YeWZ5bGSjnmoxt7u5HsRtzUdzDJEkm4dhwzBDmFZmba/PcERTH0mIA/1Omjg66lEHOK61abNp
afVdM1nAocwGXj4A78lC18O7XlsxvCDs2DugARLPhiTN/RSyrS4rHYtXf/bJIemWqUxGyfeJxoyA
gtBCCP1t3gYIpvF03iGCcblzNHxICNpK+qqb94takhKHb1j4qtoKTDpbVxLZdBeEb0GdHndtQWbl
f8UgqM8LBp7C+jjx8sqm4JlWF90FdLoRqe5QMSfwlaA9JDMUjTeUpzTJOoOvOx8H17zGa4KQmI6J
/oI29+Zu7hHImvUTdwZThZ53HXRRTbnG7Qh4CFM/E1WA7I/Iy7ZVOZx8NTbSzrqdAYXtteiodq65
i6smeIuDJCi9cXkO2+GlbednQwkgNNdD+SA3mWRaVPqyreF24y9jdJP41StW9x/SsXIK+Dd4gyAy
F+GttWlzmHAwljVdb6Hp+kj41mPnQa5pHPOXevaSzMEEmSV0e4G7447KShX+6OOBnIaL7OLwVi8E
2o9pObiEoWKK2Od4qMWOQxSU9+AF+hUSimDhbhfOtv1hG7NmmMrKESxaqTyh8yqVIkunsCtj8Kqr
IOaI2lsff96RPJbTdqlRpLVDYJ2PqOVNvsaK/jCW1sepbb94SeLdmA54PlEYtNIJN6ATb63ffbAx
BgGIXFrYm2ddgGGfXyEm/sQRfItT/V5Fo19IijB6y6yX1+yaIuK6ZLdF7Xexujd0CMtd0s1rgTf8
7QbvadlABg7S162g7w2880m86wAlAprh+wktCBnOofqw1cvXoTJ9TgAxZBbnX8FWhILCLFhBfIMl
ZK1MEektLYwQbE8wAEFSo/llwXpy6P1gBS9bPSk7gIys2WHug4vzQBF0A8bT2IOqr7J6zegom++s
9sYMIyUKCVMIHDs/3t7RI5Jk1On0FmzvcgAC8bCs1XDC4QnxDLIHkVzr/GeciS9yRWiBkOg1oM3a
Fj5zFBwnZ6A8R9NnRLcmrzxyJbfgTFWk8oo1UOCUTPoxsikpNgmvWTP4GVQeSzb16dewCe+TznuC
9xucB7USX/4Y5ExWCOP2A0iUEQC19Am5T5GeGQ3+zh/S+eAGHK11p6P95kEFj2wzjrTgwTtGJEI2
GKwCARmaoweGPtOGvEAPeXAcL/1wHMVhFUgfzFjls6JHc1QBGwU7bhUiQGe/ynq9YprdfBWDsg0X
LDnD6rKuE+sh2tI7rvSTW6PqEm5uuxlGE+eo5+vOcnOyXGw07CaSvAaDXL+5aJ6O3uRHjyneAo+I
S/BuGimCHZAUZDnShT+LseueOrlt6Dy5MoODnL7W4OTSzPNJnCXcbW8JLMV7rSB/UHH3uS7NNOLV
kfAP1ZFXhTfL3eJvcRaEUBP5irqTahd+KzWhub+F4c72vCm47UcFq8BoEKDO39ckVVcAIc6HaQaE
sXp9QYhKr7Ssf2gCCMV4OL2HcxtdOhUMjxrynSIR4z7uRl2oXsm31PkeB2cd1tkMwu0C+Ke76wK7
M6MXXZoRfV+hhVuu8BHDeVxmOaNn2NI+lzCUZH5Q+7i1IDayfRG3zN4xKqfCQG0wYYEl3VTOAumj
WZSmLfT2IQN/GvqjzuoxwP7PI1JiNUezxhihxdOg7LzKohV5esB86qDPrbbhs6j1bTyrcYdst/XG
2K7OzUSxswRsOhnByWXxWXyCM1E/8VnjdQSaUiORmqwKSSw9/4zR5l0Yy8ALAzdDybDXdbqstik9
Sg4INO+TDbEYSDEmudEbDujZQY6DiRLJFUhq4nncyBEkaQ8xRuuwfzmY7X9DTcSm8xbvk6pgYwDJ
9+ThIgCz9bS5SYBJjrtu9MNbvzXVDRyTM27EOqofXDKnGHvjOiwbYftn5ytkJ1RrhI70SlCMcYtI
sf5SPSf7cFiSe2+IeAFDenPA9DiJXPT9HGfgobq7yi7DfeMvUOSsImHYHXBXl1ii4qVA9+FYWOgD
p93qyOvcNpgx5cD1jT+R8X11MSqxFsfHHcOsBmYcIAVKm6Mh9TNzNTy3gabzHhRSOIDoG2b8NLru
pmR0bZayJj2vwucfNHDTB7OLvVkUZeUoIoBM4bgixLPeIPMg9FxprzlirMMlaEAg1hjTf5hVxvDA
MZ0hlL4+YgnEvrauwVyQNtm8I3Lr0SSIR0xKfBJ/3g2eo9+TuKlvwqVWXyifvoHw1R/4WJBfEbpA
Q8IVywPIH6+3Km5yqv2DJ8Ikx43o35kgSO6VZ9JzDcD+nbZyxJsdr547DC/iiLU8vp2bJMRv6nn7
FBj6w5Tgc6IpDsho1nQbPCNqbc2QEQseL5uUpw/CC0xULG3VvtZcLrsewb5fINlbIJkJl93IN0jF
AfaE9zKk2y3oVJyTEMC8BCpapswigu/9mllyVtXQFw6V7Y/eAu69WRGRgw3yLgam9TDqDkQ4MWHh
QOzjCgcDZHxj/Nz0vXyCimi7oTZKXtCKuz77C+3KGXEA2Wx4nQNoXfIBM3ap/VA9sX5Bhjpqh1Cs
rbZM+voadkeTZM5HIEdNmYQahWlbP0GFDdv/sRlZcuOETwsx+WQqvA1zJ6kEFhTs+0mE9PNuCAuc
WaIYZpbizaoSSLuTr7Ojj3U4wJvcBNASeeuAvYXdDy1q1q9lS30cM6gzJlID+3Qw/vM6fVrmpcIR
54+fQzVhyR1rSU4Bc/ND4hF6o3CGZDOXH+hY3KBWdzSnWFwzPVWr2kPuimWdDcKCZ9/IndgwJaSd
ExknpouzOgz95zFJTKE2iI6YTT2zZ5FGM4XQ+q4aoORB+MEnmrLStAgJlHORUlHJpL/uGo6AcCeJ
Wk6MrGIXRFOIC7G6EnzwK9InD8YmDj0C3T5gSXvoTAiJpTDsDaE8JZfz/YwD97Is0d6PYXGFXKBf
2vsJw8/MbQz9kflt7TebR0sXnoDaIvnci4nOlgTfFsJ1dd7PlEMfGHdrTmViXwQNDnL0q09NVxzH
swyenYhLibLZPAgCBAL1FBqd/Vgv9YwxZE31ZeI+hf4FUe7TIegcJL4t0cZgFdUVWKi28fx8nqA3
QWow7oSi34CW39caI3cW9oaxm5WPqiqC1jfQePIIcsPenyG4gMZYt3ei9+HV11GTqtMmBtsc60jS
H9ygneOmt2BRN5oA5qxGKBfh+d4mpOAhtf4EylVnaMh5m1EHWNRQGSs21wh/1yckfXw2CAgx2VKP
EBoXNlJot46KdYE1avGKoV52dZK+erI5Ntv8rjdHTvEWx0j5SvS56OpZ5wt0LZlxMYFYTN3B1fcO
sqPNhnpNz9JUiJf2jSgqhpWYSggMxfp9New2CqsTbv3XTrR7N4vz1Dd15nldtas0+shEojBAL4/V
GIHphuSgCqenSGmYf2mITCKJUDOom1WPLy1e4ie9sWMA23QZDczDENQC5TEVyVFPmWADdCfM6e1F
KPLZD3QvF9kWgsVy74/ycRy9Z5NYnFjNtS3qHOqhASrGtrdRrMe04VWuAxiodfcNMgzowyphzz1l
OyxIoNhkEGJUb1W++raDgQVvtFH1J40Dp/QncNujnTh2BAzyPodyQa7ru0c5zeKRDIgcAza36zqi
5xs2zF/rYBwyCazXL+tgGfBSptU5bSe0bCbA/mLI6ZBsiAvq44KGBk1QKeboIXjTkj3xgSP9uOLh
K9dxDmkHuXUQhj/a3pMnF/mY8BXOFiiBm49BDSiZ2K4xvjBQI6onb+FGA4UvugUN0bKWbwC2+/VH
0MBX8rJWsvraR7XhBYZVLVBOh10ja2wQu9MEhNZid2a44itehusuSBX/JtEDsEHH1/f2Pu7q1Hy0
kZVdkXRb653WIQZakUEAuZi9N0lcAJ4EArEhEltRhsYoSJF9TNwDZATLy6Tnx0549wG1r4Dw836S
wQFt0A1EQEIUeMvhd0/osxgcgboSJnvfyuEdww/dcX9+xYjY7PQElNH16WPqecDsYn+6ba+V7o4n
92Re22jPN+P8jCUjOt4VXnOZ4VY9IMhA7pYlDlhpw9l/A3yLJy5kc5wHlSDywFU1nWUC4fsYoc8N
QA2Xjzztrp/vai3EpYShumGgQkmbmsfE6b7CCRWzm9DXXoSZnlvkDchW4MDBtImmDFwctCeMh1iR
NxOuZD3ZphLhDTMqfvHr6jsAZ3ep0iW9qQYIlvLW+eG4Czi3XTlgoceelHLguP78Tv0B9aM4DB/T
yNodjwyaZZYpwXfU8h3gGXnZ2tQ9pt1kH+U8JjudhHjOw+nrqqRF9I0nvlQ478Eoeh6M6LaZTKYH
H7C03yR07yvG79rB3IzttALaHQHpS6Mb6EnbXl2Qch2hz0EmeBCcOlirmy+glbd9agNTiG3uCqh5
+qJ1/Recj8uNhx3poPDGyryVc4mn3fBzWLmQ5I6BXLBgyO46zlk+QaR6w0QASKGdIKBW11DWjdlh
51SUHKsE3zJ66OYqV2tKXjpA369Q2MvdQKuxnAQG36BVGDoQTJuPAUBMaOPxAuxb6LDDvi5cHW5N
IZmmuEHFfBPhDVeEEeKERWqBWwwpCCFPtVDicKQ5dKWsF8SlRcOMXcmRc1I59WWpN/s0jsvHuPSm
9HiVPNiIrZiAVv68zLXIcYs9tt3SnqOtWx5lq2SQscFA8QSFxV4vKvo2LwsS1CFdx12FW3dz+Ld+
DWR3Xpi7af2629ma8x+abOIEM/zwgWz8LRO9W86etl8dANCHSnm3DSzBkJZiAmOmwTDYMyseYxzS
Ox9ESNEa0PQUkQl5Q4wP7TNasocswIwcFEsgX3kwbjNAU2hBpUnWfYt36SXkW/pqYM/J3NgMRboK
C1SMQqlPgcLjU9fvSwfsY8XYA+iCBWXQNt+VUEFZJ0QcYz0/r9viHwYykYfaY+s+NBv7Nlf9+Bay
wTt5SVft+zZhkAKRCIgEQNNhSCE69TAWntIpIp8e4ctD2sx+ziuvfgGrkOyE6/F99L3JqWgDwKMh
ybbaTo+sQuISXoDxjykcKUTISJKROokLCOznI8YjWiiMKq/J5oaLRRFfRod2yQXr4z3Cf+vCDAgP
nGPTvIzENVnQTe5duGjbO7b0iA2L55zCXHebwiFyboKpeVzb8Sl0ROwt4lHzJJWkJJFcMw8D3m9d
pOQdvu35kZIxep61bPDZQupeHEicOPf70Esv6Jqry3GqAYCBhcqG3mFBVx2CPvBa37B5RGH/lTQW
6/I0tNBUuaQ2BarmJ+x/WJSLWAosG30UMpSsxdNSyMjprz5IIz/3popc5mFcgNMM3vC5RF771oUM
8a1Ed8DlhUKcUxhOoDNZ+Di4PuYFU0Ogik4uUHDZZJBH6wCZgsrjZYJAxF3VjD2oN1fdtcCHyyrE
rJQE2juyhiC4J6V1/cWFA4tO3shnL4MHvlbF3MbNrl1G8jCgVxoPVDoChUTrSY3PrY7zyMmJcM9C
jNanHZ4kavfdGvAXvKa8op7R0qci8K5rMo6vYDTWx0DHXeF7DO8qRc2L7OcGXibr3SZRLHeS2CTM
xtrSXRRehf7ICMXbdP1cwxUbMqJa8ayz7TwgfySL5jXaJ8jF3EVUr3kwrHMWzvF2Tf5GSFjVQ2vf
Yo6iW4J1owJb2g02eNK46HmjvPQOWHJcptKZHWjP+hBDF5rFiQBp7cPOhSc4Leyk3hYq669wbqR1
vvYAyMQ8xDgl06aYk207qqrl9+g36XfEkTIY4TMGQQeAsasijIjcHoDWkGLBQJRjqwYq6li9Q6cU
zWUg3fswdfaW1LF/025qQUsT8/IQ61PBkId/qBl2uK1rsMPxFACXq+gDVFAb8oldDaucELfQ0adF
C+PBmxY+hImUoKBYC9q/p44wXHuLpBko2zVk5u8y0ToA02vu6LAFF6yXyQ8pVpN3NUkKigyNAzQX
uAmJpR826Fcc2fZVzmladlTAWDvjTkD+eWTw0NHnliKPLaXqS6TSYLeiWmZfr+QbiKyugNkMWCEj
w9XlE2fYjiAJ88RznCDSxyQj3U+0t+9Wc+yTIIVPbYixeDN44YDdk88iWhjY1BaoGRIk1Y9AworQ
o79or+ukPWrpY+hIlrnHahJ0O2g/oryhfYgAvX6yx2Xb5EsLmGQrxkBxrJlkPASmWu9XCyFNtgrj
RnwIqct4AEBdBiIB+bENE1pSXdN1R1uhLmUxWgHGgSClLlPj3zoUz0mMr2oWkJ27DZ6nDYqIZZ7x
pAXiXSGP7Wi0TjElWl7d1WrEHjrZ9SEB8HP0YV16HRqLD4n4Z7OVWMhqk4EAIJkaeegXhGPJ/yEl
p/zALOpa9zMdArxk+8rFV0Qrzo3r55ONInEylC/f2lkzAE9jEx0p7qM+R4ygylCAsOKttNAfvs/X
F5gF4Wi0CXx6VXDlqg3U0bWHLyUbPem/GwjiKhSDtfyjbxCFmPY8vOvi1H8QkarKybCmP62k4YXh
w/bIyLwhYz/F9c+CQSAOFYtmmClkC+KA1WDhoxpusyzSFvVSuEXfyVSJr008D2UIZhzxr+5DpOLr
mgbAolcu5H2KFKFMRwSv7pBbD2ciFMW19FBpNVGDJQ3+0X24ziFcmQ176WJZ9dDgRsmXLhjovTAK
tUODQDGT67f4VLUeNiKh0s9IdQBpFYdd0kPWczE4a25nnDAIlxCxPYXjFB4QCkH2aEoFSRGNwsPX
05O3dNR+jmFi5nAe6OopGFPzHEWIQvYbyPOnkDcmWztlYB0z6XaEHt8UG64dKru9zsJOcoWCFi2j
Q9B7DuAqNdibUvz3PQ7BI2+hCACM17LTRAORT+0cTHmMUesN0b9IANrWVN11mmsg8atoctKsEz8s
KEJDCdq1nCsYug3OD1rAwQTUE8jlntZATvbwnKswG8DqRuXWeFGcjaFuXlN5nar4le3DXpMephbf
40hCB+cJ93TuQ78MJGglIeYhh0AiCHc22uQ+iM59bOWdL+q1bDvqiopTGHWr7Ypxi+GJUoYJF8l/
wZbpUdGHjXHLL0DAvBPaHiYHwDWJnuzM6z0q5ieM97Vvc8RyqWddScCkaRyLHWDIpeg1NjacNXxI
M7yR2XYHfQAe9NqgCwtavg0oRTqOu6H2YfTwVrO8uDqNHBYbWAJBUyDzOQ2jdt1HIBHBjHe8uzEV
WMZMqTXMtW7Zk0MJSS7GECD1FOCIKuiGl9qAwwaJbbqPwLOPIEV42B/7LibTDqFuNHh0NrSfXoeA
NeTzp2uBzRCuYHDrKZJh56i+62vMQ7rpt9IDawDlkudAlE9VF8I9OSLSB/PAIEq5QcwlQ5AFy6K3
R9TDIcuWeYu5RpDi6ru1myG88cP9KGHdCrE4zbs2IugF6KOxgE4IT1krERoE2ADJ6/DW1RftIBXw
x7ra68bgc8HBAA+veWvmOfmi2ELgRk1nrGGe4AeMKttJMAV/TYzOKFJIu6AYpWadwZMA1IQjNup9
C1ZZbmF0Sz0Aa7jtu7yZk/oyYqPBJop3CUAPl44lqBQLhA3jfa5J9EiU0kWHz/KaVqTdNaAGdpAN
QG/SB+uD8jex2+bom6qJAfZrBHilXhfDosXO4u6M0O4uaVAdltUBv4mgxBo2s0O3xNd08bENDOop
IWv9MmDYfZARKDk/iOxjGFNw9aIhKaZB5NTV+42383qDhRdUhddbstwoDhapxB4AhC9zrVkgGCQu
hgZj6jAUHNiSQJzUigmylZa6OijqMa3mR+QC408SOqbx0Xa9N78s87Q2KAu8/okSK+CuQDd+98KZ
P7p7pJLFMGotGDeBH44ttEOh3+CvRm83JKheW19Vi83CYGpSjnwPUNSIM6OqHPRLmwJsfhyueqig
HmV/syZ4HrOlYVBC+StO5czqeFx+w7MdjZ+eWKAKIqk3fKFh400lCgfF8uLhYdEXD/TQks+6G5LT
4DROui0aSHX6l56kZTKND9piIijSZYQaw/mtBrMQJLJzdQZCi+Bl0WBxfAxkM2Ly7CqKCNt/CpH8
hbhur/ggIFy7SvPKLqBQkMETMeErYMtqjx6I5fFO4Z0U3sF8KsClWRkOX6xH8NIaDS4DpEk+MGiq
Fty2cHkAGecdVOaa+FkFbug8myT52mMgB+YRLOzAIw+nKGcmxT+nl2geEFQEw4otpw1WQjQtReGl
spP/iAQ3zaAOE/MRS0IXZEM68q9Ba+ZnbJO3BqwKiCDbyLmcJhJCIockin2kO/99qEP2iJ6z+lJL
vPsqjC3Pfd03xzjBhOuQCXoJ9FIjvhzjNR3q9vuwoLgAM2xgXDb3GMcVh4etdsO6gxog/phRMPvZ
Y7J9sarGiq7RXYOjtgM9Al5siz9nmFbvK7hT7+I05hj5VnlqZDhfiFMr6HqzvPG52w0VDSwM3Hg8
MpCf3WG03qPom/vNI6D700COR+w7G5BbbobXMAjejQI4XMfLeHYGiDAcadGdqTycj2sAZEhO7/Ad
VPvUKfo8Ry4uvNQ1z+s8k1eQ3WGJpTOGIiUdDjWmyt9sGKYlXEoEbH8AnyJOTn0ODYWGKUTtQV17
/a1asLjXPXtsRAo76gr1GV3M9AUI7UdrrTqNqIo7t3iyvwglHigmu3Pgx+8oWdt4GWPGy/UWwn+L
sMRsXiCNI3WfFtuGIc23V/SaDSfSStRUQZ69S1wbnmWoplz4TPuF13vLvwLU/s8MK3+KKvn/FE5y
jQD7G1fLRz1//DnN5Po//LenJQz/AWsKEt8DJI3AzQad+L88LSCn/sFCgj+8LnSRH+P/+R9PC/lH
RKHex7pBQkYRUvJvTwvsLgmFuRKaY5STRbCt/688LVeV+u8Caw/WiTS+Rqb85Dd2HOeUv/h4sZyD
u+VM79UhvIeci5zMi7f7w9W4/9ff9kdvMz7HX/6Mn0waMZ+QU4Co7zN5sBfxmkEW9uXv/+affCC/
//rXH/kH/wc4vNrzNvzV0Tl9hC3wrT/3O/+T/4h/EZH+s/779x9xtRz84UdgaEjNBrHyeRKuuTfp
WpUpl1MJgzbkZGmC8A3FpuWmnb3DGmp9tGtdHWbtL7sWxgBA7SOs/hZQhgcSJ29ayMPGRKfFWDU1
VNARBXKhksM6TiQHjR+AMBvaHeTCtJxjhCNtoRxKex2KOciqPUPoS5GSOC0Jzr8MemRwwUKIfTAR
+kaDNtnhAMLZ7pv+xwxsAzXwSXzoRqsKr4aLG7S0gpSFNNkKsyew/XZAoEmqbjvR+XnAH+FzP+Cc
HkpA8fDgtlhfOvRWZY3zxiMBu1TCgNfe+4iCgu4ZqQRSWPkU1sBrKdj4Jz7BzM9RmoLDn4/f/d6C
lZex2kNmxxHrFPbvo6TRCTj4sAfv1JVwTzWXSrcegmlUj7kN7Moye3tjKJBPo4NbJ0j3DBwtBmpZ
zycoT4dzg+E1Q75VlPNVM/wIs4DeVvRrihTRAjC4nyuI38ERe/zY+Gm3r6NkPCEnZs7Dal4zFoEZ
UpIHWR9NQ9lWQXSU0fhFBbW7laFH8RpX4/4X9+rVH/lXj9pPtkXpWVdNC3R/aXD24ts6PU3bQUAN
vmiK18yJkIe5PlJ25PZXPqk/2yd+v3d/smqyqktE77XRWaHgCfGCLszN2sh8shCEEeRh7iEzcKUn
Av0LI85/+olXg9gfnhYb96m1Kx5IfMADKfDGivZh0fi/MH7900/1VxfxZ4MZuASInPH3Q4cKrpnc
Slsu95iq0FR+w1whH0V3AhucVVfIMePFVeiJPjFo8tzj33+Rf9kpfj0zf3L8MELHhHnA4OhYl4zr
5zmFIFOzQozyFinHZafYpevRNuDLpmjS9AtcU7IU09ajnS+GZXUPQhPQ5ZsIroQ4z1tPChgW+i+z
N5xwovziav3ZmfX71/+TKS01hrRxpzf0nEMz4R6wsmRxkUKIiKiH5JsND7+4Iv/hLfJzDyehPCIC
0PtZOijont0MeRrQA5u9I49Bk10ESLKhJWJ1UvTf5DXgPSjGX1Lv3tjDpJ6GX3Vq/ofb7+fWTm10
722rt55jiMALO8OqfibDJwv6ks3Hv/+01zf2Xz3IP8cDBMHVjQRL4znKTNGc7oBpnAHZF8mluXVH
kFZZnasjLPI5uNcSXY+Zv1vyC8Iv9+xh3D3BaHxcy6cpp5cbmOsze/rVm/afbZt/8Xj83PpJQf5a
qfGrBSDD/JJB+0xulUXQjy76HxAWbgT2mxtIe0GUZ+Pn31+Rn4zp/77R/vnr/OGpXxBhBIpXbmde
A8zIoATTiPHpkUWV6Ev/0mXrdiJU/u+c6L//uJ8OAW09Za6r2pnu+UHkQbZkTc5wzkQ3fPera/mf
jpqfQzjAxrYCeM52Jvtqb1+743QG4ZvDzPAE5O3gbuhuyKG6vK1K7/irhPafYgd+/2zhnw9QlsD4
7BOznSG7zrbko5Z3ILgmuoNS24Dwhj8hTZ6haI5qaIwAAoD8w7oR/6pyjv3Zyvv7L/DT6Qbpa99V
QA/PHSrjAcu9wu5wQbrHjiImBTr1XKZHB6yu/01zqDTHFjIv6O6TdI9+DeAniDuo8b0k89GX2Kim
6L84u67dyJUk+0UE6M0rPVlkeZXMC6FWt+i959fvYWFnVs1bLC4uMJiHvoCymCYyMuIYkMY40BPi
XZy9S0ylitKokwM6GCCAQN4FqS/YIFA6qjqd6RoNxDgRr+XIqfOzmF1poZPLZFdODMCcNlHcavLc
AtycMaeQe41GyL5O6KsAsSSeaPxCMLwAcyfR3vHP1HhgevSu+Fgdwy9hTJTas7zprRWNJKZ3EHU4
RvC3AKp3FxBg+AiNxqDxCsqBCJMYBqw2trGGuof4lqBToeXXbpPxqOV28tCfke70g9uj91Z4pMXl
IRaKHRWOv6B8+9pI7cfQ4SYHukZjGg6P8+AroFq3LKYNBur9wnlw2pfmnJIYJk07IeyKRrhD14h0
kx1lxrs2VLIjZTba9Cl+kc7wgta9219op94I+GtxZmnUGbZj10LbDQeeONKT0vQygD1yZUEVhb/l
tK/UPso59jxTY+mSzMdAn57Hmrvk/KOPXqRRqORJYpNWkwPdZHcC5wSgKU2a0fVt0KOf0h2Bn7ck
yPKz3S0Dl0AiIPQg0grwAWx79evyrZbO07DLqvoDnEawjSZtEK4cl4Oe7OkkVeqoc0BcbZRr6B+R
WpL6clFhQ3aeOrCdUZSxgpqK3PSdJvogFfaRi5hrR3AbqIgCsDz0SeL95DuUZ/tVJXvxezU4JA+Y
pVYwF5Au5DQ3R7bUeIB4WhoJK8rUm9bPzN+U1f8cYW4pUMB3NIgAqU87HPhyYCm+jUBdpvpotN90
oTCUhv2rQZegvIhAyr1/4ieKh+oFQD5gw1ENvEXytC+gBlYpRSgPDitA0VHx4+vzJbxr+f5zCTlx
sYTp1AYCRxGUM7RGgJZZq6RaV0PEEoWVHSARrALgC3+ZxJfYmKHWwytCfKH0f3zUyMzeyhmnrE85
fyBahd9nW6FvbVffX5k/rjFSBD6zaxB72zoHCKMzBkoNgPvvMzRlIASZvjcgWyDaSrwN8oQscD3i
DbQm0w2F+pXYu/Q/9vo0rIC5mZwaGjMpZEp6KPkQG9ngQpfpP9uCX5ogx8hbClia005YleTHEAWT
WeWhrzUdCrFRJXW60HkcOLJkqFQR2sZCwFB2AgYvvhaN4ZAN54smhYLUFIc65fGCWXttBzwwGLaF
36OPVkDnsu5QhZ0kvtX6hqrPNCMOOHqoMX/FANn1G5/zN+X//75m8fSfwMoUGx9zhURv7AAUYeRg
Qh10+Hq+S9du4llK9udTZhCTNmMrBJrR7veSniucRiiEUiGuUto38TvUAztTNgabU5d/HgmeXFz7
Y1hQLEDuoxP4Rkt5H+Cja2R6wpvVqxBez5kEGk+jdpLMVrs8OgAp/HzktWlcXPdggFFA7SJjhOc5
vD0SAgVV4lANW28QZv6CR1+2eIQAcz8z6sDHTbXyg9TE96/a6lWLkvmbntrzeQdOE/FINDP5CP1O
hVa/KKUxgDz4Ff9CtvP7+YfeS1r//CHc0nSY74pGIj1hBAQGxIOvMdep3CxlIfxIb/WpC3XeEHYs
DcKAXBmEnXZ6eI2gPW1UqN+gjgrs0Xf63vkmmryB3W6IjtGPV55behR3fuVDqzYanYjyIUj0EYu3
JtLTCf6KEHcED9AfFKn8YvZlb3CFPbUq5E5p0Jw8CcUPqx5UrranQBsFN0T3mdtKsuf1eTRdi/MF
ayMGtF+s26QjHhCfrd5pqUq/8sh2N1Zk7dMXJ4yW+Gnu+WDTO7XWOP25dksDCVu2i9TMlFz+rTxG
JmCESivTBhBQKiP7OnXcGH7+kkdfuKhVoPBKZsmICDImr1JgNCA+5eA0AcMYDqiOGNBSx12uMkCY
orkcFF+JCfLTNIATILOW6KHFe2LDd0mAkwwv17/EEh1qp93IsZi12Zn//cdtxAE+lw5QlXE8j9Q4
wm0ODdeAE7gD6brrXhL4xzIaU4EYBIZhZ/tgoAHoBMCUQYZ7BtysQAeXachuoI9zjF3zKpExs7eT
lXRuzdl9GoOufKyzfQCKMZQENmLZyonnllbMmZBJBGgHo1PpgypqAJjJ6ErLgirIk4oYptYyGHGy
pzZyqvgWtIctXjUAJlcmBYqoiic3SrJRdZvFpB4u8iKwdlTNjcDtI12EVlvFD4YgvqeTRQinkDRH
IPRaZl/BPi9Dj7wAu2GskFtALRQ0NPSD0ddvdD/6mFrcLiOkPwHnCrwCkkZ4iXXqxJx6YP3Jjqg2
wvG9iPBoUy7icQy7bwFYDxw75B6ADekUygtgBvwq95GK3icEplCKzfak8AIISymB5r7haLeQF/zP
jQq1oL83XFokJdlOSMvyVG1NGioSymTTqZpDWxA0DiAADCB6FO9Wv8Z71oyAL5TBsE9R5zpAsGQ0
00mP3qid32jDZdT4S3pKv709TxyL6JWpKU3c2GEriRq3NJxOmY4SPRG/VDQYdVJ9U9BDlAAYG7/5
EKuZHWicuhElmMcbaKn/x6KiDSM0jBXuG4u1od98LRywVZAKEEp6zeTQYGXB9o+x5V8LhdhJqrAx
9uP6HZhlfy9IRxQJoAQYmrc5BxUUddAic3KFjWxzpWzDiYv4G5Ye8KMl/r4EPOp1uAhm90r8AWCO
cmMC1annM7i6Wos4G6KPJUD7jJqrQzyokgKodLdaJtzBbCeNtsDHaXbIRZHq89rGmCvBU1wce6rP
hzqkMWbQGSCTssOJxum9wLgE2FDUIw8h2OE79GNr0ADjXxujPi4//kPeGbprJJAIHuX09gh18JzW
a0BKfP+tbzWGwj8wX213DLkMEtw7EC5BkDy2FoDkfarnGwnF3Gp8FPGWzs0BE2fEwOPTc4BpSiMr
bYD8KegHG7CuLxo5x2tXG4lv+kjqXKwQnQrFEQiVcgZLaZUbdbrUfZP0sY9VntVC6QTMYZnaRQHC
FJ47oGjJTQBeP3AK8vS+MXMr2cbSAbqBPHVPz6eMOXgvhdp+Uub4Dthsto82tsTKYVrqN4Ew0aL9
iRHEE6VeB5k9ANiyGZJWqoXcUo1LqOA8WM1nNbKgmT84+S4xBr2zIAHihoB+6o2Moh3ihDUeKQ34
7XRj091Nmx7cGEvNM68SelqKMfKYyP4+vEFS5Fyo0MIxRrNQK2vS08/kSO2AUbgRLn/MjfBlULqb
ZHtysMfuV3vdd1G+s/LLZoReOX/C4sw3mTTC6gE/SroQgMeitLKHYwCkWmT+jVRzC+HysJUprXSB
uaXJNKTZcjKf41iNt3il8op0Lm5MqlJa5G7J6a0VLYT5fviRjkF2kQA/EIN0aqyltqTTWm4keqFn
qmhMKq/ycnAerWbHqqUDOJfbGOSOO47GB9w4Xv7lMVmENdqv+K7q8SMYHZxh7Y9ggBNsENbWbbeW
fgiL9KOnyTap59IMYGby/F21Af3+a6jA70IFLgtZHKH/DjbO5EJx+b8px9J82k8AY5PmlQu8XxDB
n2oXpYhQqVUaTnEMAHBqYjfEJTASHKFQDlxiMqSN23Xlgc8t/alhrJb1xZzv+Lf8sz9PVv89OILJ
X8iv/AqItT7d2kvy5/nSrVRfoCT39/7xvXoUKxaj0Ypo8Pb1PCmgnstnFv83qZR+ALL1APUzmVZT
tdZuQFop4sY8r1wJ/CKRiCQQlKUKY8cyq8HcRG60rdv97lf3IPzwiySiGetI5Oct2eiQgWKNSRfx
hCdlsJqsVEvPiVorvg4JdoUzGZ2SgZzAkTnycvVJq7AeRvLIucMOLTI8v1RyY3Hv5oKPfhb393Sz
TDhBPgY/C5hbLdMHp711cmdTMhoPFpR05EhjDXjdxlp9o2QURL9zxzuABu4MWmOYeElbtArmhT7i
lujNwPJ1YevdO5/WR79tDpo/QsmUxFXMzoes0n2zc1qtNSaz0GKDRL8QogNutQ+P7BtMt93A4A1R
CfXnm/DuPf5o5EUQK5IwgJQDKsOktJ81UyLFE9UygjWMPBByFuIJ5BbQFG91Grf/QapcIj/24EGi
3HCjewifaWioQ/ohu4HaRp8GCrLbEBzThBJqbIRaQ44u1dnovYT8JCDEkcxwxwkdKskcahNA+ZKX
/bkv/qf1wFKAaUx/4xg1bY9+A1DIwT/npSYyCgjgz7/43oJ+9MWLiAmIaMZ1HOa6VTg9OZQGpaNB
pLUvvvaKapMxGKxO6pRd77ZO+tr7d2lDPKMphJjEkKDlWTkMPW4U1hmsF5VWAlyCgQ64gPyHQjcY
YF9NlAuj1Br1ZdAKAxwVK5AvGx+/ko8uDYsLMOzzcc68qcPk9BpvQFTkUCrgz8m0Vau+0lvCqTwW
brThYLAWU7k5+/qxtWMCXpnePGLhTzIpHCLCnuQj4xkBdLhJ1a8/Key8VIGjlCayQOlsnPeFw8p/
b5KlQzHJFF43zOsM1JGW7mM7VyzupEG9QLtsHdy1kszSoRgedzDNhOCCQxsEGkjuVMvcV9JCrkSb
sMKQteiPxL6zBtiFTrAXliezO3cKtH9B4advFNhY7wzkXGKVPEK9rAblGun0XuyPLfLyZmvPryz7
/fT/WASh8yF/PIiUM30Rb9MVjS1UM6rf6Kx8doAjHIoUZFd5tJhLb7G/ytd/t9u4RciFNHfRVPPa
V2p6Hr8ntUBQC+ZQTynAqOFai1DIg1Lf1mab//CDs80t4miUNqhcCYBTTbi1/3jMpS1PkNpEVD/B
dxtnC2VziFCobKBK142PXBtzEUFpcGCiBPQzZzxJB/TX0loPfneNMsgtZBUbmfmAMqgcgwLEu2G4
UYxdG3QRxHqCqbyh5oCqGj4o7iaFJVp149Z2mXO7R9O4yPkaKCsIVYdp5Cg55WXa9c+QaXTZC/kG
PSPq9nzm1jbloro0gCaQ8wmPAzomAh7ksLUF3P2taMhakUTfgKAibpIh2hhuLd9aOul4AofKVITx
ypvQyuG+3Xu30o0OMfJatb1WZu1MNvTH5PC7NmExYtM6Wi9q8xIgb3/+yWvRcClPzoSQjyJabJb+
m1M9Fw9D5i06RnA2N6AQU3wzdnGu9sGJP//LAReJHkgbCQ++JFLavfQlede2lzEQD9a7JHN/6Ff6
ErZqECn8b98rVGrj9b6CiIMu/99RP8gE6CmJ2EGH7pKfm3mO65fk0KupNX1Ltn/JDOgh0LtciyeZ
x8u0PBQvufn8o1cOBzv/+49oB311tvUSFrhKIOX77hyUtxb0z+d/fO1dzy5iTNlLZTPk2EaQ3rUb
K9RyBeimuTSK4nXw+flJmnBd1eYcsdi4y9iVYsg/jMoz3h876Dw4mEtooTgscKIgV+Nt7+/oY/pR
sjKKjUp/IF+9V8FuRCUrbqHFnfveBJ0CiBvoqaFzDwtBd/hmbgk0YW3xV8Gp/SsPFuEuOKUbW3xt
8heRKY8mfxgF/FQAULT4Gm7cJSvFmjv07seaEm0rSWD2YNa5N6/QEwEk1LP/TsJjLlao0dhY3LVh
FjEJ0hgp0d8j31d4pveUxeg0J0dWBPyoll0ZWuavnCseWNl/4VWoF8/1s2APYCkeCW6uE+gTRhvl
97Wn99ImfZKIgC1r7LRRA3QW+ytQSCXROQPaX+ofRqkPgRbq5capWQEPcUvjdGIMa3EoMJwgQzwS
D49JD3Qe4HxePYK0qnQakhgVmrgqpsL1N/b2Wgp1r1r+WNlkrFlCGLGyrT0/NGiZJs0wVOJ90Mnh
Tjp3OxgI7Oh3+kq44ZFQ2VP1Ve+Cj+KEBxkqALzOcTq4unbqVodB83bslr3SHCMfXIP3B+6PX8bW
HYSkwgbXYPOWiHgjA/ZDA24XkSQ6PMFGQLm/uR8NswhXLSiCfkRSlJPwgMgFcQfRJMKtiVCLhS+P
n2QhEl1ysDgg1xui1CIgmcUGtZH8veouDfxtaEAsxTmLbE0yxGYFgLiJfwkpCMjQb4NhtUI1e4gt
NNELNIPlUKxPBMBMTCxCRPMXC+ckzlcyPP+8AZqbJbQpKK43I1GX2Pcu1vpMtDyS/kzQTEw6kADM
yL9B/IsHiBfQw2H8qKJrRdkeD+GknjLAM5SntitkibZjyoPp4GtcHuJgFl3C+37WFWM7lJlBvn5+
bO8IzEdTuIjJBR+QVNtDWY36Ylnw3VTiF+Sfqktj062RQkNCmXot3whFq+dykfGlbQI2FjEhrSV+
DZWaEAMc1gp5RM8vqbUhO/KDWbuQdiZQsy6tloAyLv4T8AIRvfFun+/RRx+8iLJkA9Pd3MNPaKFL
NsS4E3SBFsymzDYGWHsmM4scEBICYK6NmNJK79RRi80IGWBjdr8IjbW+ovP8Kk0MegeRqi0Az1pf
6O6C9/PAQT+gyvwWWa0xavV+2FG76OLbgUrZMK01wBUZd9lWqF9JcpdEpyRIoHImgH3R0+OVGz2L
8QcovYR6P0JnIpoLENEeWtwGBZ31aWS0wQtlivk9wiaKaRiz6CF8jYdbU32wAIeGPMrloK8839H0
yjW6dL1PM7Zk25FBgQ7Jhcu8CyZz6Q4RcHDQb/ngc0cAQE7xAicHtJ7T2gsguZSeEsr04gFuDkRa
L6cbG34+RQ82Gy38nU+VWRPFrYdlEcfPSry28IV+/pUrt+09U/+x3qEIRcMB7F4HAjceZVdA71HZ
reOsWnrhwlxLt9xgVp4a91n+MVAaocDWDPiCGhjpYHY+ZAgtEnbNCLfmAHLH388/aC0Q3TE9Pwaa
QJuFAAM2Fboch/yztPsX/wRC6Kf4Nt26j3hjRej5nD9akkUIAgIbagIcZo41oPLnJFagJKqoToqE
a5oHngJPik7mZXIHNWkT1YXXrft67ZDef9KPT+zQSkypAENXR4ZVYJ80V1P9D+GcmYNNfzGf4L57
MBnc2CNrHYEluYaqwiHi5k/tFeKAJ6I2qYMZ6AlKVqNeGKH6Lii+MmhbfZ21vbJIAaU2HHtvxHhQ
pLMk+QolCGeLrbTWmLpH2x+Tx4rw0E1I/HEoYqjj3gftIjIHUD62ehjzmXywMZZ8lyDvKFC5sAGT
5IPpf3On0upJNeg26g5rSeL9TvzxASGbNz2U3FBF13N7MKtDapd2pEY6qly7btdoudofRBPkJptF
F3sXlRtp0v0SePRl81X4Y2RI0/VNxCAiYlXeEh1yeAC4T54RczLFwV3QJCjwuOXEJAiZQ6EHzumF
7L/7vey32rhjNNAiywYt0FkOW1AENTwwx41jv3Id38/Kj98m9DBw93rMOnzcKZ1XkC/9DqH7cQbt
ayedIOXqdkaqVs1G0ryWgtyLnj8GLKuiEkuKxIPwNjnxB6NCgDHRBXcyvAtw2pKF3hi/b4zwPd1K
CFbeoPeQ92PIEYl6TM1Dlpp3is15tSGeY4Pw8C+D2t1m78cIZUzDcojGCImFil1/aqzUZl6BCVFj
B8xaszBHtVI4G0aCeFyThnDdquOunstFtiOEQg9VEuRTHARg82tu+FB44ORiN0R2sAs2XnQrF+l9
9B8fSMajR0glqiLxQEORklGSfuPxtlYhWALFo4mgmyjEKypP1Ojdn5T4zFBKdfCY93Q0oLoa5Wrb
QQtb4aCsVF189ixRJ6T4wkvXX2kTshfJvj2AnthCgOVENQasjSDZ9wfSX7A1CT0deHsbcjO1yQ3g
AVw2Ts7KrlpC0Fnfg3PVHG1LDSUi2TegKm8B8GmI5385wiJ7SSOmKCBTN1eDvmB0wDKFnEKdOoMC
M5Qj6hYojNs2p3cl/i4x4kkJ7W0x77EOIIBq3ZtwwBvo3FiZHlvTKbh5l2YPNGHxmW+cy5Xrily8
HqF/Eo88Gc1FgtKmMpnTOKBN/mwWEFfS5CWxhyU6aN3gVgFXH1vqNUB/tnBJFUFN/r2xQmtztkhm
Ii9kM5ZAZO8otcBRh3p1NysVG9AtkguU2CSHvkASkYYWLRTr2CPkZdBfNKuNY7k2/vIx1cUsWVI+
mjic3H8nl872EqXb6kms3A3kIrRQPjkGRUnAmPcwHLzPzprF2Y78S3/27R5CYcYAM5YcJh8K/+v5
hK6k1eQig/GgNQkNTYzYtQqcYBqkgnZuNXBMOW6B1B8/T+Bz+PdlDA2iJCAKTBneu7+SXcBu3PKP
J4tdYt/FkYO8UIW/6/VwYelquSP2QQnt6K2Lc22ARTQoSKmQikGEeAPEePbZVTz5KHs40qlTPIey
CSPT0gNx9bagjo9DPivNv+NHyK9bnw5HmEo5CcRg6uFUMqXa81rD7yFwQ3vqhD44BbLkPr8G3DVr
T8+3wOMtzd65nD+GpaDCF3LzPAIW9IID45abD+cVkCgLnZG/PokQORo+dZhCfz/eomN+Y9DXY0Zl
+owPW+/flQQHrut/D5JUEhUBWw0ckMVqIIbvhLfBim0aMmwl6q6wiQt25QH3p+jLqDQ9n7XHsZSV
FoEAKh5TC2FAZOdQwpfzF8pIzPYXNGaf//m1RVlEgtHrogFGR7iJJNSmSBgwgLzzqxU2/vw9E/tn
hswu4do1BLQGaOHNncixkqlW6XplgiDGTpKn6ezpZaK3lNo2G5X+lQ47FOb+XiOYaZRlDAkTRyBc
6hfn9mCuQ9jfCiDmi1Y2yocOMH0bo61EnCXqeoRqfEfWuIfm5x+wWBuJ08qaLBHVIjnUFRRIEZ35
Wm7GG1HALe3GwUNO2gBV3ytmD5ZlCarO066S+ljA9WIXAHpwIDmFdnPNjsIO4BObO2VqcagBwoJo
rkKC7sDroRoAmQVo903c1VorC9YW8OteW3n0axb5AtozYi9Fc7kdAKxMJ23aiFHR867FrnXQy1BG
LdAbO9jDWsNsTSjWqkBLA3LEvT8/BSsReMlFDT1ObKgeL8hqPPJgW4Ro0Y0agTPx/O+vHOIll7To
I6iTE1DGk2TGIfYQUJGJo3d+/scXlt//QZWwSxh5m3cNLhD89Sn5CJ2g2Q3QBvvoyptHqwHK48C4
QO9vqx+1UmxhxWXIIHiigvwhnkQgekyaeIqiAsKM1hQoaN6FSC9jePaARKMkt2CrxbkWSJaAcaLh
ybie241l/+uTqfSe1jteL60INo0gfJpt9ep94Hn/fE5X8OnsEurN0w2XFBmGi0QLhgkc/U1nEHnU
2FiDSw2878BRQmaW+zKMiuSStenJJGMLLgQoflaJDUnTKlXjygmBJuZghUVQdg4pWmaSvUiAWrxa
gsTYltjZhAN+VtS8s8wnTBVrQPLL4u35Z6zw9tglnryBhSOTC1iryJmAfRwkOT8LOmSI1GrX64Nc
XNEURYGOPw7f/vvwGR5qCO/c6q0ixOO0DzCXv8Px4A+wCYYslDPo5K29tXvfZvZoVaqcljuRjcLx
Fw9AWXYm1eTfJbfsEmrO15LEC3M5aAa0wdvaFvT4VOxCtCgbhXgnd82pMTxtY4bny/9B7FpiyGmh
lMSiwx1A6bdOx5PEba6lEZ1Dl/s1OJ6VO4GZW4Abovdj+Eq0/38wjB4/VCGO9vfsSnDmnNgQCQmY
RibVYT9BgtoSErjnQNBWSyEsVI7/6kHCLpHlFFRRJSpB0hgwyhBq3cVL3gfpRr8+n8eVO0+g//6U
omw9oa6xUbweVpLyKEHV4wzu2LjVOF27ZJagcagvQSGt4rBQKvsyWfQLGcup4R2Z1znJRiEMCPUR
6HFwxnAu7GheLOMjwwuo3QgqK3n3EkdOcHzZRU3OOrCwhJXc7Fladxs3+kqxBTJ5f09g6sGZhOPw
eWIewKzHyq4kreNpx1qMBK9bOLC8eOWRh7x7pk5ghRVaeYaDdVa+5uVNhA41/LTFyIJDRuuVaE1y
Cho22WR3KNvgUcg5EHcNWWswekn2CZNGDxEGO0Wlw8xbKruNXbZyUS7x5zmfhXjGIV2cDo3/wjTn
Edokoc5AHyXaWIW1t8ISZ84XRM9QYUg55C24MmaDWt6A172cuEhvlOfbee2tsASc5zXfCnXb4K3Q
CrCvYL+o4IVGu342FVKG8ZuVYqjzBhr6Mu91mJ5hmQAl6iPcdRWeyw+FtJUd3GGfDwIUv0iu4FjO
BRANx+fGO24ElYrUu/xatudyPPAeLUOPVhFe2QMNhlcYQYTMqMZJz/d8YTAAMMBlhp6gDwy36fHQ
4GQCQkqa0SFl/xRRokOqL4rwNwGYHnRJ1NKchMK4MxGvrSRHrBFSgDo2sKiDmYvisxpP/yHBxaQg
X8wmbiSg/NeHMsPaWehW5aC2vgq2g0aDrCk2Dsl+PF+PlXuIX0TKBKZHXFGgc0wq1YW3/3R2ZndG
ZDz/6ysHm188DEd2hNiWVyEOc19kA/OXjUO9kpbyi6AIJUE4XflYuik9oJ+QB6aUw91hU6Jq5f5Y
YsAnPqK5jMWrGVa7nKemL53N2JSGh8eA/PT53Kwlbkt4dztA+lqAmC+6M9DukGO5sCgztSLd01F0
lI7JxpFbeYwtQd0wiG+pio0xWQxIKsm7UMHKtrWef8VKc5NdIrelHLby2EXYQHjFHqjZORosFcyZ
WVlAJe3QBdCw4yszuwG3bDe3yoivm6irlbC4hHTTYtXAvyRABVeGexayOPaW7UQnBB997q9ICsSz
tQCGjrL0Lrw//+QVXCi7BGjnsBpF7MCuTqxOh0650TnRNdylGqSFDVGHpIz4NTrCv9wnS2D2OJIo
DmU4or09HEQ7dgEpYo/EOZEphXyVjuP5+XetHNYlHjuo8i5KRWx6Fjr8DCBTEXd9/pfXgj63iAOw
oGgY0UfQp9rWjZkaBeEA+BfvIDBQE+MGjanhuee9DCQPW2J0wj1G5QgwS1LYBuSNU7CMxnbfG79m
HvVB4OcW0cOD5io3RXgWNmqv1efWTd0/kIAH70k0OzfYSLfXtubiNRgHZZHXNJatomKHpDulHnKt
g159OsRqBZ3+rB42DuHaQ5eb49iPCmLPkvSMMpgZ9awNkooN3I/sEEYOiha3McgKygUWkH8PQuc0
JcHqY+7p0lptzIP4WuzS76wKxKEBtlC1Ax3c8C+JEb0IR8IKYN6CJ4W08QtWGn/sEpANBBDwGvNn
AnoCXlqphMBNgI2qbMXk+VMe7Ax28SobxagjYW+Knl+lQ4Pfh4caHBN1CjSfxm6DjVtxrRa3BFxX
ExRzhQEzSZgw1b0vGTg1Nuhs0NAY1fiwhZta+55FijMRUwInJwTnptYAP4EbB0os4bE6baGNVl4n
S3w153mpHwsYgLdrGdnxaXC3gOFrf3oRM5oOBpFRjj/NCC8Me+s8nYnBKD8UwUbZfeWAsoswAJO9
ViAGDDBSRnv2oA0ioUpRgsEG89CNu3cFmccuodDDlEUE3leY/FSDsF6bfwaJIqLUazOwmxr3FB4Y
NWRzfNnPoJ9QftOSCjXkUIK8kf483q3VOu4vox/RgeYYeIhQ+A0xGsow30kPQuIA9ihA7y6We/Im
qjlxy2FEGoFPV7+lo8lDUSB1Rb0DagBvn8IlHIgo/X7+g9bC1RIrPXqhnxY9ftB06VRil+9pLTwZ
lMHBu3e/yU5e2fxLiHQV8ERI9ngyNeMrl1vVuCNzSExDT3DiP0pxlFk4WwVwawezCW1YuCLmojkS
O2G4kp9ZL4fxFlZyhYbALmHTRCYIPi2hRsD19LH1Kz18D+E6Kgm82XF6yPRuxLghcxojmUdSEd2g
UpdSFtngKeGmJBiYOw/Gac+nf+VgLZHSbZEHklfixxBjprQN6E40ZM4F8DohxRlsYI9WMnRmEXnw
Wk07IUCIKwRzmtC1485lgFrPxlWwktPe8ek/tnQ7xZD7LvANGXwUWQoOj1DHDbitRuBKhnCXZvzx
57OyIxppvmhAfDYKZ5K7HbPvFLCcNaB1UP54vhJrO3QRgQioUzcww55fAO0nlKXlmZ5AOlt9ubXc
fAkLRj21Y6n5cUdDWOroX2ATf4htXhXe0s/ulX4ToBwJmSLfpZRkNuiWYWcPhZWtHtfaHlhkJSEF
58C2mz8P6JZ4gIWIKwWpWkQbXaaVAP4PUHDEED186Gc+J2+Xe6QDiogO+sYxWUtal6jeevIJviGQ
5sPiEkYA/S3TxQtE0TWxl1t1shtFuI4oYXKnxHy+H1bgk+wSvNtOwZTn83uZ7lURgcGkzJyQE7BP
I3lAq4k2qwj+aiiYxsfZ6Hw/boy8AhVk78XBHzuezhoyzGmMPHyBb5dUKgVMGpremm+wh0QnlOgG
VQx8qeTGV9gs43+dtpWmrIj7sUvIrxT60hhDuQJdN/8jx2pOOgvnWQV2xKanju+xMbqtC4ysCvJO
diZOUyVDBduNdryem60C4GLwZ2MN5vz8QQ64RAX78HQOaAaRq1cyNdO73XSqdUYpjNreEn1ZXec5
7vyY7YpiYzHgAEFM99Jb1mE2lc7BUbx5aqlALtnxdE5jdZCMOYC4No7LSsxcYoHpbKrJaJgYRwzp
b6IB9hDe5OCeZV/PZ27luN+31o+PGlHxD3IeEycdApAxa2cLsbmWwNyv1R9/Oe6hZxqxeLBlDv2J
IjhOxmvzxeiolxVOdyzd8AVbVAuN/Jg7dGUmoZLY3DvtjBtTt5axLKHAQgmV4DuuuYLGwSfUgmFb
AfZBTchwlVGGPyLcgbcK8mv1hSUseKynMqg4dE46YIHlqFMKkAd+k0ehlid7Qp3rC0rZ9Wtv9zb8
X58v3tqb5B4Ff8zxIBCkN85bsnlLbyVoHEhHv3iVUT2r0chdrG/Saufw/+CA3T/7x0hdwVBTOQC4
0Z4JiKTIgjHgZs3cEmFu4+29UspYQnxbceyoKWzQUhbTFh7n/aTUcP3auLbX3qFLQK9Y8lCVo7Af
/U9oRMEzXIEcs6+8UFvgk7VwfK8Z/pgjuL3A+rgtSUe4+Gd0kaNr/83egEiCTUEYgnoNLiF1HO3M
7dUkkUc1czc9c+bs49H6LLKSmI3+F9Y14RFgV/okHFJD0jIIEcS6AK8ttdw4VisR496I+PGVNTVE
ycS2wFuhGD6RtTzye7GlZAIG0M+39UqGtQTxCpFQ+SM9IwA8HaLdFaGOAXRa4bMWwHutgrxhtPGa
XNsUS1DvCDOhCQa/ANj0lyFUveqzFVhFgAB+678Tb8TwFm5pdK4kPv/A4XoSl7A+cLhZqKJvHhRW
k/5uJX0Q9KFO1OdTt7I45Px8+LE4bEqJHOmVjONRAfXJw61QSYYIWkBVD1fuIpW6jTVai3dLGG4X
0J5PFe3kBErUA1YMw+qwfks8tQUkMlUhYa0yEKSEP12eWeykdt17VgUqs3Xa1q7jJSxXEMU6gY3y
5HSe3ee7diTlDLoumUaCKAjxWnizT9CSt8MBZsnW+IWw3/p/0sQp/oew89iNXF3W7BMRoDdT2mR6
KVN2Qkglid57Pn0vnZ70rb777FEBBbkkfxPxRcS3SvFfls9/BIH/Zdf93bobDUZp4cuP7Wp3Z04Q
Jm3mztubaHiJcswWb4twYDO389ic8+F9hcqZp6oj1a9l6kdtDd21fZqXylFFJjfbymlWAwD8TsFh
2Fpirxtbr1Rap4x2KB2YkBakZIGOaa5UHuSm8crsY6YSVclYBIqenN5742sd/f++lv7xFf8V8KSi
krZLzhMWDtFe/qnudFfsDWf1i3O3kx7qe5Xbt+zpX37bP+z6v+24U2uuwPPB/hideAcK+jB71H39
+Nc8C/e65AOtF6tq3Jntf9ks/+AapP7dOFxLwAwBUGH3y/S3fO97lKSqusgxNoXFUw9DWoqvqoax
1navMi1IdKbTq9wr0uqoG9ulbe/YkgAqYAtgrKvrXqzQrZDYZbY4eOWPq9sAap+kCiLCYhuJp47n
ddD/ZQ/+pxj0vy2/v3I108iHzVBmGEDRgN0E5ZRN9TcNfKWBEnE3meDpe/YlEs0or4GcfOXCuam7
L0yu7bj4s+UfYy0Fa/xtwnqXELTCWRXsTt0N2YuQXUZcrvE+tm5RHuSo+ilOFlo2H0p2uY5HNXhL
JSoAXb/oFHJg4l7UOmgawRbEByX5xuXEaRKM5RIBTP3r0hWnSQgKy+sBZaz8OBxxLKU6GZbpGJ2n
M8I71/9SIv2HQp3yd/+0kBptPmiY+opoAZIrPEq7ykWwfW7DhL474V+Kmv/7qa783U6dwfAcW01d
jyYN9SqGynYMBiOuGc1e79b09t83xz80cCnWX+d6yoIqZg1/58mdT3BTLD//6QJ6ULWdHHD39jb1
wU0ynTHIjsbrJHkQrTTor049N7Z8zBEv/UfhF33U76bEGXvETHw0pvOAY4j5LwvyH04MUHX/8/oZ
JUmFccCG4kDOq08sxQ/qZfPEXyui/NVwhoFBeGZlHClz/y3R+IexNeXvTmwt0gcxXjIRSbih379/
UDeKC4ws6pf0pTHduLls0n1u/oy9Lz60kbOa9mK+qtJi90P9IjNiyQTbnzHaXIWqlZj603xaVycp
3BLRTztlsOD/+3v8h5QEDu//fECZzDy0oBAiSv2+jTffgkk/4E6IzYLk9fGbxdQ+Dd/dm9j+myTy
Tyv0r1N8a4ZmyUV+JX58j4Ufh/quv/5bevoPWZ7yd0N3tlZ9Xv2OKUwMWARk3/JZa3jC4fSp3pHJ
MXPHQfKwHrS79VD9TI9d4WxXCQvtoD78W5XrHwR7xfqVBf6fsGfVFasGHcxmf9D32RusoSA7SaHk
5vvpUFzKE8qHgPdb+aXyp/z3d6mBcubH///nL971//PX9qZKW8cgY6ZfZndVtB7E9bUR8s9qGh9q
RR8MukISyZZyuoo2PAqk8VWRHlMt3ndp73Z9darb2JU5BauHNbqaqV93D1N9yzRQgVXutJQdQCfa
CtSneFmuUYNPfrl+JdG4H+L13GnlzqypzmcN9J8M42UZI+m8JwDqSDatyClbMJRpd9iiARVm9uIi
9mYcPovEUyJGfcXhUZCs1e4sHfuR2rdkyW0X1cUH3zblsCqPxdieZuvWMuypiCE9bd5QmQmjexcp
8obFdAT5gyvPHaLZH836Y0xDUZsciY+rmW9ZptKSAzsBmvL4WdZb7hTF22o1TmX8xL21M5feyTe5
dblu8sFvlhex9IUBTb02uwyIMLYIOTBoeb0mKnhlRWrOcZlgprnO9Dmlc+NvQ+4N47InWDK7EFzW
nur/exQXB7idL1NWuFZePWnJEjSq+pZYhbP05WeyzJdhSULJCsYG39OhEnfDYNkMPMh9dmzSDiMl
lV24ylmFg5KaVqPd1xoHl6J71QaXAIsr+S3Pg1LeZ/EX8HhXxQFINFXIyCanb2UbE6O66sREytiI
w0M76++9qZytzsqCzhj10jNKPfszlXL7OdZtiS1LC+mgshaeIG5aQJ2EpXJjAJKhEEOmKNvesHmK
qz11Bl85ybq3qpOtKRxeDPp7lYXFtdC9JnoXv2p19ZKV70MxTEct1wJp0dx6ys1doa7vUr8Wu1rR
+tckwZPaUqufrW6Dbe7xl/Sy4RYll3l86vRLkvSOABKi8VecKNpphyc+Eb1RJdekc/LI8pQ4yCUn
i/ZrVYI6gBHemtZIhSbsEoCtD3m7Mmr2Fam2nF4VxomTQxaHZbYbmv3SXXpC4SSPHGVs3Ai7p8XG
My+BKD+4eNOydBPOYd0thWDBp3pIj+p4FFdnVB8wFi+An9MPvtqm8Dgtx6SnpUUPtM5BwDY8SL6K
E+XP4naCFVHOdEl2ottJdiSsh0JsTxGmISV1FKzQrnC1Hy2AjSsDKXVznvNbw7o1XlcRxFgL3/Km
meOx7r7L9nthz6kdcAz5o1lYJMr02A9JYObqC+U6JsQMUhJhcVM1o91PTLD5HB2ydKDz3YPU3Cv1
ukX3epbr0KjEC2Yjl6KTTp3ceS2Ur3Ad4pdRMv1YR0/cHnPpXDLYtszvW14f+BjrTG1SwLinf47a
zZms4bCKMf3X1n5WIiscKvmmrOojTFvlbkZzvytB4QqJKyhLcdAyRAk2b1NWgIcqjKxYGioFrA6v
J3jmteioxYvSJu6yZndMSueVd56Apm0Nv27P07a1jmmIoaF45VR6Sw4wpPPhbr9MLQPqoN4mSyAW
tZf4PL4Vq85DLS/TDENXwE8qmZDKoc3XIE6EmELW4AksFa1IfdIzhkYBwsz3Rcr8ztjcWlOc2uh5
SWIbSq1byZ74O+uF60t9rIQqxr/0JBjuhKoiYhntQT+CCy7aKlTI5VhpuN3LVpClmuW3Yl/vlISO
dktv3tpGvTbyGh3L+DbPl7H9HrLOhjw8rEHe3k3eup6iFg0ucwfsjlKvHWMUnV456MIuNavIrcbz
hoWrmbZHISnCErE/FvPS6VLrHgEXdiduQ0XQb/LQg/4S8j0PeA7a4oTyZMUeNpTd0eBku4hI18Z1
GvAwZXIpKR7EyRaKdzrzTesGOUScPnUr0myBdo33wgrEdQdBg2njTHeGwpE++c52C7PBaQBrmLY0
OxKtjBQEFHvCkV9PzzMcnvoobnZcPtbSNcXzqvIGEpi49U3pMEQPwvaTlIzoVX+kEvsO2BcGZrX5
GD9NXbITsiLUk+JpyFoMafNaDvpyn1DoaPsyMKfE8BWm8DQLAvCiBz331ajImN3nTj92i5PjwItF
qcaVpnEK/lo5HmLlzkmermCBViyL3jVKCbF2sMiv1GrGgsJoHE3bJeI2OFXd8BviYTi1lZF+Srcu
9RfNiwpm/XRH/i3P0m9ZBophBAyDYaC9GI6kpzaLx4t71RFqOlBS5pDi66zJ7mYMtmCCUjROPaAd
M+YQ3cLyp9jwdmHs47GByZADQgsHPXeGGkZdVs1vaj9elgHKG2QFpI/Vq4ojKLlcxq4Mkt3kjdK+
UTwh8VqFmjGuNgO/17ScZE4HRix4ah9pfu6xo81Ji2ZmME/VFio5uaT6rYg4DajuWp8z8ancBLtG
CRj2hu5JPSWW7gnrqEDrj7Hqxglzge34oNXnZvJ6LLtUhADAqCV4p+G2PUw0+GTDI6OYVdRBzqs8
4CKm4Y0pdAH1aV05j6rF1xk97+XRGdYFYLU7iu9m9mVAqBhIY/z0ezQ5JJikrTmnaHihaRawnRTW
luLIsi9JntXdu/hJq/fK71Fh69Oprg5Uo+LyrK9eh9k2CrVq14bTNJxzb8JyK7d7TdKiju4UhTIz
bWNQDTsL8ica3+sWH6g/qmyOLfmAIuWbsnW09PZElAe3d0bJN6TBG9uScyhbH5tVC2PeaBOLF5Us
tGjS4ZiB7am6jnIU5TlHbTfP2pZ9hvmIF4s9V8yaX3QT3UhKvEzXP8z3pPPSamPRZo6iy7u4Lw5Y
Ue2n34ePomvOuT9CCG03qHi1P3HQN7wLlJthWfb4djhSO7rVei6o0k+tce0Gxxr2RTK48tIG6zhV
Ttu1Rw0dQIekrSrtpR2OsnCLlOLQyx+glas1Yjp/mK5KKlwZOXFaDEJxmbyPBpqSsNcF8KctFpPL
LNnq4mRmdpqXVuF4qnQYnXV3GGWjdqxtJbKSdnL8OhpIRqNqEFSJPcEeQVkiG/5aLuXnNnHhZ4bi
ZqVP8zJmyFYdqLHur+qIC1Pvjptij6j/iJbiyWjYv3nIJWCoDJHX215dTV+uSCtlPUja+bLMr9SL
7VbtHRHvwK6cXRkG41qrTqIdrUKjL7taD9bWgifGUoSLLdVvzdz7DFbCj4QmixZgCSX4ZDF5rSIj
EKIPEckAtc3erL1lPEA5DaxYBnz6u5gZBIoq1TYfui7QymjfWObPqsSKO2XCtazCqBE/pAwOU8qr
1qY2kJuZJ4Yy/zRQdtoC80YjuaaZtmUcaPhuiUK27n1dl8DqsHmankvrXRafh+1ZXQnrvKZ42EAn
SoO/Au7A3z0KEzwrCQUcWc8eZ1n5npjvckRAKPi+jXSllZc2bU71ZMm2Ugmh3rBihW5nTL5cB2KZ
/VGN1kusAQvd37JivQGPB87aVbo3F3pmMz2/wEuKD21VzsdZ74HiVUMSJuuynzDcthnmfZxq6aQP
a7JTxOmt5g7fMXtpBXX3IW2ZV2XW97LAWK0zZ9KfM53wnZZ9dPb0CtodKKdUfuYZiclUAr+bcXyZ
WrcvaN9axz3RbNhGwqGSsl3SRAGY0Wfs+w6qKgTrTIgzVemPYmGpHMOa04DaG+a7uBoEaSw7HT45
pyVdEnV15nI+KHQX991xy95T603UOCrORm4lds6GryagniAKcq9BZOq13hNajpJpwWaHcveh3xbw
zoxi2ak1JsdlMHddpFwaoztqFN3ipjxsi8UIG8lAF/lFnLm1VPH4GnGnDjWF8m09LnHpp1vqaOuL
qOrvzUKaJlWHUmJDobhm2nfWvyVESEPZQIxnEsBrNc3bxv4ip4MjKn4if/bUek2lugnSY4N5Sjc/
wUQ9lmpxXYaYSQOTnwTw5zzyG+R+xe29WAnalJe+q99WxdrVff5cJfOzjD6zyNd2PC5V8g33AvYl
5DMYWdMacS9SvykFhunsqLnHkDElVuBtgCXCXsi9vDlzwta1J/eHnCK05K9WUBY3i3SAWON376rN
frDknVTBLuP2b2dWCQTxuzG2YZty7Laauwp0hkofs3jXV3fMmBxSpW+5GF+1+YtF6JKPcX44UVl6
XZK5Ub64UftHN8CNK9/15G1Ge1wJ5Po5PUqKaAvDt24KtgSVunpSzIcydUsDR3Kk7hobigUtVane
FC27WpEEm0jIw5VxklZfOeMooc61K+uvW1LsV7N+alO6B/pyJ4tOKWJozRBNobmGtTeIE5U/Wexy
tg75u2rwkJyUMYyMJzfumtRT03vEdG31miiuiYGHKBxNcVd+UmDsNCfGMrx6m5VXzQyJErYlyHuU
DGmfznBQ+2RvWL7WclOTphy0Zbxus3mKMcxg3kjsK1eg3DsMhLQYpk66M+FmNeR4phITDV/LBtsJ
SpfyGq1BBqyhY1w8LWNPzs5q+6EzvmROGWBEUrvJF/VTjnKLCSa8sSH3W2Ov12dOz44bZsqOCrOa
4oOMseTC/mkG1xSBtsIqVE3XMt9jLHU6yNhyqFGDjD7Wp4TGhPbXf7iUfWN7Xhjp6wtnQHSCMiKF
DRuqPUeKr0Un0wJQ5JDpNER8g+COxnlQSs6iQzHgdrtZZ5MoWM1bT8IPCkF47HJXykfIRRzZRNl9
GYcxGZdi5V5MtiDnbGuRmtrjWiH6Dm6zxieM7oJ+IKNYhr0wJL4l4ZmZ/goJKZCo1ouH7wiqaFqs
fjvVnHG1nXbBFAedVuAE+dSpeOwEpeQZRcSH6A5ZEbt1phAbp64uLpe5NkItpt6uKl9ijBlV2e24
2q/CrPpC4Uc4LC6vEfMbXVWEq+gp+r4ufwyOnqUi7fAk5NIoC2U6K22TsW0qOeHYvhtqONFcX68f
fXNVmfqobOpLA6QfToDCJvrOJ69Y7eob0oPd1vpz2Ydych6EV+jegTDDLTMxCcBMjqdvDi4cV9M6
SQWRUXSwuGqnmiG1rKnRyWot/fq1hiRbNozxIann+U1rxeVNjdoeqdIc1b0g1L4yL0FWDR76ROsk
Se7r0KGjgcxXZuQ7q39M9lpcdRiyz+q+6Jb9HKeBbIGO0LfrJslMTOX+sE5hJXVfm66nJ0LguyXG
1Y5WEwfHpvugNI9tOf/EMYmbip1CFCVGMCTVY2MyPxWZ1qO4Wrq96AnZyxpBsRUeanl1enDUfC5X
XMdPs5iSII6kH8GUvHqMvtb5MW/PW+8070r7hxrhyOgHOc/oKoVT/NExGMumzlvH3wDOGA71iyDD
wcGNDos6M/gttphkZOqpSRnw8wwBWpYrzfZaedLiD/VHnfLX26p0V3u7aJxE/R1PCNmxau2lxd6U
fK2PnajzgaMhMazlK/6UBIIVLb/uIB4kFLumBQYfwhuwrGtZMy79o39KF/VZeRNWH7i3FEijK+lu
0/tFehuz06j1DpVj7TpwWWuxi1jBJGuv4YcY5PW5438LPt6C2mb3xWnMwgrrzcmpsqDF8dK6KFmg
A8+mqbgyvBYkM1lwvBcIdOonHVOp6HFqZW8s7Sn/k+p+RNe5FKonhU7EesNt8dPIcruIKHk+t0yt
9btMOZRlE2Z6AASeUdd5+ExGV07DKPsWko9ou8fDnynfwkbyO9yoGpfUr0ImjDtMgm2ItH3rWc2l
NjaOU9rZYjSwfE8gtzW1n5kf1pSdCw1PYZ0vY3togA4aeLlq5SwZSyMP85vSxGSgj23mcZesmStX
WGBlyYlu4qDtk6NqHvWL1hyZIjcx0qFtpnGtP8LUkmV7sfFcokxUl34KpQ0ifE6pHtuwVicPP3TZ
njBBYGxfhHPAUKX1VFpho70mEgOIxfyoq38MDHozBCYg9TOHWfWqdrAdBd1T22NZuYn41cvY/Vaf
Fv1z5U8zXTWq/wqz5bWH0aekIXCc5PINnWlILlETttqtyk+ddqyZnqcFvGR6nuYmUfC49NYulOSQ
gGCrv6rIK+CWF6VrINoNHnaotoxWlS3D7xgijvDJpLvJD1dSBGpwUZ+qXuWY9UcBoQUG8XgiHGmY
MvtDjOe2zU7Cku2lrG3zk0ulf66/tdaP23uhhyoz+XDuweoMTHZgaTwo1nSJyvoBgqmtNDxMQPXi
oxUFACwT84nPYtQP1U1NnuPlgtewsD11CpFNkjpZWp2bgTyepFpPSlqZxkAX+XDbKXqphI2RaYhJ
WqjiFZc3KDeHwioCo8rY8VgEWq6UXIW9iod0hXP4sWzrZ51bsiAIkxOS2eJZq6/xatflQzSw5E86
6Uyl8gZoCRRV7J/hbq5ObF7X/GZtG2Hficr61F1oV7MN47jW10p5aqOzRkBbUwUrfCVyJ3lXFoeU
OetRQTzMfXSrrAr7x5pzEHPmXmbJktfcmso39Pdx25cCGm/Qvvf5bmbw1/hQQOSIXJqMDS7vfC4j
CWYRPLv0p1J3iJt2Ue+11MeEBQSJZfjjN7tMsLxB3VEBnYlAtmtqPDXV91h86G3/gN5OF4LSH5vB
UXPe3St/a5W9LUpntx0lQ+ORZlGL19db4i5Bi2jqh6V8W9PzhkNI/NpXsV0qD1kUVOTjsW1YT+ri
IrtZ56xDB1MCpQrpznIMTqqJRAwRqIB/YrxI7UGn7ShPDhOhLOeI7nQ96/2Yce+POum8xJmyCS7S
ECFFV4VEQCTLKfsR+BBrIVqYqLZxZkf1shhks/yIuy7+UOs/c/Had47KTBEmNNalqisHi14drUQ6
9DU6in6hiWGqgBoFRnYld6pkrk29sA3l2SSsiJx6c0Q6YvuHFi/JksvjJ9euSn0tC0ePg1j50qzC
1fR7HjtFFiZdMKo7ihxcw5PhzOAcmid8g7MC2zLhtFa3HpZ2cx6za9K/aBUC7qEXZm9iZiAr3hcr
VMQfIrpWiB2dKEUmjkkO+cYIW+4KCz04TttCxbAr1jzRi0g8YiedGc6RehvqmPoJnw+jFrCsmt1/
zfWOndIkbtYFZrbrOoKXe98Kdh9/R/pBj/YbTbCJaxTB9NVmhGo4ODGmr3nJ8wKHd3Hl/sLcMLFg
T4In3y0U96MCBtkkRUFcEtnLKVdgoKOSCFnYxoVbdM+5Dg29pOBxyEaCRiMU+o/NNBw93Zf4Hfa1
Ixq7ihZnSBsy12lgnPPFU+Xn7VtJX2SQ6gLJ70vEmDznsl45Ysnbhx/lxpVrcGKVJ1pJBO2rR269
r6qJtm2XmMZ3nKMFYNzBFxiYhOJERWD5WlRvOOBGvkq0ACEv3rmBjAgHO3kn63/y5bW71lwsyS7F
t4UwLfrWi5eZTmCkrIKjVnWUIXLp0Zl0wnNkR/QPe+7DlW5JzXiLlVOv4piT+3PCQ1qe5PnASiha
NEJHYRyvda3+LA60diL2urL6kiI+GNdpcXF/UsgjpWeBereKkiy0ujstSGI0Yxi20X7X0XnGVtoK
1TcdPSchbN6t5qWGqzXauonvwPMs1C59j/a2fv3qgW+0/RriUVweFlqKSP2bOlh7r8l8cXZqwY16
rx9CbKvF9N2cwjyr3GWmEiaOD8oU2ZthBnGMz3z/UC3sMNJPDbIBXXqXrHmMJ69rdu28755aIKA4
zP+Qe0a0QqovMd2KphfdRhrK34yfMXcTyalFHOp3smUz5WPOu2k/UD8YPZk7+lvJ9tJ3qeLcj5lg
HKneGL+bw+siPah3BRsCeXroX5U1qPmLFG9bN6TKxyqWdsQgEMscsvgofd8U0VFo2cI8QauMkCsZ
XYZsgecQ5L+SHUfvJdY+pJST0hvKA2K9JX8nsVv0n2kRoLRCyDaXJ0k49J2bL7tIDEj49B81N5zu
LVO/mvEDkRdktJ29y4TUt7wyWWTNb0+DUgclyntxjpY27PQTdWy7WI8qt64wosL6jYI+uICY/Rhx
ADAfxJ+6fiSVKPSdGtd2uxy0mmt6IW8NjfxPK30p2uOv/o8RFCebXF7/Iyz9LjnVzo5pssM6xnK0
ekd9gC4uEWEo2T71LBQhMYtPBa985ps3BqTzG3qzTa3ViG7ijbpJD5tZX4J2edKKW8aaShrMxLGq
nR/VcGjOjRIYqxstPmoJDWHAADDhLuluJJdhd+FvFHRi2Eo+681Y3keuhfg4aJ4ROWMcRE3lgoSt
59uWYHlwsNobUvH8Z4xbp35V1RuvXezdAqdyPZg6H6l6ZuThc9MPWQTWAMQwZoUtQY3Q8tbWZ43y
TPrcC99b58gsHGOl7nH4BRGov31sjhWXjtJ4llS7Y/mF24MRe9l1614UFX1F4ibEev8Vrzgh3xFF
N6s30S8lcP0HnUoLAOzm7hN8raUdCi3I8l0hORaxK4gcE3exITBNzmi/IPXlFAKbLpS7fAzYmnrp
o3AL8PmQkwpftJ6Tj3UgUy+pTcnOlOw04yzR5iefhnZnyX9m/nMLJyNscrsSXqLmqfmo5GgfZU9U
Tn6THmukSb/D5qt/7U8qkn63KI5SPHT6QZq4zCXGlp+s6GVJaAqpHV4CsZpEoL1pbkZJjJO4J3LW
qZBPtjj9GiClbl7T282/1kZE1dzVpTwsOkmb6s+srZwxVFu46ww7lN+qIr3VErO3BVreQiGD6apO
Vrg5DmvlDnpzMv7v9Q6xoYYAtc6zk0BpqusPFf4Bkyv6g9HKrwIChC1o428Nuy6dvqNqzzVkojxr
ZY5KBK0m7u+d0u77NQnlqnb0sdl1TfQjZs27NZmfgpwGLaVlO9dTR+13ep775ax6hunJ+sTFYlex
r5LNXmlkooHUNiW3Tr7k5FOmG0E+RGZACg5ssFNCqTn8ynCJK+o/lOzLLyj0u1TBdJuZvfrS3sY2
9sb1Z5wUlw6UnosLzXmn8pNFxZM2ZQyWoU0c7Nv8SfM6yd9Mv6LUoo3pz6LvZUonizm+VapHMt72
jmrOp7zFg3mYDuvAJi7RxGTGaxCp5fRcP1r9W6yJfjZj69bmfmzkD0gAfj7+4rvkx2n6TewRahcQ
uU33GyeL2PtzBS3d4sUtx2uzndDUom16k8xbqmQPdRRmfLWmCY+qcMNbtMu5JjC6vybJiXtzXv3N
IsY6aj/x/D3TaR2jANgE+FhQGK6kHmZaFxXcsmIctRyO2t+gl8rw8Ks+rAjfw3WOd9W0X1FiKVZR
SlDiB6uifkGdJ9Skw6Yjuctek3MKbvt6RSYKt41q3IlbOB0dU/fV5Vbht93Zke7VDGhGUEyCSezD
ej3XXwY9V7kxXRGXUSmm6SqMe+FxG47gLJihnIw3zYx5um4hB6Wxs5qY3oZvHauU+iLfFiUsc7z7
QiB3dg62kVNvGn0SbrW7q9Yj3S7YSdNOIMg3maVPnMw7mlV3iQ8ZUYZIgIBfi4mVGgWjGCMpGHwT
X4h43X8Wxts47ww5XHEqAte1fE30BJYU8C4TZ7k6Eq2VXk6ZOFrwG1eSXT9dyuzZ0k/rfM6psiL0
ant1oN8Ocbf9hQAurV+MKWr/K9Y4VE9uBHmEKBL+jE/Temml2/BjfRWpbo+pp0d/mgUBK01viz6+
SdwMK988Ji9181HQCWbNhwmSn+rMqU9RVBlcgfGuYXLMYztJhBJvOdEjYWTho98pi23tLEhV0aXI
g6K6WdOxmzyhuIjUlsf8AIHdVMyX9bVF9fwWybXRPYPmq46+NdPJLZJ+epVz0eG5i9p5W1yN5704
OOfqzqoSuDrVczpDS5JKL0nfmvYkfpp8zZh7S/kV1c8jjq5qfiUFpAhJ9UhVT1uduYPK/cnEYC/t
47o/qB01QByJKDGWYrhNZBIox0h9Pnt5IHY66cVzvlFOp51lpDmg6H2Vx1u8YH2zqOuhJY6Tddca
jpt0KVpnmTF9DjDa8NVDZPwiTlVvbd8WkTq/oyrf6287BR01lkf2odC20hJs/OY3uUxgQRdJ4dQo
foQMdPpYDPpmb/1dIjVpnEHZLZunPFrXqXtuXzLLYT0ggiJWSDHFLeGnqN5xJWtK33qrCDSl1w6Z
Jc52YmW5a2XHdMiWrmLYTSK68jWtKIe7v7Hb27r6UbRjEkg0P1t4qxfUc0asqRRdLK6DWuKhz4E6
7JuRjMaC/SEf2vGTkdyjgee3uvkCZcztM5rolqju85vw6wQzHAW6NLoGiu3gpxwaYriQKtUbRn+n
WKEr9veeoaogN140nrb4nK9vbfoaJ54lvouU6FL1Rc+tQDsuorfo1B4PBQq8RfkHcIeY6k+WJH6O
pXCIW26aCKPHZxNtX2he9Yxj1k0gumOCPn1gmZ/kLrlGRZeheVw1LK50Xg6N+ur3Eu3LTAhE6tdJ
FIozDyi7jVPrW2UetAY1HAp326Whly6mAEoj9nRsIs6J2NXZ2k39J0vOKcp0HDsdTSRxtzO70lmh
s5EwJN2nJtyVcqY5aKYnn3FPdkhsELzT+lglfrZVxBDo2jq31P/h7DyWXFeOrvtEiIBHYUqCvuma
7SeINueg4G3BPf2/qH8inbgm4htJIV2pu0mgKjP32jtrd+Wlw2py4HGyiMGDlZ67bFhUhndUKPrk
O2tLy7yq6MaKSbTuyAeQWlBv915De58+yopEgD5zGhgoJiZmtU1dltsIuvA8W0t6RZRnJibdq6g+
hbHhuaQZZ6SoDcem/Mx8nomYgQvVqZDlyRDmshBXrQ3uH3V/tbtzzg+Msk/+37wEjFFcM/snrEjL
fk108HyDBtx80lizK531OHfEHNHsUieHUOEcFfnW+G0ytPflmslIPc3gkKFpB4X7qlV8KIeKo3D+
LP2vNoru/5MDz38CFeNGtAlH26Pujpem/TiMEvIrf+fKFgbjRM9d9CDauZd+tC4j1Gwk0+aVOQg2
HQAyhIE3vX0o5O8WHX6i2+1/z3Yb/AdUOc/OSSGtR/RoNWeiLsRbSUkUN299lu4tAZMlk73JLx4J
78BazEM+GjdFJsGwL+ynML3YsIxR+KK3QxvMvnFWXR+uGvNebZbvMks2+UEb332D+TWg21Lxp6iX
2H80zX49Zvt2RqcKr0XERMm6dtG+NFEOHw1t64jV7IeB2/9qypVEXXG9HctdqXadYhdrz7HZU2l/
u+WXzYgp7naOjdyySBo2ThZM3lMSYfPHbuhOSW4+ZuRHL1hfJvO9Q4xi/m034BLdpKM65yid8+fQ
cpFK/0aMNe/c2Hy5Y/ys+Wjt1eysC6NHf4J8tJpyVyve8E45nGvet+qYlHADG4MmtioVn6Gc9uzp
e4rUfjSfPbDiEgtBXL86WnRtGWo3NBixp/XHGHWfcZrQl0WMsJtStKwdS5frynQePTeKb5YNIFRH
1PTFXO5sP7qVHst7bMDR8tuM0pXpWDuthmbM59dZv4+AOHIi3Yf7P2USJRcQyg7vZCB9o+03r7nP
Kj1N9Ht76PECkKu2sAtzq3wZLuvES5dKr/uN7OyvqPGiNUoo1MIkjyIEILGtnt2hBtV9cQ61dZdt
bcPH3xbgOxis4UXjfg+dy9Q/0X42ycEXeCfqOCggkoovx7UDj0UI88JpaKdSwvQFTphlE/2OtUeL
JUU0oVhlfGu4sqIJEc4AbEgNPGZjZ7EmsC4fM6EdakMblkKzVg65HCYvqh+I7qacODCK7WR9OgL9
y9xkHU+D+dmMtPg5NEVVoJWgWYq7QEcKcWktPYKM5qo+NbJ6dV2Dlds9SpS5Ama394nhnHuCNxkT
TFSxghEWS48pg7exi1ZgvduSjEop+13T5g/9oGxUrRC1i4BhKTZ1rfNlYphbeiIPl6HW2oumto2V
jPi8PR+ZRJnJFCDwHNuiueSmvxScItpYnaz2w0/EPidopO5VyQYnJxh9OFTHqn4c7cEr810cKbxx
Kma+n2/08Oz064QtKD62LIs98JN2tgSBtiQFFKfEonBeUkV6xpYlFBa3xRgd8SnFVJ1T/jy5e61Z
m/6+dDbReOvFwWabKfYA3rau6q481tG6Y2EHcpY9M6tPNOaRFgyYAZplrJLRYu5veM9Ep3LNF4Q0
xfNHOzZ75it0o2W3zJuniq0ZEd3NGXlb8w62fHSdVUvURBv4MXMmhN6Ym0XRWWTzlg7AxyCFpVWI
lcLRYK3AH9YlAbZq8gIr4s+tdlEtdmqSawWBoEway/pFDqtaqW2dWbva7my0N0qmBOYQ6Jnz96V+
LBmnKvHtcW5T/Hb9Z9b5BNZY71Xzw+AsbIpTF8Uno9xm5vAw+79swbA7p0NpzP3ktOvJ5XOotJ2Q
X5bN0hYtwH5GWtQ+M9pq6Rf6p+5vWPkYNBX4i9+En01Rs0AnCYFIoPFGww600v2MPWOm8mExYKte
O0Pfmom8TWG6DGvBtjt76YQxJESpweH27bRpG4+4z7FU/k/fVPpK6ZMINCOKV4YT/jJKeFReaku1
LJSsOrDhRGffQu5YJf8F8oGsuMnnXAfpbNkI5kX+AQTbClAAeTtala/TJNmq2j/IcUTJY/kNFNOA
IF+OEbOxyhmXsi3XjNrK0gY56xnfiL5IDslYM5eSlxpTW814RKXFUUOMs3pjO0Mijqp8Hwx/HYv0
DJ57SuPkGt4NihZzJ0V5P+NbyaFuXNfVV7oq1Nqt7oTYaXQOup2Ixxm0sxxcf13coV049+UgickP
5c7tF7PItz6ov0NBZdOdJHiTSigF69bxytfIS2HeULJ1+srtP/v5w663Jn2nBU7WQNpIyhM8eloQ
uY+teRo9n1qnCthsHZrOwuz4FX+3FdF/ofuQQiA0FMqFR5XufqZaTQejucGYvxZV+myIyT1PyNzM
EjJa8zu9baRWkPVnr7q48kVrmFLv9aK8v3BFTO5k7n5VLg+a9QbTslYpdjQdglha9e8KlD9d9uIt
jqKNFSNW1EzhUt32l1MndqwNYvPS79aEwxqpcfwbCEfTn/viJw2/ZM+4k1dYTL+ADAYq7DzBj98x
pZh0Y9W461mtW9wR+qW3N154DY2TFXbykuLctKAQb844/8RVP+yT9kVkmy5zfzl5zJqVfuOAi7HL
bw0pX1pnd2BvQJ8hrARdtUy7p9g1ly75sN6wzKBxU6vbdnfyjrxr2JDRh/kVq7jLGDFcyvo4SYAn
6FVh5qj8eeDKZutKSOwV8XbexCYHnq7FQLjUvagt0Cd0lD1t62ca5sk3Ll+wExCuBgpEp+uuPmKS
/XKD49VeNcVwmoddHB5McW6dZBlxxKT9S988IjohLQ85QuraL5i8AZ362HKXmuGse51rDYVG9ulH
r8lzSjVuN4dR+1CDv+bQvsZ2vdaGZ9uyiV4d8CZYQZFqztWh1sszcIa+5aTNrpErnG3XzGSAUP6v
ylChmxpX/v97Uy6BmCiQeWnLtHuI6cTyfD5GBkndzCkshkBdnyCrTmeRuXeKydjk+jYrP+eJxI/R
XjazuTSM9y4s9/6Y8Xfggk0/PQ92iv9hex8HokMav3MFAGu2C4+ZfIdXo7SyOGAYPk8ullMmHdm8
99lfbc5BXkkEEoK8cxENcAW0vYn2KxcuBCl0I6B9nGxktK7IhykZYKfxtq8mQX+3q0V/GfUJd0vf
xhWhqgjaRYZwbXe0nzWBKG47MXOw1n3/W9aeeIQMqBe9LNRFSSb6HPsjulYkjSnQdXwePoOq5EFX
Sb3sK/vFA0PB4FG6zqUqrE2Mz2Xf4ErGuKIVW5GzzlGj8FaT4IWdgShHM5TBPdHprarI/Z3m13Tu
NeCNrdHpBRcg05Em7jZmdBzZ5FR5tljUZnIutFUGIKJKAuYsi3bR01AWdIHrMWu2Zq+BtI7MACnE
rkqLblGfBdNoiYdunD5Hjbmh5ehNIEzo4dLzH2uD1Wn++MjENW1em3un3JrR79InZT42LhaFqF0N
6bL0vYvZoipnZzN8glLPVmnyUbNwZHxVDZdmVd9CcbUIsIYnVDqbBMTLmH6HNF9N/SqHd4PDTYqn
zn0dHaa6xrPO0DC5E0GviY1YbPFzAh6bkz/gHQhlXT94EyJT6GTG1oul+RniVs0RTqMZTa4Mw8Cn
uNL7tXVv7hTCeTjXPpNUbzc0qf3ZzfVqMGsMzeHTGPdbK/SCPB2NJ138hEpbci04dRy/gEixl8EF
yGisyoMIHrSvRo9woCSfbZv/imbJlOy1mttdnYQvGuMFXT3FIyNZ6QLctE6WbqU3mrw+UL2lHuQ8
fgvOIeF4BkaA6MF2t5n+PUmWDAoLrtj6zmNxZHihZqEjJ1ObYMsBfeMcd0oOTG9TFL+twkVg7Igk
Gg110EdpEBb8XQ6vrsInxEyeiEXuu3TTTvnWZYoXqc+SlHQln3BigbtDIfZ83BwPw7MaQENtvaBb
SQKHiYo5ow55drztKKOZoDObGu5/TdKsi/qKLJvRyfvivfX0x6jwP/Iqp4BmfulOuQZbcA93AHrc
5Hnz0rmUdwzcErc/EkicaGu48agbNx6GKAhmG0FEBE1Dt9Mkd0ydFRkLqSFvIGjnFtSL44J/V4kT
vjH45QCrf7lm9dXzzcJxGBJ0lLC99EKQMWMS7VFTJ8FammVLfxFM9Su5jtAsVrTMB6acpCUrbF2G
4pykmctL55rzr0Y6r7q+2ykdCGQWB7acLrAVjwZQSyOWWRdv4nBijzHjGe11ivjGauNYeQ+MII9N
z+BbuBcjKrfg03k0NG8je2QLVeIfglYj4dnr+PcF6gfN8jRvWBqwaxteLIdow+r3EDLIK0f/TaUN
0rOk69ZwOOeuzVzGrtaYE0YyTk9g7fWuzXyxnf2a8au0H4qEaR+1kB5EpV8fLQVpJowG2FjfhybF
cNIGSeLQ1UU8ha3eU5fiRGkd2HTpoxba4dUdXAZInnPSPHHz0npphKdyah5cKnpLyHUrGBaLJcfY
IfWpVxDAova1ToFThnFb2taZpYBId8/okBMei80w/DJr75An/soWfMPoX/y8J6a7TT5so77exfxa
RgvD3z+XxrB2kg8O/u1U5ofY97Zhu6E5luroPIcwO1XFbm+olbY0liGz3dnrl2DYexm+hw2nIw8K
cI2M54cqctYd6rY9joxixXNFRFw5sJXGvbig3titkZ71ZT3/siG1ulDt6uLDZxcT8Q/3ymmAjSt+
fPWq2Tfl/cCByfgz0hFS4NhUEGufAzndtuvzpzLRaFgdkU7BUPWYyBLocTQ3RvypfbGS93C4UJ6W
HTOsircY6ELz1nqn3cyy2frSWjfExy+nuxZjjdGOLn1jCQj4qdz22utQpxuXJFs/PpjjS4UZyezZ
62brSxG3d5nDNbJmmfUaw8j7Sz9wsCcEtqhv3xnk1jbDXep4H5L9tn2dbUbPZq04hrcC400OkGem
LpQZYIJrHGLqIBvzZthGx7a/DUO8qSasf261t7AQYApcEah498Erm09K6xE7wa48e0GP3GOfL5mW
0SZFzrhPoT0cpnS5vDXulxbfdDfAXwS+9j6ZX2b17aHLGzWpruq9LGY8oMnwPY0l3vqqeDfK5FLF
hNi2VncxRu9Zzjr5Bfm8rPzpoGWHyidirmW7ndgZTMUSusr75xBJfk0PC2LD94ShRY/kD1AS9/GB
2THvFqdn6aWbqAQ/T5Eyj6q6yPBGMyNLROFDHt1tk+taJavOSb4dBqfDbdKeqffjOrz0DtLVSACA
Hg3A1mFHv8FInv5/36Vw4M4wXHWQ1BnS1p/6bUdzIkScLUxRnMx6CmYn30/SMR/ZlwUTa3V4JuNu
XAkFgWsYEWd3ZmwqZ/o2hfdVmJ9edpmFWmaNBuBitiBZuR+dhDN+QrCXqb/qQzA+A+OOSrydZXnZ
QZX3KqkM82ejYapPKxxESad4Poq7In5PeaDCGauJnpf4DatA0projavI2+pibTQsW4yhTIsTe3PW
ndksPd5qMvJtYR3SHJG5E+F+TK2bnch16lhB5I8YMjZVsjE0CFMQd2UHZrMpkpMmwkdMEV38PQze
NZrenOgHyy+SPt2o62iBKR8N55po1qVl3t541Ukb9aVri3Xp6u6jN6YQUdKz1jRzBDnlwxpL4kc8
4L4aSGrLRWJ/emFK6mxfsxQ0G/5/2a5lwKVGSpsiag0BrcYSrBTflzOuZwl7hHFyLF6F+IQAnK3v
CtHAAn3og1GjluFgqV6EOz/RO+1cbp/CQCPxI/3UY4bSuq9xTk981lON4hGVQVxkWCw84KFpm47T
RoropMEc1GNydJJqb0YOXpnRWavKNAN8QKvMqZk+6fs6ZHoQV/KlSfWVDdmG05b18ZDDZbvu8uEU
teEyQmYp5wk+f04CS3hBVg6wdG1tfFaz70pGLES9aq+t1yyVz8m6ZZMDA+ydCeQ2sBXAxbUWZBHD
2rM1vHMAK+NVTDs75EtbYrek6H+cJTEu0OuPFNpVdOP5sP0rXLdodz6tcyieqsJFlbnN7nosHzoq
CqNmeGB3m0GEN96zQidWT/tVAstbY7psbMXbklUAin4FMpVUWmBYolvGUcsHbBT5PmsHMukY9iZJ
0NDBR3FQo9vUw7D3KveRJVxV0DrltW1vk9xYVmDH1qFiUmxYz11dUkpHNASrMgutRV1jTSvXOuqr
JcZldk9homuxinMyKgzkr1jbdr5ebCIjNTezMX+P7uNAjVbNF1/7ycdXZHFa9bszlOU4BPQ6Yl6G
ZbJGts0mB35T7GsICNFudWl89W0FbJzvRwYyZrEX/U9kzWDo8bdnZszENe5An3ywl66MjyNh4Cym
E19ypmkLrflgo+TP1BRqPON7YZoyrSYu9Oms8YL3uoMlwVjEanzDOtT5P7H123C3c9tecueMoolc
POE71uqTbIrAwpmfOM0xmy+NnW3Y/bpq0JCs/NoU717yMjXch3jOxSEbYNobsHHr1JBRlTaCYeVd
t1iXHhaqOMjuNCI6rUPxCo3Wzt6x0X5bROdm+IfdBjvMHVZScYVHX6xwEkny6dpuy76hZR7LFVLv
xOZEE+ftGgjadMUy6vugnE+2W/APo8yFCCMxd6xWM2IESMWaWGTbqXrIzQeTOkffdPOe7FgG/IuZ
PCRvxNg6v9wFsGhVVjucujHTSWfH4Mi2N11/rtUyZ9wV3exoVRcU21Da9q/6viOLAYlInzUoD3gJ
iCX5AFS+SK0vQR+NqgBnpfUIsA1OXe2kJEgKa3BToDyf5ty0+I5QCeIzyqbmcM1CWNRhvozbYj1M
w0PVInIcY3Vop/fJDhLXWZrpoUuu7Xh0AUfN+FzpGo+mTN+r3N55QvDpffvVpdGKveuh9jY+dCYW
Se2L8mNHe87YD8M286RVm8lg7sS+9H3WA2LgotUtO/Tt0XnR7d9OXsB3ufs4mp+T+tM3VI5/BctD
PRgBLtVgMjswiHSjJYCy4hDd/yL1RbvONw83xZQaC6Cyw1XRVc96rx5iZBnlESDdHLQ+wi6mrWQT
PUXJ/amIr44f72s+aTM01qgvS6tRu846Cn1ySEallE2ilq1/6Vbv2hOmY4q8JxGVbxg2AAEQBtas
Y1sl5i5MCUzuHeCSaS6Cqf9yHIuxkWJMEFUb8rGYqzZMAAZFYrm3NP1pZ+jTFNSDTTRn8VAmGQkt
kmqs6DumLG4fjetQdOxcq2l/61FtZjaFWWmDy5MJlBrb57gpedvbSGfTnUPWit2Z5iXSDPf5nt+n
By59fhD1jtr5BgOEyGemYPvwm2IEF8UKhTVFm17r+QzimRpvaVMu55bEArj4Gg363eOKH6NbjRjk
YKDwm3WYNJ92d2lcTBMTvrBhzH8VLabnqQ2pVRWEv1G/eKwebnJFGTZ039IyH5ra2It7JkSVXyoy
jNxSxNuyvzYMkNHWZiNdRAzDBAKyZ3AtYp0ZHWdduz8sOSLvKBl34fArwqrsSxo5GV79nnKpEFN1
LhpgNXz2PR0oe2gdPH6DcQ7vXWSFJGLp75nhvBGBpJVql2fJuxXhyy3y6dFjp8CN6emWErSzmX31
lyEDgDJwN6xa3rVGPQpie8D3Y/k9dTsz1la6uRKe2qGybCoCn6osv0lys6ifZpA1MgYp1dnQAOU3
2R9Res7zIALThg6NJyiH6RKTbr6g3iZHAARYat4ln+elNYTLpF3Jtv02u2rDuxT0rTwoOigr1ZYO
KqSXIWHX4cZkQiTHmz1RoLk3wfQ1aMNpXnp5RqlNSpaW97/z+wMXr1lftrHcB8CdOrwNNssZRb2p
7uUF07e6+sD6q4a1iHG1safKZVbO34oFoTbXwESiRK0m16j0zjosX0KfYaSEOrv4kMNmHCklsL7h
Y5RxFsxFwT0+tydv0O7eyCtTnjJ5qus1Blw8+ZcYUXSii3uGGyVHQOevHiMT/xjDhnWUPwm1CqdH
g2wWbcdribW18teN9jF0ADbJWjnLsfmA/47Y86s/tuFeDk+TsevDbRppwRhfwuQhg0H1g9G8ZfV6
Gn6KfOUXnzHqvPsRO4hULx1qavwuOSuGFz1beSyjGo4mg06tIKamoK+dW/r8/DLmTM6FcYc944fI
o7A5pxwafn91naAYT2b/Utg30btnLXI+Ku7OTJyohQO9PyFRtrp6ruVe+a8WRXPFPDzrw3LV+m54
FmpYmi1fWozXQ5mYwWhaWP1nD8o7+zWhhy20fZl59sG6m2vrWhD9iTy+bMg6z42WSrQ9+Q6Iz5xw
RM05s8bcOncNVJZVTlulCRSpst2HXsmxoCZz0wNiLWvsV0b+WuvfWTJtajwlU8W23maeCcLpY/4h
5zBZ4c5Iml1T1dtMwzWVaRsDM4AgGSZ/kPe9MONKzj9SLEWYnPWy8xk1u/vK0OlADChqpps7H/G/
ZbxXDe8yZaF9YVLAuGgcxoZ8rVtfUsWDBR8ah4JowpZX5x/kzz1InWa6xBucyGvvFRy/00aQlTPm
m849W+bZtHaC0RBKpO49ZLTs7XQUjrFw6rrZ254Mg0Q6b2gUBI8gdzeSKCkERsk33hv2d2SKbYLX
K51RtlNIfNQO2Vu84tbCNfFmEZSlJ1+5gH6VSDSTaW8Y41Y2Ra2Y942VHnOrvcU26K+WPWtRfAhh
NBwtOjltbC1EhRmtS7a+kFtzxhhB0tpYTgGRGz1CYHElA2hhNS9Vgq9hWJXaQ6iIjp5yZ1ndbUgp
avFV8aj2HK7W3bHsphx0de1CebuWxd/ZPTLlRqIvFyFdozRHTANxmy9Urb9pdfiuJcjDKFSuS+qB
dH5cLusmWxkA+n67G+O1G1OuyOl3lCSHwodkx7BABeWUDOumO+FZbJSvVh44mzSKVeheZRQfOxgd
R2daca/PM5y4hevvjYZwpyfTI07OgwlKGfCisHV1kOCNZ5e5g8uw1V4iswl8FIIuk4Ab14jfCLw7
cepgntF4i+mn9sFBNKQZwl/6CWOUyB88pocNoKmKQYugAxcWumCeFavWrh/Dsji7mbywBno35uJS
qWMyEK6k1C+AmkTbCu0cpU5A9MabEcpDmLv6MpWYFKjykSP9BbOsYxrCOiUjYPE/x1IZ91yvvwil
+nNncBoVc+75A7abhb78ml8xPi/u0YnXYYF38F+iE/86ltr6c1dwlSa9o5sOJJ+9ltpT1T124cu/
/AF/neVN7/W/qVq1LfUps0zjoOtDdQdFzeY4mTIBSXRQiYypqt9VOmCRdRqHil6ivf5SkUBesmcJ
hfAvv8dfZ6lybf3v75F2ZtH0PpTOPJ7uMboZvnakwPUcwHnhVzJXdbZkbzraZ6gdE+YO+r/8aO/v
PoL7x/5feWZNZ7mz63EzjDYBu2R4uVGoY8wbV8z0oKZvKWs60XCw2eYqO/TWbjB2rvocOwIPWh4w
rd50Pp5FXCFx91Zn5irR/B9usVZueX8Z0BV8mu6iZvZgt1fTmZbmRKXm80fVj3J6LTiG20+rNrYx
HIjuYzZPIvdTDs/coZigsGYuBU6zsBpZQaG2iaPtM7sFsycBflZUtBjoebAtPPn5wo2e2EziNSSd
1bzZn3qPvbLY1qrZGmm3L6QGk2SzrJWq8CejPzDrvcl/NmY48CzU3H/+Sq37I/RX78Yf8Xt9lWZl
XugzCxnlwznI9+Gl3MSLr+Cl3abdQt+AmOiLV22JxQ5mdrEfFjcViAVD6mW0+R0tv/EiHXWY6NU/
/0am+3dP2R/xfFJoZqt5kfUQmf2WrCod1kOr34iaf2s8c1H5FmPKaMUI7y6GQbdCj8bJgFPJoi4n
xhEVI+uozvYK2aqn9NzWBN9/Je1rTG2ek2zqXGp58Y1s60F8q4j09Qm1aSDIVHfME7jrZfjWq+fM
OYy/nen+AzyCu+ZtXjwm1otGWmK1gmqJzrokveqOCZzMQWB0eu3h9Ap3j+/VViuwxyubp1fejen0
LJ8nZ60Tk5ESG3rUKGhU4FECokTzSO2j986ADAcLwqS4mm281+tiYPS9Iajw8W6rZF77e/BgXrAg
Ltnwoh+tb6LoqsugPi3OZe4uHo48PWQIP3N1RnsdK/z+2h4wsxHjYiDMrF+EZEIVzD+YKg0v3isy
rmM9WFxj1Iuq3yJhYHxrh51LfpBKT/e0rtx6GgnVBSczf9qKl4AeOAQrYP/YDDcxfDk2XLJU6zif
T1gVuWGkNBe67vKgR5esifAG2S+ZaV/i5BiVsDH+OQdDJJggYUTUrrpp15o2POdNmCcV/mKpTTee
rbFeOfXXXBywFqFYvzR4sVwWfFS8oAQq4Y4xmGSZt5RXyqhvjR0rErjFzaz6S6OKLzP1Ap+ex+DK
zwt6PPLqyIiYDqnjL+kk4mY1khhAs0kFtxDJlxmyGX2s1hKtlZ3XVbTNw89WPxUU0rTtlS3IsCUC
yyTVBLxpm2acOtaJO2xmSm+B4Bb8VumwgTIFz5sT8kwqikSLZWnW64QpAOdW0j43014VBxPSoIF5
hqWrE+zfccL56ajfgvC2UMf2aA9LVlO7M9MAFubhZfDGi7KPeX4lDcaIdr5LVE68olQc2Oze4kdL
cchF760ZvwkpX9JiW+hLv3pOu2tVmIHRR48adV/e91ifWQlWiKVUOExaS27GMl0AQVegkCovb//8
Pv9nUfJfnTB/RELyiPTCnyrQTlJZsKuQ4Kj1n3FLnQu12AO0uih/koJtzoyrZp9zA/c3CZLo4YNs
FsAuo4UDMWXmkYXHofZ+azacc97dTRmfFSMunbaSOr4ndl1eAZAJSjhIwGY8FqkCZHSbJTxn7VHN
8HqkO6NtkW2Og7bvsqMm9n2+910DzOIpQ3nLgGSy9lpN2ylpLz0DocxnZF+pbpMxuF04Ul6d2P8u
Q2dZip82PIRgPzqYf97dmAmvqm68puPwZYX91h6npYWPfsyIDTajkz1/jMXO6o7ePP9bffM3d6P1
R9Zn4Q6ho2wjP07XBH2KaMZfebU2qefuoMWSITgzhH/+Nv+myrH++DK9UFaq0PhRZSKNnSgaTPLk
Co13cfH/9BPMexj2f130U1GJSg74OJz7ktL5u0XZ7/7ltvvrQG3rz1U4hdYMCfVQekzMAFJRhx3E
9HMfJAc1Tqh/C2K/351/8cT/uf7GzqqpEN6cHkucNZp5trLdP382f3Mz/rndhsLfbtxYpajBOVPO
1lp4tr+eae+dwnz555/xN9+wMP/381ekpmZsXDIfwpQ3K9a4cTnkIW9Kwvj++UeIv/mAxJ8PrO5D
Z2fa+ID8ghuIoL2GADbQU+JgnShZCIjQPMrW0CTHAkaiSh+0+DskfVwLZ3CtMcj70wwJrP1Ka+bL
cbqLWkSdRluLYi9TjmSDqW8FY94yzcv7wMn9wAKOje80f11sQiQ++ity9NJWPMrs2zBuMukD5mFL
LuDGOLbEgVktQ9A0flfFqQTRJi/Dz7hfjI+GPZhqXPvaSyW/jVS/NjPSXpIHvYTBM0hb9hNG8Zpi
V91LbV97Nmp3+QmgYqxYdDB+VDHR5Ow8UMgik7/X+BYZXrKsp/ge52ezQY6R+akZManQ4aGEJohR
cVZ5//IeG39zZnh/vGZ6R6PtuC3SQbeRGgF2eG7fNDt6tiOMKvswJ08Ws3v/f3vzvHte8H+91dye
wwQ6oR+6qHJvXpO2Z/Qn7AJ5WfqkrBcFESGZFwBXpcSjCc+5/POz9ncB3N4fvZOuzbpVFZN10NoG
7W4Oi3U6uTdNUeMUMGGFxxnA/NzROyZfv/JaX/VaC8050CwrZpslIzNfj8W/PPz/eVn/4nTw/mii
Bpm3fSRr6yCHVsODmXWhRZZ8ob3HpU6WU4zW9zOYcNp27yHsuKYO5eAQgGl3GdEenj1+N2l2x2ay
aueSt046ZtEWh27AEFenZnMdPaocswzbp8F3E9jXwUA9v790hADEoHjZTLKLEm34L4f2f87/v/qj
/mjPlGEmiU7u6NFVLll8HnOWcl0SqYhJaqlCD9ENaUavPjTIVkeUxykmwWc6R1Z812BgNtr4V6Hy
W5VNGxscOQd8k2yaFOwLjGBKm/9H3Zktx41k2fZX2vId2YADcABtXfUQAyM4BGeKkl5gFEVhcsyO
8evvClXWLSoyg3Gr3q5ZWppJFDE4fDzn7LWbbjs0pGhQoQ5NRUAecKOXrPNInrKm369hf/UO+9nq
XR8dnSA0RRaUgJ8GUlPU0yzNl/AF2nRK6B8Eim+j/PO3rk2waEVJZEWd9pv7UN0l/cvwZHDeIIf3
bbhmWAHr2cyXBqVKvD515bwQliNAcr7JBuTG1ktfiFEClxWL4Fn/yNQVxeX0wzeFMTvBFNaN5wYL
D2dtvLI/Nai2gCH5RjmR0a6zixaAAMpmvOg2VJDrAkDaov6KoLkxF/ktjErfWWftHZCSOY6oD7wk
hF6c8BGQR1ZR7+B8JiarLmegTlfA2s/sbXZBWuKKispFjIu0sXj0sQBzlvICL9VlfBZQDLkw8CCr
ziR2TJKzY7YKF+xet8TV9r+1ypeIH1dgUpYOkZkXe424baOWqAxvkDNcqw0b6iuoxxTJbkgGnqtN
t+0u47V/hqTqP+3BB+ue9KOwkSVvhZvyEun9RmzMOySpcJ9x/R5W4JPW8pxmXowLZwWzdPn25Sla
ZWdEOy9Re9engPhHTuQ/IyDvumEyd9nIrC8wbiPruEJFstw3kVywmVsi8F8kZ/HTiclx/3J/1eUP
tnMN00OW7e8V7oyH4hx7gtvpFdD2slj/h3Gxn73o3esEmkKQRkzeVRhQLF5n176gKq8Y2XZ9/BJH
NkXyYGnRZl/7YzZ4V5axl0B2ON7UaQkn3TgLVH3S+uXI7CAP1pHCDhqw6zOBErKd1dCtnOmJswRl
B97ZIHEvaC/9+ZsKTm2Sjoyyn9GRd+3WlUNfh4ri974DJQ+h0qgvcgKvwOWAqAyrSuA8UpzoCEc2
ffJg+rbJrDpKkTFj4djM5ouN3luearojuz15MK9GjqymzLExzYm8u75Gmgck8eNvfyx8JQ/mIs/L
/VLGHRHJpoRclDVk1LM4kHqJjgLc9Shnd216yGYrqmturJFMb+ICmwLiH69zN2bPia8rsGsbdkBX
a6IjZRAtxtnsqBMWwEEmiiLxrAGRbhrJpWyFea782LzsIEesRo2MpUfRDXSq8L84AlYjjrshxWbJ
HHhXfm7B+QxDUFjKDL53wGaXqhop4VdOCb8AJN3HLXEsyH3oPWlbDDM/TbLdEKVw2mTRTzeWUXQk
VFn1rZglZMaecgvMNl2T3hjWwVzYW8Mav2XaN7ZW1A8nfCCOjciDqZRMbDNT84j3RAuWB94389kS
ssFCuCfWoGNvKw9OEEnjSsQ+3CK2s2TTULW3KPiY696jCM61PHM9jF67E30V3iRx012oHLUbsNcU
mVU1r1Im2RP7hmNj52AOjaec1LcnR/pQTcQgufApqpqS+sRO/UhjugcbdUPaMjXHaLoy6h3OCmI8
8wMoMic+1ZGHdw8mz7YPnXK0MQlIVEPUGi5su+uFuf64Ux579oM509RJrmrqY6+kD03GMYOvLahU
0Q7fVJ+e6vhHJmZ3f/N3EyWy03gWs8lNJkIwXUr1eF72F2nusLuML/1gvpntyVtAP18Jh4KUj9/t
yKzmHkyZNZSZug7FiAruqcu/lOkJx+l9y//FkuwezJa+R/a1qbluZF1kxR6nR3W2hdoyXst59Z89
+8GsKRPd1UW5f3aD3LR/lmTFicX4WKscDP0GJoXX5Fx5z0vT2cNgnnCVOtaVDgZ8h49oHjJZXVHj
D2p4slZUGEPP+7hBjg2DgzHctEMUGYKru168wPYiFADiNx9f+8gHdQ4GMEU5Y5TunzxA62miGNqr
04t7H3aGeeLxjzTOTzeed0MgzsNo7hWlLI5A8G2TNpYgF16JeX78Ckf2Is7BOE6KYY5A35Y7SYl4
ZM7hwvI8ce70YPXwxPPpqMy9gSKbXgr4nx/fdX/1vxgJzsHAjhWFVrNTlLsu6b6Vme0SybfzTabA
KpRZh9YBlu7Htzriemk7B6NZdl3JkjinO/Q32bX5NOdIkpfG3fhkL6YTHeHYV9qPmXdfqUoSv8J9
NN1pu+TAUNQJ7Nja/5Z61H5WqOZPOe8e63EHw1uNSWDZYQt+lWJ29DUq+eSNl8aEGK393MfViZjO
kbHuHIz1OjeU41DfuetNP3mq+fCXYVCG248/yZEh6RwM+DhKoyCqmnTnRGd98pj2N+YpQ/ljlz4Y
7WSOtRE6Kt0ZsDlzb4STu66bEyvqkbFiHwz3wWN3afW0Sv4JOnqBkgrCmQVKcDkDaD01zx67y/7T
v+tLrp32lGPu2560XL9pvpOzSXFpCBcjcI23jz/BsVHxc9f97i6Tb+l+UtwlhW3VrNIeKwSoCQsU
cJ1xESIZqE/MYMfe52CsZ4nOsCPmThTyUglP8BTVrN+uYb03WDOceKEjH97e//279wlwmw2zEp7j
FDz36otSLdiL148b69i1D0a3zt0gHJM8B1lw26NyhYcd6+RE8xwZ0fbBiEZ41dqCMvKdswPO3iEs
I+p9a9ZrpzwxAx4ZzD8NQd81jaO7vu8L7tDpT/DH0OWdePQjFxYH7RK4YdwVslK7drwxnCvcZE5c
+FgIWxw0ShtPyq9VrnYVgv2AtB2118iUF91r+LlFrYgF1KmihGMvIX7tONVsdbGf12qXUtZbe590
e6LXHFkTxMEs11nFPMcyyHb+bGwcYBwNYecEnLp3ah49soqKg8muU05jVAV36AzY7BrKxW1o/NAN
XEs7XX3c94+8xU8TwnedZ4oSIsxuQvMgdO2chywkrU1GvpxPGWAf+QCHXvKZLCdpjTHZWpF/Uq2m
RtP48vHDH2kga//37x4+Tm0jaOZM7ebX/tH6Vv0IPyM8/Pjaxx77YFrTtu4Valq105N0oW2J58Yx
Tpw7jz33wWSmgXFEXkKjdz+cNeZ7n+RZfPfxYx+79P513jXJaFLoVacRIwvzAPJTlJQJBybInErM
teDMhir4D1voYBB7VS67SNNC6BuwRuqQ5n/8DkemTOtgyBY1rlfwxugxmqKPy+LMvA2Ky+rlVC75
2PUPRm7QtW7hRzQ/7onWI35fezvjBm3ngmqDj1/BOtZ9DsZuX5VJbP78xO4iv25fqlvjntyC/dVe
Rl/87TJcU4T58b2OLMDm/u/ffXJt/LM3mfQm41qCbqx2YOI2H1/+yJv8yeodHk5kIWAj7yPgNHxT
7aePL3wsEmQeDN8waEup2lLtXLEorylBphIcb4KOwt4f06ND6bG7Cp+jE6fzY810MKCNEr/BZOI9
MsL+n5pH4x7NKMmaTfkf3uBgVI9+M5Dk5wYwSWYIPtfyi3iElDe/uCfmu6MtdjC6s9qwfDvlFtHL
+Fq8Zj+cH+2dcU99s7Y2/qveWafutB9rf3GCMw8GN4U8niD5qnbDj2xeUsqHwBiq2b1wMAxfNhfx
W7f9uBsc618Hoz01TGn6oZntjILKO28d2MaJgXFsEJoHAz0eQjGpfTVHbEDCKSMc21qXgyiEOXKy
rYmGO8GjosiJNA9o51aG9qq1L9vuWrelsymVLi9Y58P1x696ZOIxDyYFR7altisr29X4yVJ09zl6
cvcVcQt0Bh/f4ci+H/7Hr5NBaw4o2DE13BWvaL4poVT+Qj2LV+8u/Mwp5uO7/PUnE4c+4UFdeibW
CmrnxUSGCZuXTXPiBY5d+mBOiCtzoOad5zeJ6uce1qZpeOKp/3qbLw79vM3cnhr0P0z7M92sMFD4
2301Qowc6tXHDXPsFgdTQGl6YCLmPtv1UL3Qy4P2kKQQTh0dj11+32jvZvq8KyZ8ddk25zn5uMsp
2QzxiTjRX+8bRHA43k1bYy3JpYc70N0Y6zSr8SV/+LhZjuz3RXAwxsc6cQ1/oCQI78bxsb+lNmfv
Cn2jv7Y3/df224nb7MfRnyctERyMd1UnYDAyXgKfNzxkpr2HxAKcmbVJyL5h3myf6KV/PZBFcDCQ
xyQMwoRi3B1VKLC4XA10cDOEi+S1OrX/PDaSD6UPexNrB+odm9sYm1uMV1D8sFNZe80ZxR+w/v1T
+cojY+5Q/1B3eYv9Ms1WY0oYGtuuc0+005EOe6h+SE1rnMOaHEVvgHTDXtn4UgLM+vhzH3vsgwXd
HoxuDlBAX+kKgwk2cKF1//PK//06/k/0Vt7+o8u0f/9f/vxagldLolgf/PHvj2XOf/+7/53/+29+
/Y2/75LXpmzLH/rwX/3yS1z4jxuvXvTLL39APZvo6a57a6b7t7ZT+ucNeMT9v/x//eF/vf28yuNU
vf3tt9eyK5Cn3b9FSVn89sePzr//7Tf0yO9ad3/9P354/ZLze48YnaEwTVr98udfe3tp9d9+k/J3
6QdS+NK0TM8R+yPj8Lb/iSt+d1zTs7xASPQyP53ri7LR8d9+c8TvXhBI6dmubwe+s3+Ktuz2P7Ld
3y1GkB/YrutIysN+++fb//KB/vXB/otiotsyKXTLw/wy8rm67fm2E9iWA56MUOl+wL6bIfswsgvl
wr0QVdOeDQ6kytgKrD2C3t0MddydyGn82vf+cT/fNXkzacG3OKxgELINigDa6TrPasJeGI3NK9+I
wlMVEgezwB838i0/MG0glJ55sLKItPZLwxc+uegRWFNad63a1E6CsV0EcZEwn0GpuoR+WIIpkqF1
obLArlBUkCY8MeB+Hc08i2NJ8uc0r+O7NPXBHsNxEl84Lpab2BhnW7+2okeZ+vhNTjMT+7vu98cH
fv9Bf51hf97L50N6CGs9xFGH1YcjuIsa6Fmw7sbRYDqvzVvtAsbVfZA/W7qJL4t4Tm4N0Z+K6xxs
sv9xa3qsyRva0LsOEwupGWeuJfsAdpo1XKEeje9YI5udHErWEti55LB8S4J9D/v2JqadNwoJ52M7
upSTmpUM4cWX+dPHDfLz9Puvxe2Px/JNBFO2bZni52b3XRe3qiLtDccN1m5ZV2d+Fnvbwp5Qj04C
BEkIHWW0MTeyG2AZBpRvWAlGcYlpllxNToin0sfP86cR51g+JASHdvID+sLBxqHAE3Zw9V6/P09s
Y9OsltTqpg11x0M+DOdlFM3qxD3/NOr292SsY8DFgDf9g8Gg83ySYsapqhwxHFaKMnZZQLT6+M3+
1PWkb5vefqozPeHRB3+dS4AKt76R4MjtxVVjX3dWr2OwZllXIIM18tfRyLPgvBeFV23LLMdQ8+P7
y5+b9fefmkklgNhA9wsc27Otg/dMDXTjDXaiZ9VoShufvQyG98L2hCnwbWi7l1745tdxpjijxtXj
yclMq7kKpqDGSKKtyheKZ9WbivayIRXnLiZHZtLNZzhzWXCckhb0UChtdtl5YsTiphBS3QwpDAwI
n870qKLcrJ8mX8s7Af4eN08nEj+cIhj1jdHmnYkoFhHBU4p2vcJQb6yJa/tFN7mwIqaGI46nFdor
I87aBhiH8JE01z0RXqexRLUEyx1cJVTE67XRZfDopDsD7hIaE4k0SxKaeILOX0sX26RCmPawKUUb
Q10zyhr6eFu7Ut7UVO1/sksvAfc37pW6Y5vXwbccliJMXLxuMPFcNpXhUagcFxjjlWaGaqdtASWu
KkvAk0S/Zzk/OIQ600PfgJ3Yzmar2tu4tuYf+VSJErZHHr/WZjQaZ3bsOiZeYYpssD8k1IHjaKet
BaOSrNQwafF1cDx2n0UYz18ToVsDuVWHLxcTCVXwzVDpL5kTBJpZI+cINY5m+mWYjdFZlY65p/oK
z6ZWzNoLlgUESB/zM46ri6GqI421F5PhIq/tJLg0E7vR2KQEKVWGRgDIJZ0FmJ/ZMFtn1YJbzTcy
7B1jW7nCgB4uummnvcHBBbDF4r3ixAU4OPRchOJhpbbKsyW7QEhU6HdaDendtmsMJDEEAKk/lS1R
7rCU/Y+mDGKwAUyL8sLM3XL0KOZRgIq8rLG/CBubI95aDvFt7Jol5qSqyfErssKUori4j81vc9AE
HFKHpiwepioJrUvXa61gV3oiSLwNn2dMQQEij33uaL1xE7laod80h9aHm1oyN+Ann9QEB+cBFwIL
5BuTEKknssTVmlhz7zBL5npY1mNIr9OO5kDgpx7yqdIdSIF1mRNiqmgk2UWmRig5MDT3zAFWezwx
jIAI1Nj21KV4vqh48XkKgB8GlEyvy7bS8WZ2laTKtFU4n7ajjeUviG0YKY2TJo+Wtxd8TVM5rLrA
cbNV7doRCNIkkGB0fZluwnrEkQYMt0a/iKSiwXFozNTK0qq+BtRF7jEp4u6cqdTgXZygBoZSK0eD
eZrVS2K3ctrgLt2kZ/MIbg35Q0y9m7BSrKUlbMiFNPX0lvK/lyy00duyRbDEZ7qr1FdTXBTWpcYE
sURtFWBeMQ/erHA3VW3/NbELQQfvvSH6NhYRzupuOoY4aVugwjY99vFfAs/K1Jpd0GhsgnGOU6Ka
lcRb0amABURRidvDbA/mSK0ztJH9PIbjA3rrEOsw255XZj6QJxy9aBRbKuMB+LkKs8jMK7A3Tjtd
SSj4e8x0UXuYFbUIPagw7lBKr1VIyy6LDFgTpA7A57L3cTuo1YBFFngNLLNUYvqf5yhJrpXoUIFU
VWICjoBb1K/A0IbIzQA0flehI86HBHkRy5djXZVz3HyN08y2N2r2MX9xbW38MMo+QvzbTPi01FEa
6EVrNBEArshCHDqkdn+lMvYHyGC82tzONeayqySPXJmSyY9cJN5TAo9syUeDSincOnsoZGS8tLn0
bwC+YopizBZ446wsBYjxJEj1qimd5JNvzRiHh8LfT2RhVpUPCjwUYcw4DIGMzb6GUmhZ6YSHh9Io
4qBbP84YR7hXYrb31hLa6MMVHBdid1VSIXy0w6pSZy3FkuPGL/qgu+od1x83Bg6/3SLIYCWs20Kp
56JXYlrlU9Nz8ogGb6Mm23hjWg7ApYeRQYVlLOzvQcb2eMlWmcCHlWgcSyPT7rEuDWoAcYVjF2um
YUtfJgW0zm0zzpDxKRFp7fPZy+PyAvlI4yK5Ekw3C2+OnWwzGG7jIbgtsEwRnTAELk9VMWP0Udrx
lV3hyQ3lpqjuZxsBxZ6X4N01MkCmU4DZ6q5kW8td5Q8+DAUnpJa94X8PICU6fIFA1GtInUX6w3Ar
NMdQDbFI8SrXv+R03/g7M3G82YBPVTcW0IRe6epyxPEay7hk7KHNVBD9cl0hn2v7CSCrOSMa6FQH
FSth9qPOXIUQM1MfumQ/VImNVwzizkUqC14xC9PgvJhNKCmagq6rkv0GEIW2TEwccuN2uvG8qjIv
p7B2k2dtqKa8qh0KN67LOYthFKrAaFYDlTsz7ACM6gtxgy5r2NujM08inUysPMMj3h4CHL0anfbY
qdgxfDmdOw2IiXBEqkJrRqnnI9DVnfWZlUL3OCIEnrwkpldRS6NMpceLZkji7rPtCheJfdbbmojK
KPxNlln5OQDSBpOWodbT6+S1XnFjyQjRg64MZBWOV5cDKpCuMIGhWVXS3VSpMsPVQLd9birWvWU9
2AX0fy9ReOeM6fDQNHM0PenYLcZdn9WhcVuIpL31oDghua0ttCdlbrg7owkVxsEkWnBNjvMkeggM
IwIKPef1VVNKnLrF2CA3nftKpRdISqP2NRRDjc+yGuP2c1MhJYLZ6BTDrayd9jb0sL3/0llJ+Jw4
hkq3CmJsuwqpx3XRl0nUwHbMkH8uwWEAqsnMKDnzwcWxNUzkvbZG2nnsACGfmZkVQQnDA/BmagLc
V9q5ipi+qiAiNVdraMxWM6nPcRXiIeNaLXNKGIbQF13sMUCCsydCiS39EAfp2UQVWvYBJLPJq4JX
J0n7pzHrC7lujcC/ZeSLb7BWYoyMjDbGmVlO39FSz3dBlWJZZYR285DWMaUmczLX12koveoyGtNR
vTl9Gd3rQM4RDiAKTf3Q7U0UzJ4FiXKC2PgGsoI9X5d5il0Ib259GQotqTRPct08tG5s7lLpI5jV
hkPKzmpEowF0aUh5sVA4jSo7C9lQmHF+l5g9MIXeTQn393H7qa8nbL608nGy8+yMZFDtBC56HN9s
6nN3Ym1f95MHtSLNAxPD6YS5gJr6hgpwKjfwAPEiE0ddfGoMf9Uz1Q3YmzLN4DiOgTCeN2GitlkK
u3gVEYnA805Q8sFcb8efVFbwdam7Gh6NzsY2DZVz9sPyIwtDoylHztX78+e0k1CJXZY8WAo6pk6O
L8QDRWZqPsnEa17KcrIBHGhhfQb7jFWwF8/xN45qld5FM7uzHjenwWvuAreER9UXYYbRWz1K/Ux/
aP3vmUP16BfTrEV3zt4RVMe6CfuIjWoK1Sld5a2TuudyDIMBQwEvcKdtoty4fGFrVF4XKblqpJU2
7MrcUXbwAE9Oxpc2LhcWQIUpMFGQ50UYbmafymEmNCXchmJ69tkBa2QRmW+uqHwFOcoLaWqtTIFp
KQX2cdcPX405S2AEDF33ZCT1kF8HbFcBt4oGWn5uY7sXTyN44caYsic8U0cb0ZqNF4o9Ocpfuuxf
y7UkhBGvPUtJBNeTxjbFtOBryRCI+5kLX7jmn+cVOk/DGeE7V034ZrpkszHbbIOriQYMYP6NZrdo
XA/EkFmE+XZyszTbALWBa9fluY3NT+J6q7lx7K9R0xpfWGwcDV4zVHCiYo4hy6xK+q+ek/boxNw9
Stpvk2DaowYgceXRyGpiO0UMDUF5jT7z5NTGq6JMQSDWPp5uUW1QDxqVe2RyAPTirtAUpW0mlbYO
FNmpx/knVKzKGZacFpSDQEeryqy9V5N+AmG4YpSDjNWkhEWgRhaoaMb0SLCafXeTMrhyQi8Il0Xj
2piLlXPHvrJKBHCnqvXuYN1n1XYKtA8xzrP0c1BUiX+mgwm3t9BOGrm0c3pTOST9vI660nrTZUFp
SlmYOK+UuJmnWwG6f6LcVM/mhTYM5wvRPtvZhozj61jH3g9XpLwBEN4JNmAaWLedW+1pbVlC/5id
Sl51fpXtealRGp9PqBZ+WO3eHa/F+JfbRnWQbGxnFM868MYBPxujG6B09K1aJRbi3S3WPDnk9MDu
OMAP1iB3iY6hr+faH2n7zGkFkBizhSHgMzP0696pK45Leu5xURnivWmbifBjDAQ4ypl6Vod5xTOw
5uC+G8uzjORMQAs11glnYnMRYZP8TBQk9tfG6HJ+VWVEZ6qbpHdWIaHpFzu19lDvGfrERhdd/6VP
M6x+i6GfvxVj2gcreim41WlKwWbUrZj9PXkttjeTNgn+2U3RtVtRiFp9z10ZFa+m8kd1Lt3GdLcx
PCBjG6dS4E0csbE+K1zw3DdMTbJfuvwFBFWd9X9o/v+tQPbRKPUvke2b6q140M3bm969VP8/xLP3
Fc3//c+I8Z/i2U/zt7fsz9Hs/S/9I5rt2b8TQvOkR8DS3MefiQL9Ec12fw/wcnJNgkymHZhS/PZf
/4xmu7+7/AUxIeLVpmV5/Oif0Wzvd8u33MCX0MNsk/jRvxPO/jUbJwPfY69lcqt9YJuY3kFwTbf4
A8Q2nld5mHA4MXS9GY162ETelK2LVohHzr3d7bsW+ouQ6z58+6+o0/6mkpcmjM+G33Igpv8a96Lw
KfBSx4O10+XoFmqwUYDFtGS2KK0MQ10FfmeX2SJiV6HiFq+2WI3WvxV9+8dTCFsS4LMcgcXS4VMM
41CXyky3bOvOE1hqoUBCF81ib/+bf83F/Bjglvvxq1sy+HOTU9jgCeK+vmm51mGgPWkmYzLcttwY
eMo8dW57NeGAMt33SPmhCIX2eCd1x7ErlI37PSkrwiw1SHco23g2LbJ0nF4bPQ7OV9yMxDOba0zw
knS25dMYFym19iCgqpUl3aLZxm4q1IObyU5csXHEjKaGdmpXeXHdB02XbFjJOccanbwlMHxdtxl2
tKFljmJVCrccLsMk00tj6uznAon20sWuhPi/IsjFt6vT8yIPbLVMx8HHLyVi0t6vYvuFwNQRLCIl
sifc+4q3jLQptAjDwStbns84u+BLMERvgTRDCJ42bqgD9DfUcsFGzNltFXS3wRA/Z5PG/0xp4w6P
kHBvH60fCAbW5xPxvRvSA2AAZWH+UEYOLaEvHiiSkQ+Ro4xtWO3Zs6a1N0TiJqmXCngYRbbx6unn
yfRG1jOQshh3bKtuvnGe/mwom0qNXIpNUNkmO76I/em09zfkgM7BXys8/QwAf73IAeNIkBKureQ3
PfkXUQ7JsgbOtZSzVbxVvnRf/b6qwLyOvXnfR85z7qXNGtffy9GtuvRsMGQg10k9Mt8XbIi3neKY
suu6orxxPKyqp7yvN1ZtTG9zXen2HE2uM8JS6i0MWoMqUrfdaLQZlrFa3MAFdH+UygWDKVWdYSQn
neFmsLWLXUE8aT7KJJ3PYzwBw4p9eO0XgdcN3k1MKC5Y6izDLbkqC1bqZrSQr+JLkNf3IpmH5sHl
Q41blfXRty4w2n5X117L6l4E4kIS1USfHQDCXWsGmo9xyUS96jwOIKbAj3g7Y8T4YemSTO0uI2zH
HlEDdPdxluaA8w2CD9A7Ogz5Soj061iYQYP/TJLHPGcqio0XJ1ALgHN49yKLpb31oFgW52OPr8VZ
Bqz2NRi97knNBd6EUW6ghQcG7FuIcXvXxJC6U+zxyxQvGQgElrxxBn/CNNR2Eo5Efh7P7spxMijA
HVXDIIfsLofXntWEAYu6c89CkekG0AYxvfUUl9V9pp3KXQmZFl895te901ClDEzNqtTaOEmMw4xE
SnCuysKqHnsNpA940sQinKuswaag0/iL1j18y6XXkItY9q0B5yj1Y1mcjToto7XVUc+Dj2QWw2ow
ioCzk8HeMs+ZWVbKkREymzTZI+6IfGBTgyxiOrNJJeCyIetyGWu1x5jmyu8uoEHiWmui1KkYvpFx
4+EAA6mUkxI8sNz2w7VvpkKvifhjiNL40pm+pF0s26uhL4OnUWa2esC3J2BvlQr/sS7CAbK4tB8C
1xw57hXdqKCW1xkNHSeuWA1Fk2RfGNXAwKNMuADQ7Bqv9WQy4nTRNrEfbPPMLnbUm8FLj1JqqZjp
01Y+ANftk+9w/fhVM59G74Il0m7WDmG2/DIwnZa0iMeuNvIKfGq7aRYKak9g9dgbi+mVkHkVX+Lm
QvSX0uxiXpDzFNhOTLoZELwG81mqhuHSbov43h3zwQUE5ePu4xDhjs9Q2RWvM8G2aVWYHGtpyQSu
L/nw7mlK3YZsbCq6h0DXsJ9KC1fW8yYQGcIdZBfFJSPXDvGdJZK2JqI53zujHtSyziP2rkkTe/gC
NRgALEFQ99Z6drG3WfaB0b0FxLlxxMZ2Em8r1+03hqPceTUxDb2avdNlmzIegq9WkU4vHjh5kPjC
ldfm6PUcOqsw21ScI+/ghjSYVkl78NZD6ASf2ZkM1iYk7GQt9xW8e8tm2FTSI360zQboZytLkVhb
YsGZv3q2Cu5Ky2tbgruY+i4rsqIw/L3xBQunSi8mqOBrA2EGBlSkthae5xuPrjWLW6MwRxzznBiL
Fj/PY+D4BBaAEk4A0bEyknjiDeDr+zaokHEIQvuumsZm00RA8u+wmRjLnVVlw7xrwrCErl5FcUIe
JsFwTMg2ufGmoVAbo/bKBnQ3cfVlK+00o8ItdZzrrAHFtXAhlN5mrqpuDF0ioCqrCs4SORXg5Zg6
ZHjrjnSkFZQVZK1GKYDHIiQj8aDdscZS18ZNO07NBifqsolu9ZQAy8a7DzkxD/KVyTSC+2s4YCHr
GUZkbsb4VOr2s1POeC7kCBnKiEUNyLkuPuOaMqK7o7tcyr4Bnef2SfmYRnY14ZFgpOfB0LnXSVwY
N0kv+marlVXTL7x2bjYg0v173UEN33ui3SrbvBLCaq7hRVf9c5AKTKIEyaf4DIB295RBRL4lCt6B
Yo20vO2GMMPJO459E4vxPC5WtWxNBwffCdCVMKZJcSTuyN8l7tRds8iyG8LQV3RXZqxT86yuJxID
Q4Qx9MbJxqaFixvOeyWk+u4qlg9MWOa82LjMOKA8HOqezxsKO5pL0y/a+GLETIQfYv89+JlYZaYy
/OvamsZ7Ik1Jc+n7TRafDT318GdO5oDKLh1dbsoJCv0yxX+72ZVQqmfAg40fXgZsDdvzFnMyNguO
U37vRrO/8lNjGrcdzIp+NVu1u2MZH4J13XbeS5XpuMK7em5xf1DWjIWGTsI34DNmftklJQ6J+Fjg
TykbXFzxcgyigenCGt5SDA4gVJsggLc9BnzdSnTsahdTjKCB1ShS+zwjksNMDm9FXxNzarv+VXvu
TVxZxmXZ+c2aIlf/K2FZiKHWs3bsdeAa+sKsKCdKRIcpVcD5n7AzxHsL10jSdVtLtxaw75o0gySI
aC45n7JOmkYBaEbFVXo1q9Z/8RnCi4Gz7Q8RB+FFNsTFOUX5zpaAEpRQTcSqrIdqYRgah8Ii02/S
y0EXw454MgKVfYkoPsBkjWDnZYVc2Vt6Zp9dURtpfddxXl8YNrUHVVCzfCc4h4ogTb4SvzafUre6
HxpfkK/NSFfmIRuHwerv5wCYuNUVZ3WlrkLb/lru47Yq3484oyJBm+kW4G8gtukE6DF1WnKNiY42
ZAAu6rY3t10UeatJmpwBej1tY2Til5620rUhjXzpBUa6TiC8Xys/v2FvVK703g3MMf37RmdsC1qm
OSyAl74IdjVBAXxQswvXKjb/h70z680bSdb0f5nrYYF7krffLmpfLNm+IeSN+5bckvz15/lU3adt
jlXGITDAXAzQ1Wh02RSVzIiMjHiXLI7qw4Rdys7Ly1Nf0DG3nUu7x+Ont8ePnmXjNZWMHZbs6E5C
eUo2dtGme0tJ/5oZUn9gcDKcSA8/er/KjnSHPrd4FXVRGp504T/rTeFv3CndK2OobrMQeQNIKQF/
JgwmDC9Qss4+VlGjM50rzWM2QT93mEnF7aH1i3uqZpQvNf0+RBWI0YdziooWMRQXByVUndOAwSBQ
2I7BfFTT0ncm5BN4iS1mtm4QVgjMJgWmRQYk5birtGu+IN7ErpE+xLMFh7sxnRgw+hhed5gu7exE
3qg4xlE1K8utWyExljq4js5pee8zo8NMM4pr7GbxGCswiDjNZW3+MOcmfWUC7l3nTveaNqV/D9zY
uFQEB9YQZRaYTn6fpVq1GxihvqhUME0YaZdoAw6iVhV9YOL7GLmT/mAzNVWMeI+97e8i45yIjeo6
7pBh5Lx2nHFnKbSSKgclbz/6PqbYWkvz2DTWgF9XPdfHLh1vTHZPmwr9Ru/GL2HRsD2MGy/saCJb
4rXyxltpg6Go8SPIIImC6cquff2bx5ikNcDOFlp8qo3+qZYu55wv/KAFy70VdnHjugi2tp7xQiEz
aZsc4cF9WSj3YyfFczpiyqWwn3IQ9T1iZab2PcrvnEIRIsPs8qm7hMqLBKyJbYmVF9aDXRTVpenZ
99MsHhjxY0w3m+6NO5beF2dkbDLiqoddU3PJFu2fXJldgYm5qsuwvIqRAJ/G9Lq0bBTys5oJJnDj
DRMCtFG7zL1wUA3bWyh45niJ9FAzMSocD7pvnA1sM0QvEb0ZA9uXR9u2HzRzOmbJUJ5aLHIQZ6dv
OE1F/NEbB6w2LJRHrdrPP06lMG/wDczrPRJt9k0c9yFeQRJLh8I17vOzcbsW4jLaYygDJidB5dho
y6M2T9Y32oTJc5FQWjHA8K76kgGh5uvZIURaNh8KtDD9ug4AZASVnrJBrbC/r7HcCMZ4ftJ9jMF1
QBiflEGj3ZW0BWpRAaseRHdgMhvYyJltZivnz9Pau2zqRh4cG6sL1fs/qikuXudaf5zw63jqLc66
0aOdEJL6EZx3n6QwoochBVJbZDkVsCnyXah3eAhZSbWbsvA5NeVlA8PmMBUp5plVOWIf5jIZpDXX
uZ8i0w2vZ7L3pYWQS4aXcY57jZ9cF71MDrT6jyMfZquPFZ52saXvhdvvKgNLlCzWJCcyU/TZKo1b
IE/k+apLUWXTwmPiZ4zRejthfmagi2JgTxIYE6N14gJxVOFH3X0a1bjHYrm14bAMNzbaspf2lDYH
7KYvuYImO2dS2lNINGfcZUrnixDq3k86/xXgwhxz3UQCPL0Z49przk4yyN33TX9huHpQGbGiOkdE
Tvm6vmVE4rwIPvI1inNYrImuhO1Q9whzCQ+fVisqDsak9Ue8vjGmcaLuqUxzxAqhdAA0OCvlZjao
B0qBeQ6zB9m7uM4UWAtUjcd0jkbGZqCXcGtZg3sqdIxcJ4f7QYFhx2UcM5lsFF69PbWDyXQNJ4MQ
94G4G6+sioFI1iQtrnbu156WJ/ZLSGp3Nrq21nGu04PCoxrt7EH6+9Cf6wBJdDPISzZri8g/6ICy
KRTtBYs+9DiAtnqMnUG1NRrOdOHvbEv3rBbrkDBmGK50wBAPSTdEPhaigBFsBJldcsNZbVe6OI3I
1mSCjzokPBoqQ6fFCDxk0hSBVJtgMG/mMKF23o+5GZ+RPWizf/H8sB/wCtByx452SnV4+tra7Nbe
QbdoKXKStzh2WIe0i+jtfzVGI/Lv7Lb50I0l7reJmTg0itOZP+Vdj7reg+GkBy575nKgozd57kOH
5dKUVIP4yDzOLORr1qelU55ULVq3OytXSo/qKJFlgveF69iWOs6zYwCjGFyr8PDz6Rk6zPS6W3ht
AaO/1kpxo5kHHTkjrozK0g7x21g7ZfjpHiojrz5HbY00W2ObIJqYC2y8XHoHplfYLyNLu23tqN3W
oTz6hfmVE7fb+mAzHmUDgR0fP8vY24mGf6ytRjrwBSbMfvWjqof6gHQMAvKi+cA4Yz97DMpGt7qV
EM/TBjmlFClQDDqYyQxzirhhhRFPQw7YAF60PgGIkftGsTUbxsEgOZr+JMHBo79uDMZZk29EIwnf
28Jpi4BQlIcoZvKfWIV2DYuHC2TP2LYa4fsiMehtukoH4jQ6WrPzO/cSgaMEfFejE08AVnEg4xzp
3O4+6VuLX6dV9Ys3pxXeXp2MLDyosbIJ64aLkzK09NYvp+yToYUpBn9udmhsUTV72aD2g74cYIWd
bhrs1wisSr7T6GGilBfZtCemJuYyPDOfUBtakBQShl8DPIk5ZJ3EjIZdPQnrJU6ASO3Ai8SByafd
MYlDSAanVG7TY/5BZwq1SWKprpp2dJGDnG5Ua2cXXS+/N/gCp5gxbx05HOwClBDDh32spubCKlus
nMFegWGq5nt7HsNT1crotgxl90GL9a0mc/tQ5nN8kxlcOTbUqj8M8HfZph3N9kp2g3GlaZDNEnAx
muE7u5Y0dMBn/Hr0Cu0gDWsnDb0M8jjPj/5AXQsvCGHQpD+7xcK/Ew/ccx0GeNAZIuS0HhtLua/M
67nvujjbt4OL1NAYGcfS1fqgTcyX2vLrCwPTSy7m0wcXC2ms6l3EV2f8A/W0ubfGlkO+n60rfR5+
MLHBQLOLqotO4GHPjKm9sO3plJaGuq9G3EkTQv02Thr3Isl8k/t4PQE+rCou2sKytOu+xdR1N9LV
uAtH0QE7ZFe80K8J96Bxm5NWlMU2tnWx04BNMCUU4ROFYnqB3Tyb3tSqu2YwH1wbC9XcyIr7yjfF
hRGHKsDWzAA8WCUYL7hFvdMitzgkVhJtBcZhwNLO0B0NV62Inmcsrl2c7RMK7TkMTMTLj7mNEcbe
PlsQnZ1gr6Ks1RDRTJGxxMKo3+ptyu83SImRUzV2YD6GT7oj6uc54684qY8gkXhDEjkjAscaQq1F
TzEs/aF5BBAqN+OEDp+fxCgjxoYhN+QDZF6ZrR/tGL5OOhrGocDVpXabg/S77kuv29NmpH17SvuK
m4FWzDtHhSOTVLv5lnK/wA4lQn5dd+Jjh3bwjW3gedJ3YX7Q/Jnkn039C9f1Mzoq/hsrNb0Bpwx0
UfUT8BIAVYlCIR9AYb0PRd3iNn4GufL+TzQ21N7hev+5c2lTbp1IPTtlhghc1uNnpzU54m5KcRbG
cbPXOvzdDHrTw2jIIARaEm59AFjPk17OrK7ATijHcg55b/uI8zw+qiF01A4SwYeu5eaLXpnxzZzl
j6j1ihP949LBabwYHgHcPEx6JLdI8067Cbnc67Ca8bHotDPch1KiHLEAjabokNhWvk9T+yMjCGw4
5sbdyMm2DwY9Aao4TmAvwRCzqQbzqmi7+RQqjI/NsgO2M5fVhQT/fyhAa96qyHI3locfKF07/xkm
f3IjpPO9V2F5ZyXY/AnXoAyJFawkYD2H3NLkzZArzDj1FluEErcLgELRyWQ6dD+G3UeVStywNMCK
1HSOFwX22eJPZ/6/C0t5wd4qHxy4kxcwhEDgGQjEg4UeAZ1y5wm59dSEd+l1zUOHSycyPKLcqwR7
2jYrgEPN3afClAq7SC++omHq7fI6ti6Y39d3eh9i5Nb4+Ihin54dtAIU2iQwDnegcW7GTNRM6Xtp
fXFNRzsW0ojiTVVZ6N5DeWi/0Yeav2aZ4wZSDAZGDvlE3QPGuI1bfLBcV7uFIjFcaLmGSBC9K2wv
xi5+ogdQHkxmD9s5rjGKkP1VYRTFJU1H8KKFfQJ+6NH8Ga8lYO2th2muiLXpomtadZeGSXwqpzB6
8d7Aj7Ly8niL5ASelgpqwT3grZKCNCedVhOGUKppLwryaKPMRwxPyy3+bx+QIxOHuGR1RlPdTL3e
n7K+OcqyZCphO/dgJtnRsTNjhdHnensd473wpTEhPgCIM0DBANRss4Mr/PTAX9c/0z4Avzm9YTkp
QuoTXX9x0eihJreaX9TbiVodSxraw4FbpWV04byhQrFt3s0AbQDX1NE3CovptXd8ziz9PHfyHbPA
Wszd40n5MqQF13A0vUTeYvhuurgnpPVVZTn53nNsUCitQyE8WRX9yDdkKmYbWnQQfgwK1hBccMzG
2CKjjDaBqX8xo6Q8oDMqvk9W0XIWV2pHR7O8AXJtPoXAZwPRh9ydUitJQYBpzn3Y4r+ZldiON7TZ
NmoYKko4agG4coO8yDwC06njM4A5nR65H9dsm9m4rxzV7VuhcQAnFQLOoGZyXtLu0gdbU16+i5LR
R0wl7U6ohgLA8UeGXMqgRZrrdnWntLx6MTjfNmZNNALERm8q6WNrf5aH3ncGpCMAiPETzZf+gPB3
ux01K7xMJi5gLVjHFyyyxTUjJj+YctN8mErdeTi3i+5p7jiBmbZNML3hivEj6bGut3yYJb59P3Cq
PaENzdijQNL0RLlaYwSF+j22neoB3uXn1i2zT7B3ACuPb8BlwzsvSyEn4/P8hmqOE8Ai+JNbXFY6
Z/rcDXJ+MTLPhdJS4xZXzLL4OrkJ07jB89gfXE490Ou03lrrxA3bazZRldhBb0XalVHnTZAa9nCV
pXiohirv0Yss9R2Q77MtJ8KrT10vqqOf4ogDLIj4oR+zjYoRQGYGL5ve8N+o7cK1pugV9Avi+95W
0ybQWOUbuhsoEw0mjCYAuhH1ll13NDurfj4mb+hw/Q0pXtAKDLeSi/KPXnVcbrZU0zTePN3rLpXu
2cOhsOps2jSzqRmXaNLhcIjLFwYlbzh0Jmwuvh5RUpT73pD1I034+ZT7PXBVEP+HSFoiPbiVyG+m
EUNwq4YuseH8JTMpqzFvmwxM+0j+2bleZR18Jc0bOrWU/yBr6K+/AeNxGo6fR01O0mYQYwIiTg25
y3UxBNh6Hbuw0vR9V6vuu1eeAfZgZunpopL5JDOTMjY9N9ZNEHWjrR/9qnkc9KTb5C6EhCm+Sc9e
RIP/UPcMMkGY7uK5fEqk+OzL1xk+2HU3NicPBgU2T+zwXafsS3LjFpRnFnToZTtqYJ4w0/5l8nv0
aIbS1kuDkVHEJsrDqyllHu1GDnfe/pJfeOOAI9u5cKOk2UyHVJ+qgzuP3bavsEvDz3AjKnvjp+Wd
o5UMMPDTmLr4JqqrQ69wtFG9sk5Dbz4oDFMA4mCGBq0TjzmJ/0ybfipoW+0yl6MiQbzbAaFo0Kk4
eTT8oyLGg7TuD4Bg+ff849f0uBkuX5hgw2wN2m8MHW7UmjPBJRz3FmSpR8EtcJ/G6lbXUEPxMIvB
khE7uQzg61jfJHp/M4QCb5y+/eEjbj9zk8BeME7vAUlt5dBfmE56nQ+OtztLhY5evG1qlZ3kpIs7
fL8vjbwfdqFZA6jKv+A2dutMJu1J9wZztAabAvHDSoEy9GfP+wyA+H0x6dd1ob7mkRy3NZm0Glnt
2hLHosa/qPEA8HrQAFBCNc72QtirhSU3XjD8yWVy5pxwcwdKlMcCoFwfX0d+jL1bY2HPW471zgqb
/FD0ahfNgKIL0tu2iyw0Bum7Z9p1Vqb3hUX3RUoq2JAJ9SahoN9GkV5szQoru6JoX1if0zTEQDut
F8uP63hr2424lKSQIxVfyJnC6ClVKrn2Rjm+EAiI7xslFKN2YIfOtmK40bmjwjbLOQs+GYpQzL2I
UJ6sW+6vEIRTe6LTSI8W4kv9RoIRmaHf2BQ2NHwNPNGLKgVfUcJVMPrwVasLc3/uT2wYen/u7d76
cc5f214vsq8h4xcZZDU0Dn516rC7OAUIfR0yFVO0FWlMXUh75GI3NqZr34p8wloQmnD8CJPKnyju
ereAxOSTvIK2rJLoigFRUmwjZ9B/9OTTzf/uCl0lHroCpxiaUP7JNMvhEDpNV3/8Z2yK+SvTDkSM
5zt0FB36nlBp9Tfkyk/EP5h1vqz0ODpZnR/f53bePYxGw+VJ5zqhdsordYFJ/MCKy4lm756ry4x3
UueHn8q+Ah5ulbaGo3KeY2Zh08J9ALZYw1UZ6WNs4JFi4ClRlE33A0hLPCD9MunBJqjmysLk/FM5
2fSVemsAL4LkurGv+fr/4hP+f6ja/zIYq1GD8Vnfx6vdvWp5on2Nk1etbfufidv/+dv/Aq75f7km
RGxfGL5pwfxF7OBv4Jrw/+IneaZr8N9nsjX0yX8B1yzrLwv6rvCF5eKhY5ylpv8NXDP/cswzdxtD
YN0Qzv8MuIYJxS8oMu0MqoPxYS81V3xzqtO61GjAwFw5hq4/MDch40xcnD770QDbx8SA2dHGggZy
YhxNK40xqk04h83crC+qHgG7zPOSVzHIKpAoKD87duUE8Eg/oqb3WfVNe1OPQrt0yoI+PLwZx5PF
hhOf58bFeWqLPczsaZiH0YQ5woQOYnClD7GlNGNX+co5Vq13C6YFXq/fZc9OltkfZVGiyTdMSU+j
srKvmzL/HCJKT/VjwfEI6/Bg4+O3cyzn0XBezRwH2MGYgB8kbbijj8a5PNJsbJHvhFlaXUP/m05V
jRcLMH/G3EXJW0786ZPTauNXJynDRzqXBrxmI4quxsl1P0fgEIMow/u4bkQDVXGm+dhOxVUHVCXa
lVae7IDSV9+tFM/U1LWiEzdheYlvEZgIMwwPcsagMAS0+MxkziW1MaYyM3yuNd8wTmWUWPcNIOR9
C4X2kOdZH2BOJHaU5OcaX+d/ZmHUbhz219YVpf/oSmziaM3jp2qW4JtdGwd6fF+yLaTJ4SJ08F2z
xrr/2lqUzwC5HJEDDNKbjanLMWC4UUHW0NEfAxHOfKN8qzvQ8Bzqsr6eNLe8gxtQUs06CJXlGdyV
2M36I/LQ5bWNicqpTvX0xvXk8NIn8L/ow4sHN439W24W2lUZVcOHqcrzQFawGLnqy12BSsrtXFfZ
ja+4NoUMBoBUm+XOrTmJoe2EIQnP4yZRxfF1f7Z5gyBjMTfRup1rUjUoB3akDbFjr+vNrO2zOJ30
jS6xsOQ4O1t+f6AHLvet703P42ClX6JY1tdOMtx7Rc2UTFYmk7HEuxXQjjZ4eofHsONzWWZS78Kp
/e4UYXbT229cAXM8vaWN/wtp9Om3AhfnH/Tfehf/j0hXOKS491Pnc/K9K1+Ln3Omef4bf6dLQ/f/
sl3foDfugA6AV/DvdGno5l/IRbg2xyoDNxLgf6dLk3SJ4oLBfxA0IGT+g/P1/rL5/3zfNgVcC7pW
5v8E5/u7ZAn02F2AXIEQT9WcVyoIS9j54lWbrL/3AV/n94IY7zx5qT2vEteQeZ2PAaOYr9AzvmpN
9AcF//ceDWL6Z42NOlUal5RSBV1KmZw0xkNmFcP2p2/3GxDyew8/w3N/KnIofKBD5OkYCDL5TlXF
bQ5v9bDu4ecK6+eH11rmjWY8Bo7or0Cq0HHKYZWue/iCrO+5bV7JnjfH1iI8YDKPAvz58rLu6ef1
+unVFQ0FqEHtEFQomsEp9PONPoHwWPf0Bc48SuK08/iIAeXksHfh3Vz62TSufHei6Od3nzjc3XB2
e67ideB5+T7GeOWfX/y85/6DWf+72iCAzvH+86NHpuQqBBga5CYOXKcBZZv2OJvUyq8dji/4gE3h
WeAxHLRLu7TRWP/nn/vONl1KXJsAFc1Ohl2gJBXwYFogf/pp3XrZy6yQh0Y+hXYXuEOS3HGUNdfS
sf+gLvHOmy9Fruus9xg2lX1QCP86lHoVZFmk/qAi9t7DF6nBc3K9d3uGolqh/Ic0j/snTStWprTF
siiGcgCXVR+UyfgdZujOoO+77nMuFG1Ms6jztrD6Mz/VD++ducwvEnOOxj9IQ76zLku9da8fJNzF
uA8sWMdHv6uAjffxn3R53nv6YtV9NqJIu5qF6bTr1oAQqoandQuzSMdGD1yMSwMW2EJM1E1MAO7s
uRtWrssiIbeao4seOYsAI+f0gWGlfZq4m6wM0kVGjpBJiHWt4uUbehEtZPtdHs7361bm/DF+Ssh1
PUfwZXl16Vt+s5tCo/7CTDx7/efHn1fgN4nNXmTkWMAlqHUSjBlpyNZpOQMklCuLh2b2QTSETqJf
/PNPemf3WItPrPTZEq3Tkm3SOL006CIcignE7rqnL75w4nVcRyA5BCWUx+TYpElyqxIBy2Xd8xff
eJy8kAnwGwxDmmiri2HTNf0faEHvLc3iG6OnIsC0FF1QW67/SdOM6SPDHfMPZ9d7T1984s4f0gQk
E0+Pe+QefJp/Cfbl/7wu56/3m/1jLc5cM2+meoxEG6TSGX80uWNelvUs7rSpMdNt0Yd4Wful5axb
KXPx4/TYpO8uOxk0mn9tobyy6WX+4Z9/lXfWaSm0bkcRsz0xySAHQeWGCgEUtVv36MWR0qWtaWea
ksFcti+W8JkRt3/Q+H7nrZfC6mDaq9FKeGvo4tdFlx9Taa87CJeK6k7MECN0gCMzgfg2ZhM+4uO6
t176UY9u3bSezVGiD9FFrOIfak5X6YWj37VYbAnEpexGyprcg9rhe0+2WT+u+46L83vsxxRHYK8L
/CG+SvXhYiqi47pHLw5XpP9otdcRxSsoXLCj2idHTn8S+Xxnk5iL3BsLvxpqpFeDrkcAeTYyhHJG
s35Z9+qL3NsbYa4AvLYBsFKG1AAYs+26Jy+yLngXlcFToacESytrgQckYmVInpfqp3O1NIRlQrWQ
QZmLW2ZnHyrPWPkpFwlX0RzQ0nrmrTut2tCReqK1vfJGsFSLm0WXaX2eyMDA7R6hUWakK5fk3Lr4
eUkSH2K5AZIxiET16hvdQ8MwbN35bCy+ZC0BolaY9QQqRhR5rLLm2KM7sl+1T4zFx6zBBTCJYlEs
p9naBlSw1FyZBBcfc6AjTsOWtqZT07J0hfbNF/OPda+9OM0cQA2Q29jeBiSJeKruGbquO/TfFJJ/
2t5M9io38yIZsDbY4n73MR1f99KL9FpbntN657WONehN1leaBeu+4tJgwGsF8iA1h7soo29xHzsb
UHdfVr310l1gGpVMe6uSgalUDuCm/x4a9rostfQX8GxMNhokOQIxmcdOGHug5OtSib4ISbetDTqK
uQwYDt8xE/wYFozK/nlJzs/4Tem2ZKDXnmYA/OV4V2iWAZZr8gxTembH31Hvc4qdnXpy1X0d47df
M4uXFb1II0fCNI66DLSo7x9AAahVQvFnmdBfnz+V+OLAspfBMKlrpzU/C9N5+OdVOj/id6u0iH8/
yqZatee5bI0APZN/rKoxBVsXTHR3f0m5UQtBXnXABDV4zK6H5f3QrmufLgdk4+zbqV9wwM0TYBav
ANuKlGb9h83z3rIsskAFn7VQoQaACAGhCG1JK8xXpQGG3r+uSeE7RjQjxhbUgjkNklkSUK/5vOZz
iqWlAIVQ32InI+kPeqD/HymyduuevKixWoSKMl/yZFlbIDWgiog1Lnre22T353M50gfNU0bIWrsu
VAJXPAH2/pO6+fkA/j/3NzOGX1dbHyw9ciHjBqHRZN1G1FbjP5QuLoTPoHfEh1WLs3QsHys5olQH
3swrZh+QDPndhXe+6uH+Ivp9iZ68m7LyKFidMoydGy9c+VEX0W/GORW+8IGeDc1uUOVpoAhd99aL
0M9akm5nek2gt99a9M/SdOUWX/SqmeS2OkS+JrDbAim/7JSc8d3rXnoR9nafDk5ZCZa6jAVcGWBW
Wbqu/kQR+detWNrISbbwygIBX+PUIPG3m6rUXHWUiqX7QO8nPhx41tsrBd7eFjjhbN2n9Bahjyi4
GuOKFVdeeugbbZeocFXXTHiLAoDF7ZDoJva70jl2uXVlcM9a9S2X6tYZdOJRAbEPPOXu0vYReaCV
62H/+iGNMepF3LDUMDp2tecdylRbde4gwv/ro89QLUtPWA+rmBAYQ6ZN/KkeOr/dbzKhtwhIHbA5
2c9pgj7PdsokFyJds26pFyHZ2CVwA+Sy6aSArTbzKxBuKzfIIiITTGVK4BmwEObUfLCtftpIOE7r
ni4WIWkwnBNwVcklVppuDCmeWv9PPaBzdPxmvZeS+0K18Rz1dD3FgFDfwe4ZFE3KsFCEUML/NiCx
jGKmDv96XfISizCVcxgjqg6jHRYHsNb2S4j88cpnL+M0ROG3mkZggHJO9zN4z80s0YBZtX/E4pBu
ekMDHZM0waimoPCai1yuPDzFIlan9E2Oj0dXvbrXS/MRq6r/kXnFv4emQixitZCYDPeZwXrPTeDm
aHtD31q3IMtdL23d0VC7CSCM21CJsnYnCuyfVz3dXex6CQQ/RCGngZUciq0SDuSUdF2jTyytPOx+
VkqcdRWAhgVIsdUbV0FqXPfmiy3OZT8zh5kjFC4nVJ5Zl9I4+nkF+3jdD1js876YTDvFgyDg6gJx
0kIp6k9mR+/kX3exybWwFe6cshPFkG2ZWNx1zbAujb2BCH/qhoR9jSaSnzYsS3OZKonKvr5ftyCL
Td7qpj+mHTux1fQdNK9DVBarRn/CNX8968AQShNstAxGyFDoPeR1talzs/y67s0Xh1IKGAPx0Amo
RJEYDyp21KmFRPt93dMXEeqZoV/EKeQ2mMbfUxl/1DxvXQ9ULEFH0wxYrzcghGRt+OrCNmuTfu2z
F334JM5hkDrswlz6340MMXcTo8hVa+IsolMfereyXT4o3IvQ3PvKr6cdyjjesG7HOIvobDpvLE2f
xIXYrgnPpjgObbpuuziL8Ew0K58MtNMCtx1v5iK8sBt3FVZEOIszqLIgUMZGRJWhYX/reEE//Kk0
P6fs3xQZziI8YwtKT1hLbuU5orv3RtM16cGzNPZL0RtDh5r37DynMJ5S+GQ1BKzYatth5S+2iGDQ
Blbu5VUTJGPzA7OBeWuJZh2YSiwxSVqawpVuz8ORDlhpWRsX8WyvvIs5y/D1tdE3JeTWopmeS8t7
pjz7uCoKlrZOqWWqYqhpHfnVrP8YErSjZllpf2povHOM2IsAHuYW5eOmp4wXUOd1qseiG9bBDMRZ
3/XnVkyIkkGTlSwLQs13Q1h/inVr5dltL4JXB8YUlzWbBQDnqQ/LD3NnrusgLS2mXGB9UGJikjH+
CCqOLjuvfVj3NRex22lzUmdzyXKDr2fSgOXE0K/skSzRKSUcE8jE5+oROfiaIqZo5bpcvIRKtahm
ppngtpfozkdzEIcs79dF/RK05/eoG2jGSLUeocLljMV2KuM/Oa++t70XgZnT6QaEJSgfzehOFuF1
m3nruvRLyF5ut201JETOXECfCPsGmUJD/7Jqnywd86hj7BLxKqLerz7nflP0WwPQ1LRd9/hFYNpq
QtW6pOXQqfA+gdYWjsa64tFaxGXSoANgnOtSG6M6LHjQ8xP2OrCCsBanqm1AGRgsTuwWscuN4zrf
0UJe2dGwFrHZaFGH14DeBEjRPKAofF3W2cq9sjhX+7kz8Jbn0UomAYqTd10brcsoS0hRDv/CpYNb
B34XPpsqfTAHa+WjFyUvaofW2EGaC5C9vQr79rnELXZdQlnCTlSLKq7VE/XOIL+RA66aolxXS5uL
+2gLrQbZDGK+U8nRReSp8OrDqrgxF6dllbSeUB1NQHfOsCopbvqxelz36EVIqrnt0tTI6kBPu29K
iht0oVeelW8cxp8udOj2O4k/89q2PwRzpN2AKl/3Hc/UtZ+PeK1DJ9LziEgIwPeijh98XzutW5FF
PHo13h2zRYK1ev0D4i5Xs7syHs1FPFb+oFvzUNSBaPQPiB/hFGzCF1/33uavS9Ipc0yz84EGe+Uw
SR7ejSjnrXv4IiYd7CWLFPHmIKs8bd/Phv9RE2O7rtg0F8elEcJStCXngmOHRzX6t6iureufL5F3
hdUAUI6aOlBa9Gnw9MdSy1fhlWFK/rrgA+x4y585ckynRdmlRMkpGlAkXrXiSwiRXeMGM8Qm9QkC
Htu+7KE7t+66Pb4EEVE/YJqEVkHg9uWj1/lPqOF8Wvfei8iMSU2QGrn2j4PbIpGNRR2CgOu24RJC
JHoz9aKRbVjPyI7Bfe83Ln6R6958EZ1Cy4eqPPdvNRXvWzTsCs9Y+TEXsZnCY5o0SUPOacdpw3wO
tQu0zLbrXnwRnIj1jB3ikk0QZjlcTeXfNQi0rlzyRWyWLa4HEF+5OvQWzJMs3SSJvg6UI5ZgInRF
6lnv+Z6qVYfITj/IqF13sC2xREOWYWSXUEUgR4HqnXAfjWhYhdpAouTXyMcz0XWRGWPgPPqIto/o
Y9p616xb8SWcCPeyOByqFgVE4mbU46/ogf/p3DyXw7/ptCzhRKMepoi6gQvr1Zg8k8H6B2VUURBS
3SJSG4X1n3o671yBlmgfX5k469R2HYRhcxTT8JQa6bqRhb4I1LGIMf04t7c17EA2XdxHO+1M7F0V
TUu0D6I7Yg45N4K4ca4c3boQ7tpHLwIVCISF3gK8N1VZiEbX8bdkKOJ16UtfBGqobOQhhaK4kDku
cMPdFPmr0heCE7/u99JO0We0AfsM0kR5BxPArTY5q9oeKFv8+vBZDJ3mVSyKnqdX3ixv8jhddSn8
297lpwKUzrbmlI1/btakE/ZO7WVlrqRJYv7x63uji9wDMyfr9l2fokva3M0Yb6zahO4S8CN1rGQn
PYXmICy6e9WDqWuva/a3uwTioOaoWY1LQkeRXW0EzpDblvnxyhdfxGbul/OQIamIILl9kFn3YRDO
h3UvvjhEuXtblulqddAkONrVaJiNzfO6Ry8D00SoBTwrQoBo3ZW4/WWDtyosYZX/uk1SjznlbDN6
yvHGQA1HNw7lGK9rkKEA8uvTfa32Rz0f6wAXxCMo/O+dJl5WrckSiqNk4VaFRj5JO/yxy2SrpWrd
miyhOPnZ2CjvIhq0nagQ/0G1LeqaddtkCcYx9CpTncn+HvT8k1X0V3Zkrzr38T36dbURdfLCCbfx
wLcK9KWKh7Mc57rVXtw6zSZtTGBrVEIiRigKf/a9WWFEve7pi6g0wnb04flyp0XDAsXI5mZCrWfd
6bCE5MBFN+1ioOKPzHvf/C/OzmRHblzb2k8kQA1JiVNJESFlY6ebdDch7HJZVEt1lCg9/V1x8Q+O
WXWu8XNQQCEBM5kUm83Ntdcnb2TpHFu2lmVMNA9A2cOtcwI3CwByEKsVaDVug2KtTF4Fxx1Bgq/J
9G3YzkcTTDenpm1FDtiSUzPDCvjhpM2Vhv473nKnuzKzBTmgJjFonaHX4I36ZUx7HbhbTo/Z0pte
0YRGGzbYuBnH63ou562d+83pzsli+7wEUFTxAc8bs6FwCvQexq766Dbc1rqsuYRUcIJagzIAROE0
BHaWY6+tdSn8rYmBU0avQY3pONJvsnM7Km3lDc7gITwNJknFWIE0+6Pw3bZAW8mPwoBqGD18yKOG
yyoPRhjmkcqx29aihD8emLUDlvsJn2gVdU/E/5OO8n5/+ufthNmYP6QLOxR74R0Y3q+MfOshMf3W
KVCiC0D2fHblyeK/HD4B5en/njj3GPNffqH9Orvs5xAjV9GCY+MLCbo4nJdMNfPHcw8n6Fu2Tr1H
sQXcbCVTndtmbL/ahlMfBnD/RBwDkMAXApTikJ7t1LjNWFsXhRcEAcYxPj5MQl+mKnxWgXLrua2K
kpxBZij4+DCopM8gZfzW0XFx246ZdakWsLALT5jZPsQMPNShexPFh9M7CGPW1oPjT4Pnin7DpDz3
F3i3wtPYTS+Ci//vQUEM3FhHZ4w3XPF/DVv0uk61/EMq4N7Gv8xPWxJVScn3XRL1AFZ2Bv/X+T28
pdhncexuBxWzAgNUtfQhcHwjwnV4EwPm9L3Zmj+ljv7LcralUUiS1McRIP/fxyGmOIx1/x5rFQ5Z
JcDNzqp28l6EUo67HrM2plrMc6M2SKWiZvkMu+fnWK9OqV5mWzOtegDrEsTjhxMgx9Tr5w4MyM2t
vojZSilVz7VYMCsfhp1FvySwENA1gbr+h0l0P6r+ZRLR++b3H7fgIJrxroPkPWyE9fHqC9N8jeZe
ui1bWy4VdRMDn2XA0ADrUIaAIsDbrtlf/u8N+r/13Vq5xhtNd254wQQoesCrGgd8L1x2t/yArZY6
W5SkrfB5fZCbQXEXfYEPstuWY6ulOJIZO3i2yMnuAXzRVwJf9pTJ8w8n/P8+dP3bR7UWLkjRVTPU
XD3seg1atNweb1YIL2pgSbZtSZNYq49INE/v4d7vvw7NajyERn38MwEb/VGud/ticMb440wq7zWJ
IpjEUsQN7+q1VV9b4D9mQAB983P1qDdecdAv4ilAOP64eRPa2sZN3HXmxk3jzKh1vR+mZYSpKwA6
ZzQ9ztP43CjulmKyxUy12TeydxsvERf+LQEcVcr7y2mC2kKmjqth5i2aJuEzBOvz6XbU2homeFet
Wz2j3cqANicxg7r6D0HPf1lTtoRpE0HNFlwIS7+Rybv7afUB16v+m9uAWMfhoPTBK4bWgYbJzQHS
ff3TreX73/Of+1jVzt1WjRhqH/6e4jHp3erema1gEs0+ciYUL4fl4vldFgMG79Zna1KDmemHZkHL
NBovx5I87ZCluTVtHXd7NACGo9B0AKf/aDlzJJbdjjvbc0yONUGdDSbfQHUF62c8Iydnv1+cOm4r
mOix1FUYTrxsqzPI/W142YbELcXObAVTI/Q5sBiNE4C7YnplwIq4dduKTyvZRYtBAVkZD1FO4Xu/
Nx/dWrYOOXrOIPEFA75k28BGNQZj4Ktby9ZibO6s721RrATevcvOFa77wQCTfbfWrQUJmpnXxQCu
QWTsL3miQVc4pencDufIOuEgFheVx2dWNpQCLEmpvAznVP/hAL338V/OT1u/ZABeYl08spKvUfsM
r27xcZqM6xS31iZwsyFZDKNlsgM0SoMroBSOq8fKWjVzt8Mqf6Nl4G95qL7V8+l2cbQFTDU8x/cl
WFm5wuVdiZ8T2G1OE8XWLxGh/Qj+M2h55WNekeB9E4CZ5ta4tS5h9wVItyC0bPbtrTjN87K7vSHD
Yfv3E+eITgBXK0pLfwKfYp1ED4tg5hj22xqmamA1oedOy55GHwCjfJkX+t5tTKyVGSQoEfFbNI3Y
pAQd52EmbnGtLWHat2YEQ2Sg2LyPuggWrQsBxpfjRAl/H/AZ7J0AShdaYl+R19jz13xVIDu4jYq1
KpejiZatx9LZOMokY/oAFJnjsFirct8hWqSDpoD68lwAnFUTt43KFjBVZGqCsz5oeQRJf0kaYBV5
QNyEyszWMI2xx0Wr0Xqy0/HSqTrKfERZbp/T1jB5SJ4u4Y5piLqlJ6Wbz+okbqeDrWBaCbjlS49V
v+ik+Y7rVbyDcdN4i9uuYmsMDvCfUDB+gk+l/EICCb12vVvgZgsMTuG1ZBbGlKBwn8Cs8Y+oLXTb
w20/keGcg6QKtCkNYEeXsa2AGRUA7jgtINsfqgUvBm6iAb7nOMpbhJtiMa+B40S39qxTJqz2pUfL
GqZWjRjWjAxA6rj13Aomkm6D9iJE46A6kxRIRhCRCLzf3Vq3ti0+gZsVBAkt96qBjQuZhAddSl01
buUyYDn8vi+iGjXGu+BMyv4c8+2cszDkbrfBwNq5kF5PJl91frkIkQWBKKM9dJzo/PdeH1Ce7yg8
8cGKQxmqacBX5m5RkK3uGmGO1w1L5ZeTN30A8fDj1HtO6iJmi7v6QXbtKLezDPvwE+w/4D0HJLrT
RLGlXSzaxjU+k6OEXTdAxjX/vIP169Y2/X20237ezqmX553BAFRqEtfbR6D23EwGQHX/vfmhbUwY
NTF2Lc2e2dCDdeC73VJs5RLqITlsyhpTajBr9NpdBimctnFqK5cY34MFB+deDiOSYnh5bO+ExS8u
I05t5ZJieC7ya76XKIiGCog+K4DR3Jq2gloAo1Z5Lp4ukdTO40WWbUycNnFIkn7/kHrs9FJvcivr
5UgJCVOPOiVrqS1aUjCdM3EgdNkwc2kScd3E327DYU0+gKBGqQB0wgzZ9/eMxrRIQIN1WpWo5v99
RDoV9UDRAQG8BVOcS7gVXKLdzUmAcutsQIU/GB8NQGHdTvOeBs+VY80T5dapwBoC2JSqtnKM9JtF
qxxKNKdNkNqqpS2aKkLBHS2nfgErvW3Bykx+OX1MW7M07WYCA5PpUtK43GcvB5DbaQ+ktmYp4VsC
Z2nMQHNnv3fDMVylv3pOMSe1ZUvUNME6+4GG8CzaLh7nFLjRNcjdhsVal/3UwCLYN7qsB+/92ezX
umU/3Jq2joYYrgeG+o0uA68tAb55l5zdJ7emrZV5ENQ91XTVJaymXkTIP4FO63TGU9tFCFaem8YV
QpdjC2zTfoB96WZ6Qm3J0tLIw+weet2FoIEPcfhYdfFfbiNircqgawQqwUaQAdmXyt8voN45DogV
qg1rt9KEcbSMkviz17eJ/snm5z7J/pkOAxTn9y0wHDoCJseuy1iNB7/E/RzXl03M4VfQyhVL44U0
bnmmO1vstzy+WQG+V1xjM4/qxxC2mSsISU5jbyuYGk24hOvBWvJ2zARqCvz5/yHp/j8ZOtSWL4kz
Go9QkbU8ml28Lv5YP4keUFO3jlsrlLEpxiHkrWXUSx/Qyy5+jIw63I582z4ollujG1pjxx3uBgo8
b6vabce1RUyRT5I9go838NbsFvHlCc6NV7cxsU5OhXdKuLF7S3kuPAU3qxjb2OnSQ22nw7PFI1i0
y7Vk35LtEinHZq0FGjPT8LGr1xJA4IzGTWm0eHUaDFvVw+MGux/SG6X2Yri1NAU8fv6kMrnv1f+y
+G1ZT0TM5ssOo1HHq3jcsYoKjzWL26lp63p6w8YdmKKlnBv6Gh1Jnw580W7rxlb2AGo1+VDKr2Xl
QZ+l5/p1BNTT6f6Ksu7fNyroDCIO662lTHh/beK4aAx1SkVSW9gjZdzUW9Wv5Rl0HwAmzWln3JIF
1Nb0eCYC6gEMJ8DFw19BE3xTOnDLF0JO+fuQsDWZk6ZblzJUf1PT5i2v3cIfW71DOz2FYsVgC3Vm
kDNc4W3idm7a6p39APp9vk/oql/2gul2vtBkXf6wud6vZP+yemz1DveGQMdwZcDR2UQPOxTL36ex
pxU0ffVELqu3VEEaTbA/dpvztmhxX8zejHCxLXvPm/NZzX7OOjd7b2qLhUBs3qFDH5dSVv6Zjome
MhConHQY1NYK9etEvGTrlnLwzvE6smbM46Ef3O4stq9S662mZzPmJmhK/lMXxAgBZkfnYGprhSSq
zWW4zHMJjDHLZd9/oWvn5k9GbbUQHUK4tYfTXCoevwGBua7YB6dzw7ZWqsy0EhT7zGXUbunOo5+t
VG7pD1uws8razEODpmeF+ifsxCnb9Z8KFf/LmWSLZPcuUPU5krkMAhjhdP7Tuii3A8lWA0VJlOyb
VnOZHEnuxyIdercXcWqrgXbuwzOJ9HNZK3E9x79DX7jtYbYeyDcJ/LB9mEoGYZTDOSBLVsd7lq0H
YmcdSg9eTOXcDqnmJk3GwS0gsi2Njl61KE86p7JXVfUl2U39cvpV+MNpbt/Rxv8pCOJKJgJgrKms
YMZCO5H2xjEkshVByXrIQbdoGkT3NW8P3WTxOBrHGWidokorD4awaH0KmlurdAEZtdMDEFikv48J
PPyqilddj7MuXHPQkoZCakhu3UbcCnDHe71ZdA5VGUANhFDuXTK6PehRWxVU7z2thW8aSFUCKGvF
0O2f+uUEet6p67YwCNuJEItE+9u6B/l0tt+01zlmEG1sGpFJBC98jxbbwh/WI0pjOAe69dtKC8ka
CPuN1DHIzjrfQwO8QQdzI7fGrQj3gBmJ9kbCCrJE6QnlEQvc1qbtauSvNZmmut6Kqd7INZHVeVuP
ZHMLFm1tEMSRc1zRaitajz15Ul74NrolsW1hkEqWgK5IYhdAPu5APPPnUNRuD4XUJmp1+76EkHZu
RT0fH2fgSNLR445xv+1txL0eWYnlPii6AkIuTkq4ezv23BYHRcBekd1wXfAKzqxJuLMM/XdLItj6
oF7IzetMjMaF+AAPm89id4sJbabW3I/DcgzRVngd+O+NzOMtdluYtjgokNPhyT3UuBXKfAsT6IO+
O61KWxik56DfCDu2wqfN187rr3s7O46HdWTikDxmqfatoJN5HLf6yk83G0BqK4NGPOOFwK1vxdb0
4sorL0g3okK3C7PNFARfJGjwxLEVs4nzyW9exTm9ug23dWRufYu8yqS3Yl2D57Cq4OIbBm7P6yj1
tM7jad66QW+YgHR6w3mskG2e3bYqWxoUD36tJtluxb6cGX7RLYo3t3li64KW2W9p3eJjnr3vpXGo
Lh49HVOp/5AFbY0YJ7/bCrXgmeNoT3aBo/xPp69pC4OAedioRj1yocx0O3uWYpDcTh1b/uInq0Ke
HE3HtM26pc7Gyg1hQm1jIzEHxxS3aNqY88q3u8kGd/yU0e8zcNaTD4dxrBwQXddUDc1r4s+NWwAR
WJHshLIoOpthK4bGz2ikLwNzjKlszUtD/WoL8F/Bd/ELj1eZnNjfbnPEWpQ14c05rFg40Umuyldb
miDb7jYktqfR0B/L3DRyK3rVfAjbH8qLnWT51Ba9TIPi4aIw2JFvcCbQWzWtbtGxLXrx4Qurmh2D
XS8wvOnkDXU9bpcdW/OiCNzAAjwlg8c+pAxoDQZ/DafvaLsZzQFWSts3W1HVZ97G5Toqt8PdVrt0
4abCzfN0YSTQ4lqmIBa7PWvYykJ/mo/JH7D7VXd0bZ2g2vl0ZJhQW1vIq4a1QYV+cz7/6E76YeuO
xnG0rXMy7nwPOnm0LaMnHSSZf56OLVvrsQvkyXxcFAo9Hukh/h6Tzy4ThNjyn7WSjK4GEwR6mhxK
7nTvJqfDAEyi37dVf2RyXoZEF5OhDGYgEOSt7eI5tn5PNv9HrZNMWlbpe7i9BIHOIU75TLbOOA03
sRVA9wt2vM/o+hIdt9Ect125WdERWwIUxGFoYgDQCrzwTqm6W8fwym1REtu5aKljgeRGpIuZtDzT
/Tm9M3xf/hBN/e9Z+89EPrFlQHw9cV1S/lL4SJr6hX/I2XsjR65FRoOtEx+6JmgSvELOu7zBs2EG
+Ibu23ybuVHNrfP7mqT+wU37Rp5m2muQMTvilloktvcM7XBebXu3FGMg4DkXBL/AJXO6rJOE/D7b
ttajogeFsDjH/iuhVYNMsRtmitgqjk1FRMZhuxTJUhd1l9RpMLnJwogt4zjPfmoT6MALs41hOk3b
kcLVMnFbJom13ym/qs0Z1PcRb9sU5Jx7gezp5v5BEmvP09uklnXCmGusxbQKhMrWhP5y2vdsOYdu
xAananRdUPnFX/cymr0/PHfd58S/rBJbvbGF9Sk3ItDvsMqJiQoeu1V8EVu9sfZrv7MFUyUMFMkA
9wmyE7RDpyGxdXhiowwBiFmKoIseaWNyOMM5BQvE1uElm5/MDV/QNN/DdKde2cKqwfEksOZJ3Vd0
q719KVpfX0yDXwDHZjebOWJL8VgVadmLeSmqYehzuh39Zedz5BSvEluNJ0Ts99DM3S+R8YSrR0/2
CjXlq3C62RBbj9c0vWwDf0Dv8WXLupnkE1935na3IbaRmOZ7BeguFtG0vcIH7bnVjVMyg9haIn8f
O1pjihRiVV+VqV7wDf6wldP/sjzvP/+PwGHbWVglSYesFCfDI9yFhgfNo8NHXekSf3NaSracKEAh
nL/6FFv6ECfpPix/iW10S0mTfwiKaoBfuzHEfKfNLVy+miFxW0m2KxJOdw8FpGjZ50eVNZGf+UCc
uB0WtqKoWsdgHE40LuPpWUwdnl4mp1dzYrsiMdMqRVE1XTAyennP2rdeJdwSD8TWFfWMhLO/R0vR
3TUEqPv+1tetYxRrC4vWaD/neiRLcTT1M5n7bF47tyVkq4rEBG+ZOAowB6u6RqJUigxWbm4QQmLL
iuQcqVMFGJVkXItBRjnu9E4PdMQWFTHlNb0HUVHB6+4m2JAlPXPSKwE5/vva95Wp2QHbNhDCPNRR
bKms3d4WiK0pomZJOphzYJqYIIViI2FOuW5iC4pCNk/t7KHhDQioZ6/idbo0zM3eiNiioobrxI9C
vRSx6PcqX8dpqNJRjqi7c9oKbWlRCHfPBL6E9685ZiPVr1HkVsNL/qErouN01BMCls70YR5KU+ya
S7ftypb5THM8gsGMkKXvyG1feSq57zbBbZGPF3QocerQdNTFD0ih5HJ0k20TW+EjYC5ybtGGCe5x
+dyKHmPe4WnU6VvaCp+7bBv2nv5QkKgKHqSn5bVP1sRtcdoSn7MnfA6mCa3XsvZT1S2qz0xfTW7+
FMRW+lDvGBrajUMhhr5LJ9wnxqNyO/FtqU+/hvMk2mkp9Hym0G49trV8dRt165Ylm4UvU9BPBSiY
+rpLemaeD3KAW+tW9HwgP7jOHTdFzZEAp+qFNavbsWzLiM7Io3M7nqbYjFfncKaaL0b5jmG/rSSC
1neRbD5MobrkU4W0bzpQ43Z22loi0QJsEITTUYDot8AEagtvC2/dHFiILSeaQzLjxVWYoo+PtU+h
6Yj6jE/H/rfTJ7U1RXJQsGU0+KQeuqz35sKmP2lE/l3KSWxBkWoDXZsNnxQPr9svjs9LLtWwz3+p
iXRw1oKhePPJO+N+ubj9LdHvJ/Zp/PGIuW8Ktr73Fg9GT65fIbRaHvqKQMppCtrqdNVdulI3PgGx
JUbeQeBOnmCU5L68beLgFjgCcohtPBQfp9evdWAKXDFgeKjOLq1nx6SIrTCqiID7+zKbQpC6fUXu
yNPpMYfRnzIMgf+/N9t/SY7YIqOmn1DY3/KxGFDnSz6CUSwfNrZ59EmuqMt/D2uzYPy4VG0NKO9x
tov6btgeHbAeFWO39WmNV69hSpFJVOcDsDWw1DFnJecPQc/o9BjMna4f5m061jfLUdX80voo9y1X
WHnN+dCFVJfHyvbkmQDoEFwGEVV9vtEKLg+poLz6QjwaJll3YgvIOzGpOV8oA2cz4l63F2uNZNQL
CbVHr+3qk+rGDHRTL/uYkOykhzEXvFQ+bH1IPiGI0j+Ir9Zn+ml8N1zke6Sb5FIl1wVq5780ftuR
UVBDWAEPPLgbRYmf/PLwHglLHGwbFer767i6Roci6kPQhNuv08BODVar/RSBjwJ8RKlMRPufwXDi
1Yt6Xa8K2cTN+akZZWeua8K84xqj7HQuUcLUJY/ewrfpmfZ0iL7BFv3QRQTUQp0lbG1el+qgVSYo
JImZDtTYlX21V/ObHg6bx0cG9GidtwoFfllb8YFlIBNQcV2DUywPdyy5zP2hPchbvDDXe8pF6PEf
BwZ9Lmm4aLAxOx41n+vGCL/0dtQP5obJtb8mrA+rjEd4H7iw2Hhvd3pKcoEVwZFkhGjB3h51Pbzf
w6ZRl0rqgbxTcFdAb9ZhuNuRqcTPpmrpktSszdBefTjeRG9bGc5dNsFXHu9T5wZHUzn0KL+J2x2C
/53oysv4EKs1Pw1U6Jm/rwGc1ifBYNkUEKVuCYfALp0IPz/tC+RaaRMlo5ftfluR9Dx03F5hOO3z
S7/oqskSM+vPuusCeGBKf9e3iDIv/vuEg1VURGIMqlsUgIGe6jEC+MeDfZPOxOTtD7EvYph3QzJT
Zec0ht/xaxYY7Mbd9oCL/shSeCWOyxfdJEubIq0b86Kmi7/BiChEJt0QrKJ0HSKmXzQnh5DpElbb
mTa9io6cGuENV90mR50tFXyEQcE5T5GpQaFueo/iZLnMYwjZLOl8UWdhItvq2omFmDyAmP773lRm
Sz1fKXA5hkaLPPFbvn2cNIk/I3EgZD7ulM9pL3ax3xb8uCt0Eq1nWncTSd7i6YAtKWyRd3UTfYL/
n6SJqUw9NnUA2Lcw+DH5rLU8vgQHl9Dxwfu+UX/HNZ957te9jp462Eb+HZ618W9e4pm/ZiBUvh1V
G34MkqFlyFnU3vxeVO3pw2CG7ecjlTs8irOGzGNwWUXIyMveH9S/6qrvhvLQIlQ3ucftlC5Ub2+n
TXfDFWsr0pmi8/hzrwkyfwIW2roASMhrbt6xVZ85Qwn3qH0ywe5x7uPXnSrvod3wk7SGq0v8eR2T
vhsv8JXsVHvZl41072omuuEXXvMCdoGtTJhoaIlFxB7MGsFVOR22isoha/EsNEYp86P6yPDHHvOb
EYYD223ySJg8jft4nwNeXGFbqsYKnwv3QvEBZWx18KHVXj2AXrqIYErHqUIWjTX9+DoEvl//TKao
r34uoFBMuT8LhNh13bH+sYZ9tykHFpzd23Nu2KfOtF6Utf620+uspF7eYDf1TEZqrdgVL6dxmMJ+
se1fUT4S8ddKBeIhGfGuj5JosVQPIzPsV6fDHupdEg/78zAMCBfCfls+w+JVA78mdfNr7bb1RUkj
4rQfsaK8bDnDtv/Q6NMTeXAixkjh0LZHeY14abr5I+aE7zGZvDFcVP6t9fRUXRqEal42JXEVXWJU
mVX5ktSeSmW8UO/SeN7+nQ3JMJWqPfPoxN6R7njvvA/v+5BvOGsSBJBSkFSKA1a889uzWi5jvbxr
vZmfF2wJMXpYtQK785AI4l/XTvhB6SHtqoI8QoXLp+mgyJcFbOHf5yCKH5NI7c9s9hr1wOO6j24U
jIvwSrAI1mccgA/9MWYTrCC1qZ/5zmpUlTTkfE7YMD0hrYXTPYJuJMyOeBDNVbXxLtODIGOcYoHy
b3DsPN5wSbo4gw3y17CZ+E/Kp+pHOPrj8G6M6xMzoQ5kkDG/TnIzBS0ORJhlwnrtEPAsDIHDarv6
B9mS60Za/TAM/nRBAl3m8LEZLmoVt9qYgviNyqnE09ESR7c5CvyUB8db0Zs5jcTZpxzmcKmExRPm
ZfMOYYROO1TiZtp4e3rCk6Dl8ZmLmOlUqFg9NWH4bII2p/H8Rezedg39ps41gEg5cOVPZzwfSOW1
iZevwLvlot94JpW38TSAj97NVPC/wu7cxc886T7qY9bYz82PWIj1Cr9ykrOt3T/GW6XyqYG9NZwF
5injgABqTNukwvZDjXmAo12YAsL0sSW4QXjY4XG0Da9H4mE/rCaeEnzcDBqKICXB8Rwc4hY05plv
s3+B7b0BSLWX2Rq3dXYs/puO6a8YRnaZ4NxYIJH1QxJxXqJozyFrFXl/NL/AI6kvnsaLcgLiGQIA
012lkbejF1NWcX/N/FHjWNHBi98nb/URP0QjtII1hcQHxcJDGlf61pOJP42ke66k2XPGjnfdMI/t
tTbeVwJ0VdpW7eO6nc9BJVQqguVV7W3ysLBkvlQ7+9XW2xvR4rk4GzCGtFMrVoIy2eQnT7hynvcT
ABbmZlPYggZvDeo0FDOirYhGy1VGrE0TI7cs7KSXkXF6X8UiLsJVwD9c+e8IikjgrtRlkQzHtNVz
2ow+/k08oAphg+730lHSlkhWsCoNdtSYtEg6p/PQ0ReA62OcNFWOP0gM+Qm4p0zH+FxeQhGwXzur
1irnWx1+rFWkj3zaOjw6BmHTNk8BDShyB5sOjjegDcX57g9C3kTSyTbD3xeEGfX6KrjGyEyZB19F
wTPzPalSIlCLmppZJX+pgw752EReUiZdxT6PfU9NGh2r+QJgJPOvfJ6qz3vX7QtiPtSFPvCQJAYz
c4aHsRjr85UTvIReEhiDZv0xhJ+Bh1FzOjf1/DkeJ/FrFnj5eex7jdHRLdYUltMUgzxdNycOECTK
3jDPdMf7eeBieIiFn4TXORQ+FNe9t5LLGMw9yZNuEFA7DXv1ZqHVom9dRNpv/bm2d8W6JAOEyBLT
KhyXY8f70sF1LtYOfSUol+neRbwO/lpiUOZepfI7nYYjkq3Ike7TF7/rJ42gKqm7oq7G4ZNaDzJ+
VWu8/1oZVEvpzCIo+WdExHi72oeA5DDQDpOXTfZKXULdwaeuHY6uLWIQmj74Aanay6gkJuSkE5Rz
inoFS1XqeH677rs4EZrMawsOldHDyziNosl6PUQBNpbGX1NkWOly5ctwBuncimPKUPQcvJ1gi99+
mGA3sbydF9+frqOvF3ltggqxIY9QdZztJkQ1MP6KYb1uY9TkRPl+gaA55EeOq+ATbN4W6J+D4AG2
Hkv8CDfzEPEYPc/50mGf+eyH0Wl+0qOC3FNtk7fe5hEe1jnqghvxrgWmNCqnKCEVhqJhUbptgZSZ
H4c99hUmTLrje3YFhSc1vIpNi+I7KppmfOcNZmjeBgEb6pwi5A3SVcEB6QX3FuDCyXKS5ILY+gVe
izWqmvwER+m5HceZ61iyx8YQKh+SQKzQ17BYS8gAl6RKt+acPhidzN/JBFO8WwcdvZexBvz0jLRy
/6W8RIapRG3w63B4sOEcJtaJAn73iEqYQRFFvq2I3VNPJfPj2ijv0uIg/050RD8uk9c+sJjjQtEM
5gFbYSDf0GglW9q2myEPXIqG4AqwwT6bnOevdqPLJ9zqkjjtxrmKsjn0i7AS8uK1e7/mm5dM5BYR
z5hMbSQw79agWY8sUt2WY69Lvpy6reCqDTzxgDU2Dl88P07Mpe8QCzxN2HnPty3C1VSDvnit2KD8
H/66RGeGy04z3FbvaNXl5IF4D30Hry+n523BQ2wI4Y9i1MdHICjlL+g8NpEtkxrq24Rwq8F70j4F
+Um6p3Xr9/Bt194Do0FXIO7AK1H95GFD2EssyHkZj2GJM7z+FQaWniZdAN9UaeWRZzqfHDdEgGMG
oEyqY0GijUQk14wIP5N12yIeA1j73VSP3vt23iROorWN3yV7LPXb83+o+7LdyHFs218p1LuySUqU
KOBUP2iI0REOD5l2+kWwc9BAiZqogfr6u8KVtzor4Gyf7peLCxQKaYdj0kDuvfYaeN90p4ma6kVN
ambQFdeZFZiMYXvqe7uD426zsCNX2XjKe9kgCH7KH7PCzO1jSt16DO0UMjPbF5YV4QaAU0BS9ucV
3rSdj9Ve6C6cl6nL15Nc2G4UOi9g1LY4c9jX6IUJvJvKRxR1pRsohxVIVccHuVt8v/jGs2y6AVxu
f8w9PtVxtuhs2yMJF0WSdk2JG9K1yC4H8ycqZjrGqaezTYZJXZDNCytWRA1zupdjPyfHvCPJx3bk
1wjNdoKaQbzLMp3FHsLo7XDKQeGLXXvO5b5v7AkmYaWtYSmXGKhcksbPYj07SXEcCnux1mSU5IqJ
bnpIJ9s6KMtzdGS7ZQ0IAZIkb7N06Cti2tp2d0h7lr3MhcpkQFDJTnHH6SD2Lq28jfFlCTYVG1tw
LqibNXHDW+uTkdQJACJ4oRK8XA921Z5pNl+akRydoUHmhSXcBTVF6VmR8qidrJO07YtgTBb/xp/K
5bnmdbKjUzIeZYZOMPDnihYHgT3cvCCG1ozxYrAHrrUam81Ml/SpUYOp43byFHabbG7GlUopaa6B
yaEpHxnKQ8SQJl/RQ5d3stdg2uaLu2nFON51WCy3zNipuyezzuUJMH71LRGV34ZNZnTE2rna2TxF
fSO77qj9BL6OMAPGMtb4jv3YgrflBAwGgUvczkt91E2hkzjlk3dNEa+qN2mi0ZZWhvAvuLPPYA3x
jHXbtXM5oKH1mytVzs2Gs8F57MHHrFBf+eMUV7TucFVhUywC2ef+1oWNqhOYwqutcPbbke0TyRM/
aj113hLK/I7m9VGOjh1JueyKxbRBwRtyizjG5aohCO88MFvM9wv2ijYukwkS8w5GCHFLa8/dNsM8
s51KBu8+6xFbhoOeVTJEsg59wlFz7F1uS7UQUPtbpnqsOr2Zo3Rqx5PreFhHc2r1N1kmUkQPZ5W/
r8vpG0if7vLcQ9/+TbERbr4A8WQgM2PC2YIR7HpKjCGBIVAfKk/vyTLH3ClpHldVNh9SVmzmtDqZ
qncmgBPM22LzB+UMZnhE8dCCHuqrSQTdjGbp73LKBhlCcYTADVrSvt06lYCvvOid5dZa1ECDoXTY
M7jz8vPIBtvZkAp7UjjafG5XhYEQSpbIR0gMmw79MHYov2RtrQcOvCOcumnJdgTe0sPe9BjKhk7H
WHNlSSJw8KeM3MuUjP3R547vrRhYoO0daNJ1H1aTqYZ7ndf5dwwZdB1hCx4Bw9Rpg1dZoN6B2+HA
iytrxvFn9uyeeF3V5apuFwT/OkNn+IaDQcqCxIdreTDl1LkuBKt5OGJhP5A6mZ6zvKy8tScbENCw
ChVw2YY3IY2KNK+bFXyL+s9ONmPKi9A7rDYaPhsyrB2KnQ/5briXmyFj7qbx1Ci3ucE9voUWpbnz
pE/5vunyEhe1U+fRqBxVBBU2tCxAKd/4O2MPrA4w5xlQ4JJqyB7EOZY2wp6BCBRuED+2cmTl9FHX
VX658mzV58c6rRN0PWx0m3jQ2fiiYcdFQjoyzBnHTAwipG0u7mCGViRha7k8vyI2EI17NAG+2dqD
beg9SxFg/NXLwNI/TkLqYcdBxmHrdkzL7iSqqrG/LamS2RoGf8n3UQ8031N06wvuXNnxa5oDIIiy
Ls+tU8oWWIQENMMgAnd6LzpsohTy3mgwFdrpOUO8wieEGXlwgtGMH22gm6wKLKw6zolxRXZEFd4Y
TV5b2cFAcDD2BcQx9rpgfitXToUj+GmqZM/iOZ2NE40esjlCOelKPQ7aYHXDiKudr5sZIGUwcFuV
QSIkSUO4p+skguPpeFfZOaLt6kS5oOxM6KcD7CLZgzsUfbcaEgvQwaCHBtWu29PmKJH7xqJk8rz8
blbEakLoK8kUNt0y65M3FG1cqQF9I3qQSq4SkVP/O2AkPsXKK3mLsRUq7aAHINXcgt46NrCMxBO2
pSAuk0FaD9m4SjwAmY8tTTOHBsAvoO7AXWZb121tYaWt+kzARMdSfm4Cz6n68UqiysrmwB0ZS55T
2/ezwCeO7AKN4KjnTOLfKJEKPgVVteB7wFe/ewbq7SK0HsNQHaZFhzNUKW/pNhPeoIzqmUC1V6CY
dp9JjSCYTdnwnt/6UzUlsZviIg+Y8eoTKYmWX0RnwfWpKYu0iApDMg+UAgbNRx9Vjpqdp54vlv/F
HusGyMPYDkUM6q+F/qmS2gm9uid+MKMWN/8dDe5SHKztTBZ5UjebHoGaG+V34hpgmfNfjmPsC4Fw
Rxtak6prNkKTOSqVrINFZT+iMf7xN9+r/p//g5+/wOKry9NMX/z4z/u6wn//c37OX3/z92f8c/2t
Pj5X3/rLP/rbc/C6P943etbPf/shVjrX5mb41pnbb/1Q6tfXT7/V57/83z7427fXV7k3zbc/fv9S
D0qfXw1Lovr9x0Pbr3/8fuZ//ePnl//x2Pnz//F7XP5291yOz1/r7vJJ3557/cfvlvA+uD5lhDBY
7IDDd2YjTN9eH/LJB8o4qB6uj/+hBQMLT9Wdzv74nTofHKADYMa7eES4Z+lyX2MpxEP2BwrZJPV9
IqjDIBz6v5/u9Ods6c/zgYPx4+ff1FCd6lzp/o/f7Vdp679mUDAocRgWcergNQmcEC9J3Z6zzDCw
x21VIKhncIl7J2erfmaduyBKk/nbXvFy71Rd0gdoxnQ8INE0CfouKexwHAW9gg61O+m0LkM3F7CU
1Q6xzveShbVCOdx8rmGuunfdBmFSyk3n61R4GNuRnsODBVhUpHKqPlJe5k+Ja6vb3gUyGaRZTW94
l5Kg86ncN/B333hpOm2x/M3u2cOhQePb1lFVe95Lp/0iYjxfhkiZ0S3ipCu7eMjRsIV5SuyHLLds
D8RsaR5V0TcmkshcOWRJv9hQ+VfWTdEZfVPRin9tctU6kb+cMZuhRxuzgmEUOloMwEFPHRxUazEA
4hrMFcYr+Mfx3ovA1MQsAmX9rIO2Ym4T0LloP3e1t1zNjMpV6zHnCZ2+L0JtwSo4LBGsXITScP+h
mVLnWWIp2aHMJEhoUdMTG0yCgqq3ARMA4ygQWx0gGab5ailEswfcNthfMXnmZYQTgFD2LNXXJbM7
fPXZPtCZZEWspCS7qRnXatI7JcHWX1zxnaRc36esQri47n00uMtiwLidMVdCqy6qAy2t4qiaCiO+
svhau/BDCApYIy0B8etRh5hspxUgpJJ8TIfMTWDrMtTP9dwTGwifn220mptHYvTjjEjWoHCUtSkr
QNi6ac7vOXVRUrDPlQO8P9Ipt1CwWseEW90IxGBMvyfwiAWkbTBlKehHSbtjDyrpoUsGO9Kd7zyN
XfaE9n0JNbdyLyh02u895Lyj4y+70GsnFg2tl8N8HEGBU69WU6X0IdfWwbjDESOyJYCO0nHDSsw9
DoonN74glgFuW5qbpCXuQaJNCoD79PeY5MsvXKcYF5mpyte80QvcPuD187As1IYVbEGDuTH3S1an
K2CBzUbbOlmwOwmqAhuJpmBj93MMXMfOgiLjGCaUxd3o5XI9Cx6mFX7tC1gaV7b6DnucLLRQJ8Zp
b1nfOO1JMPfDM1x0ioAMGvAbcM7a5iGRACQVHQfMjTPIaBCqxrLhCT7xTZDgW0eK2i8IXqtCJwPh
N2C+tfJ6Lx7acvIw6BXWpigHs01tCfwxa8Dy8BF9OAHDnLV/0ycSf4+ohXvZ+t9geFCFomZVDFOc
U4NQhKhuMFype1ynFrXSJUaW7XK7oMxSIeYyQEFIaVlxAxxjM8FL8Kn2CXnsHLasUvj9sxB+vWot
z2WEU7KbmkiQkQQgdgGgNWYzma61M1ersnI/ocwvQ4057wsjWGSDkfb2Y2cws46AtiIEz6DkDTGT
80mA7Fs/RHrmqRs47iZpObhWDdiZvEaZYQkeabtUqDD5GHbnEnwRFtulnchiiXxJgLSDE9qK+bde
AszWa2saww4aaQ0YgmDyADZMndA6DScJNiKmqT38TGFpfGUJjJIjRZYxnpNS2BFi75J7x68sHiGT
RqRHMol+5Ri+rC07t3vUlt6t0yxAKBsv0aeZI/gWQ4T+waR2cjcbMzmn2h81ejUnDzMrf5HOMmLy
auQOw475VJaFewcQixcR/BXnEypxt4hSauhm6fv6DkFYyb0evWXjSO2vRaf7SDqe3AmYQEQFVo0V
AKwzPjtbt9Oo0UHIuYK4mDoAN8xCxxD2uP56hPH29TjN9Kqey8aELbg1IR5Waz7NcIhuXN4HCwas
O069+WSKwlVYM+rxG6B93GFz3zznysGe4c8q+T74opGnJBXtQ1fNDe5gt3HvVOv19Kr0tBjfIXa9
iq7/vs3Z2GuJ53PGCPUurUCYUgjHyEe+GjP/2KSYKyJYN0YduKtytnNTNQRSAaLFSYpzNExBIwdM
QLt7VbcPUrV55Apg7z/VCm/svuzv6pjz5mtTj4LdS12BzZxeEHvswiEkMzlfDRYoPbOVPHD42Sz1
5AZN3tpwml7u6WJw16svNi7GoC3rPkoz617m7pHarsYcCQMRqH2BS9R+5PCqCogW93ZZTeHSD98B
Qi9B3xdgKuYv//7jv4rkLw8qhQCHuoRw4l6KZZDo2EPb7uDjD0at/TbbTaaHc3X9LOaxQP2e3Lt+
fSoRBxE0LF8XJXG2ENUE9tzGgyvX6ZhUG5eKd7h2fydm/XlYKRcAo30Gl+9L0aVjub6vOeErr2x0
OAO1LzP0ZBpAVpB6Lvq3H2nVP+rPvxVWf9W0/0Xde8i/dHVff9eXhe/fauX/j6pj6r2SvH9dIF/3
Gjf5b/tBPfdZ3v32j7/+mf+27ctn9fXnuvnHy/1ZOuO++ABLcQESAXEdMFXB+fyzcqYO/4CWkNgM
RulQ1J0ZeD8KZ8f5gAXGtj0Pj0NGeubk/yicHfuDixehgqLaBp4Nc5D/pHJ+Nff619Xv+cy3fZf4
tkOE5zF6GaLS1sJlFi26j3wsbqUGvN1S14pdXrzU6MDjDBTeqBra5kUX2l9JUGyiQTqIRWBN8yxJ
b2LdqmWFopkfwXhZMGEETqgAAh3QHJTgwSyfHHtmMRzXBhShethYWSeiqkrNepztfLOgx445SZy9
8af6ipo5X6O189cLPIijtHduTL+4q4nKZ9tTBo14jncBILaqxqIJK7fJohqpOJFnFSWYmAQT137q
o6lrMMIYYYZjNdhWmyYx4VJn+1rXIqI+uEMGU3k/VU9tD1sEf8nzo5C823qifKHGvhGqusq74mu1
5C+519nB+Rd+Qj45WQsCTQ+2U7187ktsGr1s7wa/vLKI6AO7WHKQyRYSjFb9lAmTxmMNicLCETU/
+Z4VL44rUW9qFgIa+c5EskO3nuw8bS2gAsmXzAx+2GfY+bzxMDd9G3i5bsFGgWOdws0ZDn3x4jmo
NDNEU61Fhs/fdKS4bxtabvMqz64FyjtMp+rF7NHwmDVKBBYSpz4pG4wAYJNOJGdPrCsfJwnkG3o1
N+5xkK1BovyMkd0T0Xi3vlTgJqgmdCYhAjLhKJx/Vbvl02S6O2XSfbLoJmYKf8y5QmpYW/DQHq0v
NKeoghDdBj2WPmRGThGieL0YbM0yEJl7P6j8q+WSEn1Y+YTxfYOlzsy7vsTkYkHlxAODvNeoHmYd
j51lwj5p22DOSXcgOD3MT7tHdAjYZjpQCjpZfE8cEHfM+TMO5ZPvg8Xmp7QEal2f2gXnIy+yYYUw
leapKXy+QVp4FrSLTa9sBbrdJLhzNOdLZ7b7AyzvrQCdwnCFAdBw5bmIpwIfXIEQ1nsVuy0h3Xqh
lLQ3aNgewZhas3wQ0eLbm7rNXxrslmBm1XeZq+cj0LCnPunuEqeoQrtQdz0+bdH2j4pUJ9prYMLT
nK36zpJxwaoXb5BfTYGYA8cpsyh3bBjTIJIRYeSls3IUdn4/Q/dSZdYu65o73+BSYGfWnlbyK3DV
e+zYNzzBhsbhS7iCsg9AvPRxCI0EckmqPqoRxBgCLuOfhrxQV0XiDXOAYhkMK1OeWMc3iNFNIztV
d53BfQYi13du6M14njlPQ4nLLlffeeNaAYgDZQgcERehS9Q6txyzSioL/LQCYyK/mg5Fnj0tbkMi
K1X1pkSnhF7DG1UIrA2yWj3VSBIz6ZW7cEx1E+7GOl0OE8c1M3OcT5J79qqEJh7HQtOrZs7n65wh
Jhn1YR/5MimhSOnTuPY7FhYp2ooJGUXoLfAC3G6nCIPTZYUWEWHWWfuIoW0TDsZFYitJ+nVbp9lX
XQMog5PbLrHy74lw0CGBS0A98E0cmKKlY8tPHpZFmxF7i1AYJyr7BQVDigMwiLKPIEbkYesrJyLW
8glH0o0dnxzKgjibGghoNDrGBBln6ED77OuYTwfAcN/FXI6fygI9JQOoGCJQSQR5jo/W+1kVToVW
6yFlM5xKClA2WPcoRfrSMfIsyFhGlt3ma8Co4L8koJpQ3NyBI3ssfE7NQmFQFQtoXdcj5uNxnQt0
qaImUWMQ1zzAaWYjkQ5/LYS9bMSctI9DnZUx/F/VVTWq7qWpwfIZUcUFCSYwr9cN1wAtcLNhACBw
S/ndwjD16cyGUFxk8zkqzxIYizh57q+5M/xZFv1HRcr/rgL55V+d3+vnAujHe/+/BOhAFT2b/vy6
BLlrumddmh/lRv9zvfHjuT/qDep+gJBUEALiHfX8s8jxR71B6QeAZAxUQwo/CRTqf9UbeARqNIIn
ESpA+DrLgX7UG+4HoG1ongD7Ed/BiM3+T+qN14Stf5UbFkOh7bjCsfEGP0t1uwwpIsYZPIjzdz1X
X8DejCqWgMlI11ZXg3YEXt10PaR+9NNReqM7OSPCb73huWn5SRtcoZkoWY/bZgGc047+mg2kBUsu
/5Sb5r0W4tzhvPUmF50PSemUlWAAbOVwOy1O5CgdTXBIgRVpPM4vCchO4DbtO3vByK8LNTZkJ3nP
bOLVd+qtdwfG+/NXLN2KmtyRFrKtp3VdSXDcrbCGaIn2FYqLE3GQpg0QUsszElNdqfeC915tqd56
5wsdE/jzYL60MOi3sEyKeq27fMtH0K1Tsx/IeJpab+9JN+qsNkwAu/37U/rLi+hC4CSdNm0RRlxv
zRz718OxvNYPIOaAzgTW6Ttvcra0eeOrXXo/Whgn6n6pk60a7ahxfBSK09p016k/RwN60wx8xHe+
zi+unksnyNxMxEdA0LydXLFejB/kAiTghAU8zU8lR7mZLGssw2hL7sHUQ8XcvSPF+dUJvLSKdBdr
BnF50ltMq9cjOenJWwOmhiMWAd8AA6UeR9TZtwLu3+57GbBYgd48tBfDG+EDkifeoreSkeCcHQpr
r7U1OmvMDyJnBp0Crnv59F721y+/5MWaM3JiRKuF2DaPzV3+DZqFaQ5BeUkeugPSbZd3r8vzZf/W
NXOx1sikK4Qt7XbrA2yt7fvqjJca//XyWbCigSIF/c2KFvZH8u4CBzzkF297sfrwCRXTlHT1VgP9
CvNP9FEd6uyQ3eWtWGUntWW7afACuYRjNH5J3F0WlEd1gKR03udJ8CUp9hQ8GxCEruSRD2H/qThx
63m8sgLoJAKR2of2uT7Wt+UQg5YRt2vOD1aMxgQs8mN9UxRbfRANfSjbMpwfrHgMvoigZeAFgbQA
9HjXO6HPVJB/1rfjbS8ONKZhfSWAva/7bRGbDd9a+8Rs59UcAaxMVmbd7epYkxX4h1u16dQq6b9k
ByDnm7za6U139G9dvCKkn8F8X91aq+G6PbVeoPIbJ3kpHuyrdC1Art+k+3oDmz4aL+CTfwVdP4O/
bTS+OA4WjKO1myBxW3drtfaKPcyh3pHV/vKau1iT6VTBkNoybIvKDzNtP5qcfIOxN/zix+LknRvP
xI4QVhEI/Dsn5p1l6wIi/GuDZRdLsmVPbStnwrbD+fYlLPCoH3UcjAv2lCU5eI6gwnVPOUQxCZaV
UTcnYIZrk/BAv3uHe7+6Ey5XaHfG4snGZCucPcHQh1TwroLz/OQXu37BMEGUAeYWD+VE9gmUT3HN
092SgQuDKp6D6xX0DSXxmSkyjxOUMGA1orDOCYYHZgKVJR39bZu3tyCYd6kvA1TG424SNF+hSI/b
vIuwJw5Ry8prywJZZ7JIBZ4EvaqmAfx4UCN5D1CvE2FRpg+eyXGxmY9FSreIl8tWQF4wDxzM51xl
1/2chYUuIXVKndNM+cEoHiERpF3ZlReIdokM0GHPq47ZCAFQUUXou+/qrN+ktOfgXVQbAjHKyhTO
gAaGH1XNrn01hbp5ScUT1e/M3F+B1jfWn0tvVJAPfYzYm2Sb5JuiffT99EVYJJrz4eTBKypbYu02
t0YcBFDYDmcc6/A7m9gv1vRL79QByRkjlyrZ0qR9yWwaKQwMchslQOJFeerta1yKurPfMWT65Vc9
g6Y/lXVOJ+D7QKpk26o1vhpP0PzjIj/vmkFd32ajCfr8FnbFWN7Tjed573zPX9Uel1arCxCsak6t
ZOueIRToTFUjghLE2qwRkV80e2fZj/xG1bf/XXVwacDq2BDX2Lwrdmrb+P6u7LuPFpiW55Na1Gks
rcPYlSfM1U61y/ZLuvPf8bD8RQV0ac9qLIQB9I1bgDfq71uHQa817nvfQiVg9g1+PpdB73zJ87rw
1pV7sYXVZCoxMMzZtjbklCVkJ/j9eWQzpP1HKGdQGeUB5pSANsr3Sp/zSvzWW16s0PPSd8q2fbod
E7238gUzxlsB5jj8lWJIBvc5VsPEeNevCAA+ijTee4s0ezVre+vNL1ZppzcuuI4o+eZxLycfcfLN
SmBzKGpdYdbuJ4FdA14ssURJqa9AX91XpX9ddTCS645qmfdLOW0xj/vc2PWVzYARyjWY/0FrF6Gl
N8xdYTQn7V2L6V69NwuWorXsViAKZ3Rl6STMBgik2AZsiYChMhBgqc5gN2PRynBmEYvczkOo3Oy8
cYfZ0gbTrb3sp+bFKU8NisRsPY4wAdwqsUlBjT6zbjcesufmuAb0GlgAPlHQWdA2JXsjH212nKp9
4jxy53Zg9/780DjftfOpUnd0XEt7PXqgtG2QmDX2W8w6CF1XErzGNZ3PHxrU/25ew1XLGjdZuk35
lmcbq1kBIoMaMmgSgHtWw65GYdCIjMUcepjSFzb0ot1wj6ypKxt5LUOyHCk0ND5SKGAQtXFNGwNR
Ce18XMnB345plI3tcTZQsRT2HXJ11pgnE7IcHfFgux/HGpiWMZsyxR6K2103zr4o+Srz83Um5q8U
JoKeMHd+mUF6aEP4q+gtaA4fHX0EEXZrl+69b6uDsqsv2s/2HoRq1IH8A1m3pndjsMKitIJcDcIW
6lsxNf2XyRIrH1VOhVF2U6jnhfhQTeTZTS4A0C4Ga47zsSqL9dKqMIc9GPBoMO0KQa5IJu+L1kN4
X8DLb1neQnmA2X0LAPJ7nm7gPFH6UQn/s6Czp0M2iLjg3ZrUULmUCtKSCfziFE0dZqMzhrocWqPJ
ZtvUauKKLSc4uoYCANPYTBhEmTV3d21e7kUjbmjWbZSe4xYMB7/N4yYLFxiRWhnbQPd3V87quhjH
qADR2qNkm/j1FHjrZG7Ph+YaPeW9lg+2BI9joegJPMCpgPhvZTV9aVQdpgp6naVBagbCLJv+4CKT
CDPaHMqu+Why8c1h893QHFrQbc80saCGfWXoVe5hNBtG8h0YKrdydg5A/u6m1HuBsB/JVWBBELbJ
ynJlOL/SgXTNqZVQGrb8ZiQTOOcSkmN3O5FhzYFXwKtvYyX1FqSkMPHExs1OYEjHmOjthW73xSDj
jH22mgT373yTpWDdoNxOirEEMpc/g5y3SjMgAtDV2eQRK2sgPZDO8xN18/f2yV+tcheFGFS3HfA/
5E62BpGC80a0Y1RaXZxnIuLndvN7BU6qTlBSuRDfv9c9vxqCvLHAgdf1t/3ZS8rF8Xp73AoYYSRp
ckg1bvBqXNUFOdoDx/UMpLgHA6mBzKmGjukOIuMoRcEH0lZrcGl5IvTSNmpKF+o5+JbpAcFZGABU
bVgnmwL2DikFZ9JeQDEC9cgD70Ld9+ozIah2vuYTi/2EY1rkYI+ESk1Y67M0dkSJNg99PDADw8+b
dDw16lZ6Axgr0B7dV2Dh/Ps97TUT4a1DcN5XfypRFsSpw700lVsb4kym9km5K9m9Ip+xwwQcXaeY
BwRTQv+SwlTVnHqfhz5qVugq4Kh6M8xbokLEngUK/KsGwnif2Veo3I5V68Y30HK/s/m+WuC+9UEv
aynqZIvDJbLVjL3NsAl7lo5IOq1V96idW+Ifu0WGHsyeJLvpGL3C+AsiMH2F7LpVNXlhB3Hy0Jxy
dhiz/YSLjO1L0u6gbY+HrAtLGQ4DWPrlo61xub1giAjGRbLuEUMrET49w9qxh1YhlSpyE6QX4xbv
xyxazrK/FmpGK4ZLAYRb4G1hxWjr+wq0Bn8JKxssPvtLWX0/twDchUAcopJ+lhBneAE1IIc7VSA6
AlobRhL62ZqeaDqFE7tqOIfC2txoCOmZJAHrbqTeltmWFdfgiQXuIgGf4SqEPBphtlf1w9zoVc3E
SkCHDNvFEBrf0BQgGeHlO8YDcGTitHKhR/2sNAkq797B7n3Wr2LRHZbuncvq1VLqrbN1gZ5YngLB
qUdmYHElCrquIWZYl8w9GV2vU3meQG65vhuKT2AugAb3uc1ueDWG6YRWGiSRBWx0ZBnewyhhJcp9
gfEChK5d8dpk7SbP3HE4dM9tFqZdd7ATGQ/yPHMaMPdJ1oXsrn2JIRHyBbD0BZXLthVPIF0eI8w3
I9sAPgDaOWkZKpnG7QiqTivDAiSnBaITKIY3krVRUWFf5Spe2jou8jSmKo2gvwggyAv+/e336p34
1nG6QH3g1kobgVHblpefk56FsnUP2Lz3BAYKTqo3mF4d29y/gWTla2Pl9wNZZx45MJw4SHuOdtdu
R7e9od3WwWVeGOt6cWtMSOVHiDAfWNVvIVoF359FllOHri9Drs5N9JiiJ/ns9t0VrDT3wgKzksEi
uXwefAW6kI+dUEazsdaiIHGGq9Eo69oq2+tmcrcQoEVZ24XtMGyoeXLAj0EUUjDOdYzp4aHxYHWS
NxvYia7hXQzGT7IGuw9DUXdNsiEqPrVnb6Bzx1zfJQVU9h2UFdA8Ith4IXItOQTjsKpIMD/794f5
gj3zF95waRpfpwxDAwybdnnrRsLvUKf3NwMATAGdoNHXs4Vfl2LdpDxqe/9jldgBai6YOetTa/z1
+7Di6wzhrTN+0UQsZkwwnKbWVsCYFouXvSfmujc1BZyJeZ+EdYtdlmBkTfcov7f2cocIVSn2HHo7
nBDo3fUNCHLQ5i/MIaExD6b8uOgC5iyAFabqpRqWLWD9HfMDKO1Qgwp9u8A9Y2e3GNr5m4lvtTy+
c2DPn/qtb3PRn3ggw3p6Kt1tC0IElHCPNhCtxo00hX1KNBbuXun0E2aQ+3reu7YVgar4Hr3+V+01
uehP5NJSmPSPGNMAEDaU/R/qzmNJdmtLsr/SPwA2tJj0ACoCoVOLCSwltNb4+l5B8r1HXqMwVk2q
jEazS97IyBAQ5/h2X+42pbmvauutUId93Mi4Ese9gp/h+jVaab4HzWIL6q8GfMZuf2zo/rNdtvjD
siUv8Z7IbWQEaWGciYzvlUZzmWtewhSNv0KtvGpXk3ZZq/Txrz/wP1YwMOT8/nbdZoIlSvOiBRLb
2pJhkWniR1QYoMh2ztKEYJSNteWvf9mffMBENH//28QEW9vVjhOkevOgc23WQiKV2qccW3vNvC+S
2q00w1Xj9iJoy96IwZ6wD/rr3/7HO3vF+uGGPzalhNlD1gKgSe5U6Jt1OC265lLyzd0g3MjEdv/6
N/0JXx6L0e/fpzyuC8lR9onNcibr6aZm8SDyHq+fLOmeTfvdNaYzS5iB1U7BPK9zH2Bpmip/cx/4
EyVW+ZHOTzocn7KymkHG3ZKUE/EYxZEytHI+z4bPuO+ljZybzsTSI+Nl/c07/2MJVPkR3J/no9RO
6mIGnUWYzHi+nrtN+NjJBgucdS/x0eul4M44R5vqbz/vP/tqf7gGkv3He8YElxbuoXLQAbvy8Tr8
t0GO2AIQBl3CdcGS03LTIdqVpnozR89AcF5pQ7lE6NFKi9cq/Lvh1p+dVT9cxfJGSQZ4WFZQ5/Jb
OEZep2r7RMQPD5KlKsQ9dp69FGp/d7z9sZCEfPP7461RIPpXY20FcKXeKZQg6t3umunn65WpxJ6c
aG5VPSVshv+L3/MPlyoYDVj+TY5wjTMnUUWCGzXu5WfswC7luZdpQSyunxtjIwrRf+1a9SPCvIgH
bZ4ES2DFPu6jVdunTMsGzuDrZRFA9V5kWClx1/2b9/gnn+qPUPNBk/O8zVQhiJD+rheMivN0XhXu
3sselrIdqgrnr+RqWvjL7/xHNo/7v89g/W/yeMjXIre/cHgQRHv7ra/j58f/4upQ5Z+gDkGsNjTj
atO4NhH84upQtJ8wihIXYH2iKzpTnX+7OhTjJ4yiEr5OuIUqQUaWwr+6OhSeT5IMzbJAGikiT/zP
XB3q9Xr+n9WKIWumqhu6SUYMsysvVP39+dcNWjunvSA7iQKTxZllLItaw0Laq6DXWb4Qh3PlwGKy
SOc0ClCaPFU14SXXu7xz2mnMMlfMCCUgiQgsE3ulRihIyyY37HUc+tUjrTy1ThwrNe6jCKf5XlDk
XnNymAc4IzMNikYixNpTiS+RPOygS4KrSARPd4uVd6LmFiz39b0yxekTSDnWpw3ujQl8rFjnSmtz
zYogfgwiyRPX6gmxJt4C/7380ItSNnUmPr2WSY+yFPcNJosCGeouMfpZZateLYbshZD0iL2TZNWS
79WseqCdVmMxOR2UHkZobgzdLSYrEGkF+Rl8KW0rzwCX+mzWvhVpAGbkyP0wZ0eqiVvxYgoSQ01D
1EioaIusXJEYEEb6xyYHpoIJbW4Y4YEgpmgkDQHi5NCM0DOEwVxxkRVkj14jUrr35Cu6M3w3GwCf
5MjTzGyklOKPTtAfq1A59eDHkCO0g5z3m4VpWzorXwNq4zVjg42vZApWDg1g1kYi8N5bhGjS6ijI
xfSwxl1rNyYbH8uSFE+rkDkKSziMFnFnQ8bKj/9sr+G6AYJ1MHNlk63sUFfjMa5UvysX1WlbVTjI
NSroaiV3es/rGOARGZ0vjIiBFBQK1TXaYMEnGsqnsTBfkC6hoC+5Oh3MGUYpZ46zNJafTLRrUhRv
3M+wzRpFzEgiG6Vr6UPQY0jrAI/ZNYerg7s1drD5Ag+b3g3dKj06vr2B4gYgZdN2lAY4i+rO5AnR
BNMewU/EdlmZ8kaz+qemyIoQEkeMtgdZSR753tcJtvRMtH5Smn1HgI/EzsMytaUzciDvaPwkexSr
Ki6d7JzlunTTlpAY6XSYZH8wiAkCmwIKGWbbfgCXPo2LjKF0KGIwJmUM9K9/hhqDOhGur6nVmEEo
qNtumjIHjVkLRDW0vGqVSbo0wlsKTclJBfOC9kZyR7zXwvlmaZIYCSoqydhP+5LNuS317Z3avJLr
2q5At/w1TxyC2IC6Om+qV5tAyrB6laKo91VkCZFXi1HGoHVC57A4imyzYGuqtbeJyp7VMFhPje18
SnAA2RB+EKVBS4yKiIWUgXicWrz9uNpq+nJLMczWqBNcU5iVN7qlPkj55EMtFO1MW7MjATSNU5Id
XQRMphb6+24BowmWI3WsZUUZGqWtJmaEIvWbObfat9VK9VtuUVrsY6suhEAwrENfjXtMjMeBMXnq
1klcfiyFNTlDmZZOrkTCbMtJyMnXypkPd1F/0uiHu0nlKb8ggfQ0qsb31ogD1EYNuV7O1MrCw9xe
/UFprT4tYV3RL0o7r+Sr0+LUY+hCTPbgoQLC+koyT5ebFDfpUBXKNp30/itbRMViLM/Bwco0MBb0
UX0Jj2ocW/JObmuBvioD+HS+m/v6CLtlAcbkmGZHcDMRaqLtmLZhlyi1L4DVqIM8Fyg1n6R0OnTy
gGitpyUbfuhMi12mPjbUKXKkJAnbk2aWOllB0vWOoltadLNUfLTzyNIlnu8BGoG+G1Y77vsHsSET
a0pRfRC1kHyZ+gzBLhfeC6UBw4THuTWrIJWgWSWmWIi2FJbKR2fByhGnErAfabMjgK5TUnGdzBIr
H0n7CBdVj3dtUp+SslP3ER/NUOfqmcEXDzKF4QpdyG1x7FXwYYx1ItAATq1I32XKNk3PeXfK2Hy1
UwGAKzZec8Ymygj8z1IyrD1ibfrLHD6FI6C3TBSCuS/WB7kkpCeGVhOko3KqJE3JANGplcJUp8je
Kria5wgAl0tIEH+BWm6zMr0ownhasoiYfZWZmJOB1/jCIIFXAVVKDxq6Sp0A9ZAtDsdaY1yTTXsp
XY+dOioe5wt/pc/iE0D0xEH8j4UbCR/bnhgJZAR+cACDeHdFI1zttEN9bQOhc9OCJj+YMaplJwJT
qrVTxh02qEOybzrIxGlbN2lr65PwPQPZGEkRuij9BTCDDhLkYtyFSvyihdOzoVXGYbEe4bfgQ278
eSTOym33sHI9WtKVmZg+PDMPwLFiDUHZHrQ1gE5LCrU5kwfooTsAEFG02l6r5jFqxX4fhTN0CxYE
jDrq/dxlszMkHzMMEpKhkXacwajdKrMafSrjV17nHqw5PkFsHtkl4eQHz3GD69vWpHnTh9mBbArE
2bo5J6va2WQlxVeta24XqzzksXKrm291r42HSEzdmXqKdg3PBAwBh9B3IIDbc/SqyX1gINW7FQ3n
2tB2Uywdi17aLWkO0ysQBVxGOZNSCD0ReSql9CHEuaBdj0IyHKIFFG4pCQ/Lop30GuhDz9kWlajj
cvRVZ/0UQW/hmixr8TlJ1NxnKXMwhe9auhnQB40u91k5PI0WfRSpjgancC226swiupFt1CIBqj01
2Qc4R6eqoaS8m2j8Y4xAnn4OhGujuTpXUcEodXJIOIQJWToVe0MZ3SdqzGlGvRykzRSqbNcBMoyT
rd6fWuGOrc9TMwQJuBn8MVxymaesX+CCnbbG4Q+taIAPk6cwrsrhpF+nmq8rja4DXCqDC9SIe8ww
T7KhHjllLyxCnZzhWdKa2+Y6AB4AGZULZUapizFgEyXjDmPttpeajW585CBIzES5AIrzMvb0hdxx
GNUsPl404VAo6kpGVZRYLwzuOlrHYhg9ixVYbrgYWN3c8mT1sxW5f8pychlgshhJtJurOnVaynIR
mMi9dp4pNAcrr0koRNMIKbe3qpu1wzgcqztZkn3oWXY5W+faZEabFdtBvzRdnGqcDiBx4lQ+Uqig
2aj3HCuiXN+kpEMym4U1CoDGmFBPTbq+LcbDYlgE7HE03D3zyF4Haz99Nxw8y0ddRdiNhpzwTshc
2tTOpDZ6Mk4w2/iyMTHr0drdrI0gMx6cyl0laMk2WorZMwH+N113rNKec7/sn7tFRQaqK5AdurGW
XK7DpL0BAHxbtGd4MNV2LKSGBPh6ls0OHPa4l3uvVZDbZaMScfgXBpfIKrvVlKJ+nBWo/3rEN5AZ
bISdtCncSv02luxiWXMQ8SNgNTGkFcVdJLMGYdg50FMKRTheJL/I2n1ribo91cvBFOO7RslFLFk1
4Q6FW8um6lMFpPBUe/zr4Pl5VsuJrOTUcXSrIbnyFg4KesOsOpAK32JZDwwjfSJawdpxUu7QMr2Y
FRiBBXth4E/o/17mN5dtAphOFyHMmI8gaV1rIQcOAE3tbxr5esQruVsPip+UhjM0KOMES6ZqOUjY
5/h++WDsrEqDmPgXdwynqM1tklSLv6LTj2nDwYsNceJgTWaaf0QwfwAI0Uk84vRuHBZ+LYjPCjvb
bJbccKnvCrU6pfjNbMFQHjqxfbr+lN7mj+Kc3SWp8Gpp2dEYwdhL4ncvjA+ThRDclqBZgAo5PcxS
u2eldF6n8q5eQr/JU79gyi3m0k5Qip2RSM4SMwYTZ/lOUruHWSxdpXrvck4vYl02ZrK9mOscAfqr
1M0v1jC9mK1xjAbR09dSsZOZRYgcbcqkfpirEECZth2qSPfTwcIX0ZaaF/Wi8jAZdEzoBLw9zdQW
fhZNRMPvIYxi4mhxlgdyonrIjI5IB0gDVlFfXGrY+CJX4ktr5LNjSDCFzBsaR1/7MWn3sTw329ZI
Ds20eDkWuqFvvF7Jb6JwZ5XKixnOmFtqr58jj7p73dZjkRcqe3reWn5ambuImJhQADSGkLbVBvZZ
afyymvpia6yHt2UtviFwu7OMbzFeWMFUZ1r+fvbOx9133Ks7uLOu0FhvRifcW6FxH+XjRq8kmzoQ
Jh/6/K5l+1BAsFfrFmCOBLQjts56Os5uYcGAxtNyDdmjoWg7YcrSvT5TTqJq9dZS8E5y7Y3Wbdwz
s4KS+ixO4saqF0+WC9+YamNHrbxvGMttYiSB1KmnNS4PYQvMkFUKVxiPQOFrDju25q4+ianHVsY1
xpEoTn6oQ20Xr+dKrKEIPYuqSJL3OwLJOKzlTUKQP6kHvGwtJMaegVzEePsMhgkOA+QttlIYllhR
ReLNCu1K08YtoEU/i0yb+g9XLNLXKm+Pgi48dv3ZAOvXaPGxY8IvRW+TAUZpXiyYiqAhYpwY/fRY
jUrjxDl3jpWB+X29UF7pzCY1vXJ9HrsYinwifOvK7AngUFnLRCeY0LBQpBlsRw4NjZzj0uQfgOTV
4RAaGks8KAgxhu62W2Q7Usz0iUCbwUVQnVWCV/jrP3JgJozyzWGGbjaDAXNAquvhBqd7BuupkKbv
FHsfiNwBLxokRWZLoZTob3HdFq+W2BU4hvO++IYzXBIAVcLkUBSKtdypkMFIjEXL0hxjnKeB0gMB
Inm2lJkzWhrNWbIopAL7lkw6s8+DRblgpIM5ritkUVhitW9UE6Qs8WL2qw6xMxWTRhh28EIxzgAu
XoC4cMMq4tfcZEnvd2or7hQNaosjDkgPtpXL2WybaSeIDvDVPgIaNhgepLPZN/SWEX+mAan25Fg6
wR+vnpR1UY6DHIuvSmNFjM4LkQ1JLq9YnGZhWVqvmSkeaFkhu0qsAr02C60CsjfAJOcRwlzaNYAb
rxT0st6XfLosrUZSP2TENP0h6tYrp1QbohMIAYj1gyKx/pu0pX1Wi0EnSNtCs3JlZQCrn41JdFjN
ae7dsEmTEy9suqdruT5MsqBkNlQ+464wrtjyZCzxG6FnXwEb2sNqhdO3oElT7VLFbkHzjUsmzaIk
FlS5dtdtxQQGnf1nDsvTp2yE1RtB35VluxqFq9s0xnUKPWoFxg+uGIajjuwl7aZv9VsMc9o9UT4U
ZTTQFNRZrU3CgWKdArIGEHrd73RaTDjr1iLzlLWcr4aXBASXAZ/orKp1zuk/DMbZhP4wYuOshj3L
SpPpH1m/yiEUW4mOaiItcBGftN6OEim9k3rNUlkPWNrKcr9awRGYY/SWZIXwSFPFEm3A0SXi3TRp
zLULoOIv04yLyelkoDzuJKwfVaJhiRizItEgUIul4CzTIv1qEPhHwumfqqK/Db79v3P9Vd717ddX
f3yrf8zyX3/f/7CMnCGz+hKZbPy5hnqfFFUrHCBTff1WSf33T/6akZNRRlWkUcO8wqL0Kx3r14yc
rP4kQpHSfw7I/SKZ/prJF0yScJL1M3sDxY11ITOGX+VUwbrm5zRFJJwhiSZjPfWf6Knk634np+qm
zLBG4RllUv68SP2HcYYqq0MxonTuh3lcnsxSZWmRIPd95/mgE2ElAu6KolouTiRzOV/Yk7mzQLoc
6guEl5pKhjo1My9kMRGsyC1PYriCjlqHzvJLYK7P8xTGn5OKI8TKZLCCIHUx5englljr5lxK4nwE
TFTE8aVP23CXgM5tbLGV26CiceBYDjDz0Pm6+AK6CrdHaegfehoWp0EYZKdQ1cxTZSP35aF1JuoB
bFBR7Y2m0OwtzhAmpoG4sTZAASktpXrTJl5FWHFxd6baIoTcKFVBHAjiXYvyEYYtJ7yynqdl1T+h
Z5lfP7+WLjSyEB+jFpseZuLayWNxvVnoBnPmeUxuKqMR7iF3iMFo5ZB5GhNuJkItXQZ2W0CU17Jk
PRrUU8CpN7geiOB6P8VB4s1VIwnagoTCs1IT1xd1EhtdJohXuHyHAkzvwjGlHwJRMs0WP50RXlcD
QlGJo/l2zVr9EHV9cd8Xcv2SgIZ9kSBrVY45CMvsgBYtNTDo9Xo01YmVU4p+yxUQlYRGl8EjQ0hM
N+JLNJfEsvW6mndpMrAxowC2eZLkKiQ1IcPFmQ2gy5Doxe3C6LyxpXFI/VBs2BiMU6bY5LLVx3As
4suUyeh9FJgM17XH3IFDN7XXtBaNbUf9ziWex+5ekkLhaQwzJOK1s4JsjEovtEwlEK0CREE3y448
6Pd1r6+vGiPsz2RJNeiCkIDOdBH4IujQF5Fs12me4tVfBnViHQI8QBtWkGqNCZFLrOJPE2pYgG4k
v6iilF1mmO0v05ApEKsXwAiRwb6Ly+SC1vCz73L0CYrEpzlJzSO07+p5ZoX73MTx8pBgwLqII0j7
1uQhaqZmj+NKonoIRcEzjWl0BrHtvWqSBE+ICxlvmWlu1Hxpg4abibMIeuYhuY8Pc1mekxSq0IJj
0EtgNb3F3C3ZBYXsSrDkr9sObNyutHTS4U3GukWim+9Ft1p2H0R/jhrrmEuRDdErRKZpM8F3QtTn
3MTkhMWcFozjoERom2AObnIKd3ZLUim2tPbJRo1xmfXoUi5gH20fJaiiXUFyKrdi3IFpKbpTzvON
AIPvdDiL/iIPOOfBrl9imXYMZAbRLdX22bomv5PVWo6KvBTfuVXOJ71f4mPIKOkzpFF0o2fzSEI/
FbdJlmTHfMkojFwU9ZE1PZvSVdBzf8p7unAgkY4U7kTt0LiF2FJMRF/CqZE4TaVwREbPJmYLshHN
JvGL3rhE05zWRPUz9dNqZA5huebQwTTklrPEtlKvwNEXy1Ffe9ELJyS3lh6/rsSKfQut0UuBnRVG
iBG8YyO7wNFz+7zYQF2CgZu7Y83TUkCwN/VPQzpnEb50Sg/GYZvoOPaTfbq+CWz2JVvRgTint6lC
QPa+wyVdhQ9a4ugs8lGdKPkrZ7BNa+IgC4zCpWzfyvmhUUpvLgKZXcf8vuQxgi1utf2IFj5YkjtO
N6O8t5ITfHsmBmDKcjjIaYJGMVNx5bdRthCL97FqUjJ1HtBnez9axgRC7XiqakSnzEtCJ9WSICt8
oJ+lvDeM7jZ6r42tNGz76paWibKanMyi1sZWxUtWanZNoqbwQ+vDlLcpF+eBiiRslirBn4R3hvRW
SW9hk/itsTgxDN9W3pvxE3XLSv4qKfMmBBtRjwH96/YaMtFhw+RSXbMZ1OFzTrv7HjMP6CmwKrOd
TtpubJQ9UwraViTCAreJ9j3PlZ0gTMpUxTvNrZnt1LgaXlvDUgnGCL2Mw1mm52OaxG1txj3u+bAG
O9Y4uTa6taXsFFiLwljQc1O1TqnWiqNkwn2MnDFGCgusonZBKNglMVv45h6EdDss23t4sV7X6Dea
TAGe1HcfssGifWXnlSxPU98f81Z/LGSTkXQ5P1tIhUO+uh23PDmdGtdM1CMYJVCtyoKyJSvf9Jg8
i6X8ocTYv7XbUjdfMs2qHEG5r/GGKon52CRvIo/umiNXEDaVEGbKYTgvMCT18nj9FI2ptzVg66R4
t/LU7Btwi5ABSza3VOLAeZBKKp/y8yjQfoDaxECCvlrpSnhzNYFrMHetGIgdE30JazzyRPNV014/
lu+UFvlzTJxR0Hb1hAJvrTZ9tNzRYZMFHCTrsMnG4pRI73WSuHkffoRCdqhRU4C+fMZs9pdc99bp
PYFIQyeNIZfbubhjR7+We1V9p5TE07Vb6DHVwiTNfIEstpFIyA4kFMmMWQDJ53ZBC0bGmhKZd2bI
7ELW6/K1ArHLfJfoh1kwq4GiCc9UbU6NVdy0SDahuZz6CslGTo/par3LCKfN8FKISUMeUNhOEvxw
onMylYPGXT4QRGHQWeyG8pJVbtKVzmK+K8Y9kU25qDemcmDDPaYfbVsfkuI8KvdleoR0B3O4QAUO
I29BSO+KiCHnzgwPHIVbywiKd1o6nNbEQAdz/Ts2JJtBidtOO729RcVzBsvPlTSAWJCyFf3Ues0n
/WQbUSClj4X2zEQOc19p4ni1ir0R3iXKoRegAyu+ZLhX3ojcYoBwBK0SX61UXF4KPTwPJB+1ko1+
b+e9p61PCFxyhYOPffZyaQEbmR4DR1eao40RaZ4KTVTkZnU1Lg/unF1xiM9INvOXAGSuCtbwu+mf
9DqQxfdm2A8NgvDj1IG83MbjdSaObzqGsw4FCZ/5s/KwSBcgIXA/A4UnG/J7s3ZBwYvdVtIAA+4L
8XbJ73txeqX+uuZrUwMU5lHvN9P6ZWV7QQVIyjSBZpevMN21Q0k4SdrK6S1tHhDIFFz5exlFNlUI
tmILTOIXOUOLCwVKw7w59RhGcHdTMdtr4uAoE+7sq1XyRZkI5XksNgO9O/XzbuRStcr+uO50gp4T
cCYt9HrqOur8VBXHlUtuax7E4XsaHkfOIKHbFNWuHV8oUZXyLeojy5nIrSbC3Yi44CscIYdkUrhl
e2VBGRtBOGUAD5OUfq5mJ+pf8Vy6IrYckxdbLR23tXutvSCgOAz4nYk1NZ24DOjLE1BrL28PyTS7
/Ti4ScNWnLmbMd6vVPeJtSfl8c1qfoPARqXwkmGLpsW9an+lMaXBIKWgKE9x43OYlSgwXUbjBPNm
Yu7TVD6JzZ2FrtMnuYPR10FoqSjls0aPBJ5T88FQt+JQcTUPZ7ijdijc6Nlrud4A+fC6xL9SqtXp
O68fGnUrrzox1S3ET6TXJn1dM2Q5/e8yc8rVxvEfm8fP+xL2YJYk6qYB5PXqKPlttkEDrxkpUpXv
0Rw5YtN2yl3VNOXcTayGYwss8QIvV+7Lc6suTANrQxxfieVaDqqjfqDKo/ZHaMHbCuLncy1b5sZY
+uFZS5MJblA/cpPK5SdQD6d6YlLSCrp8xzMjL9OXaZ71XKrO/ZC00Fk7dRdP4uSiq5AbblPC4yOq
DpPZcV8DpHHxWb6a/V1bybu64Bxcr4s1hh7t1Pu9pZ8MqfhMuvnOpJDSZhFtL2XDfHqT0/yo0LLE
Z18ZpeEOzEN3kTRf83giykS4DVmYgDOlr6dYfAu2udA0uPG/jW7tN4VeIovIwzqd4lqofHENDAqR
rsxg8SgUw1HH1b28LuKDXH/KmXJtGzr2xS1jgv3SXsdfMt9kxkxUqweP66Fmce7E93nI2r8+53l5
xCPrKeASu2ITdcyx+5bBdJkGFvcQ3Qpjfywfer4JA4qS1y9cEm/Wvvtck5OiCpdFfSviPuBUu2Eg
Bg8AL4kQL0/SNPldkW2uB9Mw6psxK7c1DVdD0+9X07iTOsXOV/pwYu6A6X3VZPa4hq9xVe8VEm3N
t74+SgSMjOohNH0R40gCj/bvDHdszn9zDJq6Rc8422+YkxauJprufn8MAriHioy3aJ8a05M1Ug+o
1fmhbYdX1pvrMaNzbIPsk9DTF9WsnQzVZa0h+lGtZr+YPP+R1vLfMan9VmP534QTv9rQZOMvlZi7
rzJ7y4Z/8Yr+r5u8VcvQvyX/52YoP9+q38oz/366f8kz4A91WISQhyQKfK7Nsv+SZ5SfsL8riq7K
GgLM9frzqzwjaz9ZMrBES9T4Gx3d5N/qDH+FLY4jTUaY0U0Jc9o/QCbCWPzdAfhL5MEEh/SDp5mF
kGrQB6kc0yDZN7vuRH5jy4qafKZtHuXd9T/Vk3nSPYMEht85VM3spDvoZdI5vElONAx45ZF0wZZb
pF946ZlL3k52qKXdpYfsLQ/KysYTwk2zDvB17lMvcmdfdyQ/dDJXdnVP340BrpKt6gz8eXblTe1m
t+FOBs4x72MHpO0W55GnOtA49oTTA2HLDdYlCrFtA1CNvrhRd80m26Tu4gl+tdV39V20U1zJzU4d
/YD2cJTcOqj92tf84hSdRlwrPsDqreoKx2u0COH5wPhr25zknXHWN81pOcauHqjuustPSTBua59l
7oZxvCdsWY7tqpvwIpzor9lZp+pYbJsrycNLHNZRAUqvJxy1DR1GgYlISzHjMT6zswmJr+AFeQgv
CAj2/A7+IyDS56U8LXq7/RV4WJT8+8S2HGmju4mHAe8bFjaPqLf6zy9D9aQtz+A2G8VForKroPM9
8RIe5h3L3k3m0VDJOxs2zAH9yW8C+v027X5wpQ1Nmy/tnmGjrzi6q+ywKHjMfDZZIG2mS7kd+anp
triJ/XVj3YBu7gKgKzeTazjZhoWsameb0dGccrO4jHSc0AZeu0t3pq98S7vsAqXvg3natuJ1UCti
D/cOKGa3tw1n9LRdd5h8/VwFqo+7zMs29Vb0CzfewiG8Cc/Lgao8V/RFl/Yqu3H1c3orHorP9ZG1
GIuPCMVBthvA0CfRbT1qPk7WsQuyu/qh9Jpg/qbMydECwy14kuQS78cNW8qNBpOl9yQv89MjNVdu
vgkJBg5uTY3dnXExAnZsfNoAyR0Qm9ml3FFz5qabxBWf1G29k/fTE95klwE1L9b0+o+EP3Mf3qq3
xV4Jhi03sgUrwEm9lS4ciZvQS/zcazhP6Fi6/Rz2+YN0Sd45f3hkekOGeZNwr9mpG8FPztkdu4mD
vMsP+rHam7fp0eAMaA/MfnflTt13f9MZD2/1T071H9Y5U0UfjF410nFxJo9IIvXLbu3iLNgOtmHX
vIbW/f7uN4mPi8HLgzpYXdUjjez0rnBPxsjuvOINwc3JHdFmQ+xPHvRNJ7MfEzfxacBxUNE8C9Lf
VnLbgDPMz7YSpBg7/Ug8w+MocmK3cWgj9Q0fAYXvW+Eo7/dqtCs2FHjwT28D93OLzbytbvAUbMG2
utEm2iSb5IvyKhyHWud0X+t78TBu+z05sAcTQt822SxnBp0c/Sii4/5WcAxHeFTdlv/Xb8OX2NcD
2hKCzAnd6sF8iY5yINEZezA5lo76mQMyiAL5fr3Vbg2v88edcaRXKwrGXXTI9+sp9OGDn7WNUl1M
Hh3akZPa0nHeaI7E4T1fzwefaagt8f+/kYadt5fc/gD448EItdk0uJ0n7qj3sj+/qUGwJ5dzksfi
n3RSB8C9yzN5XYDL55Buxw0lAUfz1Gx7QELQsUmH25I7eewxncSnKWrZWhyPwj564ohza+dNt8Ug
cRiN29cX98k1/EB3siMfhX15WP3RxR3gVN6wty65o/Ff2Wn1e9/0zFviivkGuBOHHk5QF1HGBb3m
5V7paDYLqfOyu/7e/Li8R2cqMbFagpl0Uq/yY49TIMCF5akblnje7GZ27cgu3VwOe3gHu4s7Oaoj
7TNPdJjy+5k/2ZPdAkai3ZuDiv2VPdjfEXeE0eWqb1M8EWgujCm8B0HKo5qteNtsUzLNxguyGodf
8tzy7JqrBAJ3IIHDOOWtkbJ2w1sjIIRuyxthW/Mk8a5+iNzB+c0I5vLL9uC39Rysyn6/b/jPLfMH
Wzje4UxWgBUeG08/rtzK2Klu6LZ2G7xInBcmb3j18d04vAM+ysExDjHfBG3OfDiUZrmCe0ci1x88
jT8mfBqPWKH9xSvs/8/eee3WkSxr+lUGcz3VKG9uy6616EVS7qZAGZb3vp5+viR37yapbml0gDM4
ZzBb2Ohu0dTKrMzIyIjffKu92qPm5aZeHM3MpOW3UXnaDtyQ2YYg9UKxZblg+av/2Y7IZ0OOZrSt
8hA+CqcivrBhubhi2YhDki/43Og91HWDmZ82IyXsj/YpJlD1oU0oj4OSLSx/nk7lUfzC4WCyxmjw
Xq4hWuBeStDsgoE/U9BDAo0QznJtT/wVK+hBrOfhABGF/4Y8fCze6fwiIPIHhyWh8pj8uHgrgxW/
vAuUY85iGf3ngYCH8mdWN+oCvu2XPqaRQX7kpy5AMHmW272fGB1+BJ7JYFhal0wah7gWEr0YOXsj
bB7yO34/84pplhcHZiBHY0iRPlD8Ksj4Y3pkFSd+H9PNmpKuy/s4sIOOj7Q98lq81mcDfgEintzG
iZveD2cda0ePdh82t4cgqWceK94zqgzEzjWseZ14DPlOiMyTgswXqqQR/QpyFRa6Lwezv7FxNk+o
jomviTmDls/LTMKEswN6NQcjWq5sBASd2I1suiP981As5SbAt4HN3vCQmjEIuPm54mIz7FMWZTgi
VRpDPM8ORALe3sZqYYL4DskVSw/ZXyavPu4f7YvltDEdA5/a5t2TT0Rx1J7jf3jqxEL1zUi6Em/a
8rcDyq8sWDtIwj4qg967RWeKMWwsuNp7pFLhOnzclKgAHP5pLii98KFLZkVMMo11krqY1aNycGgh
dMOdBcvHOahnY2QezMPIqZz5ceAcpDNi0Jl0vaBUtrGOxbN0sjyxRxI/D9KnhYkVLudMzwtqo970
pCNlQ56mBhY7TyyJ+pzYdCjFSia6yCyxlOARB31E4cMn7/BooHlDsH/cP6ZHcUv1U7TUmsOQEIMs
jnqL9a1HgA8ADkU4t4fdFxhQxz5U2bNqlEbLAbjh00pFTDtCWy6UDn14AGhw5hwRmYnEdhj5FtRl
XI0IPAcAjvyUVJcQ7UmH9Dh+1QnDzrmIVfgwMqUqS1oMdXIzv2ZGqaHwCItVBajI2wJmNGJL3dj3
y41+SUzjXVc+8E9fzHfLttG94kD66/Pb3MLHj4uoB+zA7ULqZ24d4W7sIiPA92yMvyEi2NHCe1ku
qfcTS2wWJbiq48ROAEvFRt68mYOCfUEaLUf2hfHVZPvKN1tkc8TQs/TbBylqCGt4FLL9m/cL27Ei
DVgJPAsx2GZJo5LAk8GIhipvqjySv3qkbYfYx7Y4dBgndH0CgR04fuOTzHklkzyGTKwP4OQptslP
K3wNFSKWOHnEbt08RYQhmVfNTvU08s+WodP0PB8MFolE1DQ9YMMuxuyuGighCgoLP/Z06vFR5vOU
3GJ2KU64xbv0W3Mppro7GXzQkmkgevL1NnBIye0ov4tJsdurKupIVFJfIz5xCz/bzYv6qrrZvq8H
kSiMZDYZ6Up/IHKw1eNI4ducSyBr8xm3kgD/s6i4SE40oPMQxqLfnGgEnYpTcmqicjtHwzG9Ws+6
i+Fi+E5PyKX6EtHx8UiC0F64p2EVZQc+S0gdyIN+H7LA3NRfos5b3Qz1wtnFlI4sqYnaEOl5MiiS
W/KcnCtF5lZeT1Yk0i6J+wnlWvEnHF35m+Ql3Bkcrw1E3tIGvKBwu5gu13NgQ6HtjwgNOtFIorbS
+XAHfr0aIIUWxEct9pzL9qBFuGySsheefGzPjMv4jpL1yL/It9Z9Z95TWzfPScSCFKygW0XUUTwj
MjWPW4CbMS3ojAXm3UwwOY5n8bG5Z35ZKJQ3riZuIfWZer0Aamrd7F4/qmRw2mf9m32nX2cR08P3
5rcJH8f8lH1H2uPMvKZ4FJQgP2FPuQkNZy+5oT0a9Icq4ogkzRR5qAIBJEgiKegYZ0WmSM2a0fMh
vdKlr+qjJDkeCjIpI+Iv3M4b3Gty0we8FBp33ILiPDtPGu41U6hFS9gGpHkHTBX07oDpaXZ0PhuG
m/JjH9XbmN4g64R/ae74ZnI+8XqR4gnRsjVQwWIlU1nym6O4hzlP783hFw5h/qCvZ9Jn0lMWoDSc
xwf8I93kjlKueswAQURp2Hi1n3/Cb9T/uvIS46+Lv4Rr8IBYFUGhd23XZifyGcFDB7oLcJHVNfgt
axeMrwuKhzQUfKerP2WNCXucDhx6JLARuHNxvZR9hIZDNIL42w3HwfGRKj0GCd7WYHrJx1G/Vsfs
2Acplubh+riFOF3xOJHdItK4cv3qeAK8ABfcHJ/x6VO4TpTYB+lGDWE0heJjjOTJ+eAm38p35SXY
Iz1sONxEWkcSRFiLWdPtgYvohRWw2gnrSZgHlW+yH1CaCcH2kXjWEWcOL4616z2MnsZBy4f3xKZp
eXpL2i2S7iwUybZY3Ptp9+4f80jks2K6xBUEW0U+zsQ1T5we8geJGGW68wktFbfnyBYfavL4JwFI
ZaJzAhLZORcBMKb8c2HKYBhwujg+1GAyaZHVSWe5x6HGZRSXbxRFOVNpn4lxMOlcQ6M6GPmwQMr5
IK1HA8sX6SC6VqS6eWCH3V1D8HeOZYTM55MMKKRzvpPj11uvDAagH5wT6+iuOzJfHEr0KN7vIZKS
BGWbs5cmRmQfIC25HKSRqL+MUSrCcCBmmSsAQZm04HwGpPo4kDFKIayZIA8WzhYSF5cf4AOTSIXp
Ecfky/wocmzbYkJVlxuI7sPpIRFLg/Y7V21OGHFdlMgqfp5/o9L9D9dY8fcvpIjoR2fVhr/VBUkq
mWaFbQaFJc714Bt5SoDK28YZUmseFwBegEVmRaOTWhCVI2JaQQQEOs1Rh5olicruJ4fyWuRb61ER
50KENQGngkIticzU3a/i+/givoAJeNUf1WA+wkamwgFJhNOCGhNJ9XIyqBkN78u7LaA9fozJ9wDf
E7Floj+FmkN1Gi7KcD5DSoz/owImDo2L8cw8iog4hfbtLK5tfML5w/phda8tDqEqGu5B5FwNF/nt
8F0cA8qdON8qijdFYBxo/HEEDDfW2ep+ndncuGU/hSrHNfiDbTfXbRDGLOfUNw47AHS+DLiREAxb
08McHtlO8kxxrth+fyYRDRXfPpmPCokv9SO/HQnadHyYPApLFOnEkbJzsVxIUXm+R+XE28KSR+T+
IJLWUBxKwKHCxSdM8D0iR4tv1lBkNwaFBrJmV32/+yI3EOU7NWjDgUAmJoKzNJIiM6RP9zQcNL5J
CjvCFG+EjmSgczrTOzzV2s1gst3dhlLWTEQf6T5xZFpUEDBTnygQDaF5y9AJAyADgvm9dLOz0bRg
DfBN5qpvcGrPBw7maCNeagGbg3tWFubkSna0kv/0ocgjEdAgQxQ5NrcFxkC7wDPGK+e6vZA/5DeC
Jgj8PsgvFra3CCIwghLPq0jCWg8xqYwl2PtiTcIm83uuWmfAf8L7nExxOvYuTU5iRHmzmh7sMRFA
DuJqy+WaPQuwnSsgASZYrkSKOJH/iBRPCzr0hFO3PZUBUh6eSAxXJm46crQSS1qihkjpWtIyKjkk
da12Li4lFvsRODdRijh2DmL5Mrle/JWYJEoOFWEG8iD57M93Kyyzf9itovHxYrdiLWgUZWpbF/F3
5Uo/CQIWeTL53r38br/F8hidrXD3RSJrExpFagl74lq6Wqgyj5+MY3ZrXDdnVNVu9q9Y0Vwtj8Wl
FWoHzvjAPqHFE6ZXMfVjkT3E16hA3NIoO1Mi7bQ/NtQ3Udfy9kClyrmF2dEkMRzPuUCTxnA1Ps6k
xFziwv6wXZXkGuZ1f2bd7yfqe/5w5NAMilPDEgGGfT5wxbz4xOFI6Pfly4KAtwcBPdOjeq1+Gk/V
OacQCa3KWRaHE0XOjtKEeRiOzo2d+MtXYO7dsQuRID9zrsoj8Z0oTvmcypt2pV4OZ9aRq3cgLvh5
5ByeXsH/tbbOf0Hs7JPbwz/jZs8zEJgP9Wv9gaefeW7JqOYfNnZTlmNpQKOeGy/PLRlV/sPBnEx1
TEVRZZPuy79bMoaJ/StGE5aCw+tTu+bfLRlD+wNHLMt2jCcgLX2c3+jIqAIN+1dX2pIVx8BKio4R
Hlt8hLcixHpslGXSIr8B97ilcFArOuzTGq90yU6Ew2MFiLZs0/muX9fPpTxw696BlId7tpcKJP/U
wk/QGKuzGYhYG+xDRQVaw5BQCtQ5GWs8WLvZua6TfBvO1lWRyEEGc/2FqocmOmivBoJOg4kBHU65
lgD/vtXbsAdbs3b8Q30Tr3bnsCddOkX2nuo7WiY9qaxVlNm3TO2dM6uSu+9ZS8PLSzo6nYB+swSZ
MqgrOizUveM4U9vkfqz67NqM9Yq7djPRuAdynPtQc8Z3cjIC5VF0x8yOq4H1JHT5SuUcsW2gBJIF
JeYwqCN8+UVGwwRIWEJFaIMP/DGeFixZqxmwkT0sWMFofb6o106yVO/1LQNT5wwyHqYIyPYgIpqx
/AocrJoDVDfXEgbWJqgHMqasbp+NMwK4q2pr7p6YuQHmywYMCBMG34pK0tA+ADGgQAMoJMGO6ZP2
OtWQyPJgV3KDGKzZ5lhM4qXDSjadz1esF29Mu8Qqvh4qmcrboJrkNc0wcPhWpkLZzkmkJZzspT9H
1mCzTzhXxW2kDCrYDBOk2Dc7s1Ay3B00Vnq78oo8hwoKiK3/lFt5z4UMkyEmib4/iXCqQE0DN7Ef
un5KPtEpHK/ndATCVcJhmv3KtudLe7cmRZggLqmvSqArgY9YcMAwIl53F/OjCURerORXVTZrtjuD
sv4GE6UnrUgX7bEDxTIwiHK5Azw1S/DWU/V7Aq2c1KXoM9r8+N2iTZGrV81aq7CzAOe6VYkMBVZo
/JsGShxcSS5TIpOX/a7QEm15h68VAsvZALo6XDtjgGuUITWrLLsFBFqbVc2HsWec2wPap14aNzam
XtVUJaHS68Z7NM3tr9kSb6ZnptiTHc082RsPITUEN/kd6mergpfJa0uRDUMfY73CsXuhTVLLeefv
+Wzr55IE8TJay3zuz7o+3x+XdmUZOzF2k3g4Oc0QsgQxCiuHCVqaPi/pw4ITsxVosux82swRUHyp
7+hK1HPRxEGitGBKl9zQb1UwJXjiQCSSik1VfWtdFmrecWkiwYpvJfiMLQZUmGUbRd2qBBG09IUR
SfokF16ZSfgbl3u8fLDBr5OGVfZ0DdYF6qk0j+OHOFfsd4Ar9+VOU4f8Y142FqQce10+6+gvoKws
SeAOweVNqmfUKCsfN2mVB4Qk2vZR6iblK7aZY+tBIdvADzXgkpPdLh9rYxvpqhTNnanOXjFMEOBm
ggc5Fbv3TI775UuVJubJqPR854LYxBgy2Z9GC4kAEtgtvtvQKbkrUsjq7tK049cS7rFzdCbs9NjY
0jyc1DY3Ob3lFni9hSLIl23KZxx5hs7+6EwTyszoAaAiBbUV9o7jzBpiIMnKfXgoZlRC4rShQgDJ
PPEmKba0oJgVbTtuPVR9F5A8iVqiSNYjdmwKGQTz7WP8hlTCJFmjgrznZNu+3PcNlyyCNjVBGUS8
OzTdAFnBSQZqk3o5fFGNYvhg1AnMR2ipyBDMdcftVsYt2QXQDzFuLpOEjjuH1N0oFezizYRh4APH
J8McLZg2rrpY25ciVhvw7GsZ5FDUk5tGU4YiUHheAdO+qZFcNcatDGYdABNkaxaNv2M4+wE9is5B
CRX/MQQ6kGEB9Jdiwzlm84I+hYV79QAr8wQ9esFO14yLDzi8SFto4u+luevaVUB4pzJ5lzpjPqOv
kK3IMQx2XZ858tZ2OIONGCDonSMqAVkcGx6aGxOFenMF3mea+OldJ7GiJ2FaZbAVZUWpmtAs2nwH
mDrrVjgWSpWFjjEml1m/d+hW9Drq4pO1WPZ55aAlAS65XB5UtU/vbG3QK6+GpvhNnRx9DbATm+dz
k0hefTMzKhgIsqrI3uwxuF6oL+gYl73q7CdJykrQbLmJB1qr1qToi2pX/mLL60NhF8pFto7t5BGR
9a+IJAsWp21Tq4sdYhUSUgMyB86o3jqZOZ4tXbndpxsKjSzyob7BedSG/lyoN2q8Do+oS6hflrle
+7AoEBHg7oIKCsKuA+TnAe6Kww7T2P5jPJp9UBKxkSBY0uQKCUHOiGYx6P+ZrC40Z+MEEdt2HB62
bC+soJ4cSlS2BnUBqnw7bujIWuN9pls5HYthByg+zJYBXkOSgBk1SzZ1ob3N4+cuxTrN3fq8Ecis
IlsBsRvFVzyxDarssz3h+Y2ldO5DMtPvshgrP0QNxtk+jdOmJWC2NeXa1CqKlkYC9wBe+mbTAkH8
h9pBa8CCT1hivgXAcfTKKRt2dzZ0ozhX+8a5XvpxvFsrGexyPS7x9dZ3ClgJLS1VyPZ1bwe/nxD/
v8kpUwCQIVRK3/+fk+Pbhzp5CVf662eek2ML9hd5L11P09RkGx7gn3gly/7DwhVZFtgjVeeffOVf
eCVN+UNH6ZH/wRjTDChn/06O+RJmrLj72ihPPkt6/UZ2rJivAXN/NV/fAOUWWKuVOWYU2dX145xN
dDKSsYvGPsYTIIHsnQPRDCBHguPYgQu3MvSKpgYkOSUZgvCweb02EcqpyOb43cZxLVVNRb2o/gwP
T3FnXSYxtdvqoU/i+ZhJcOkVYx+DVaZJ3tuDeVjRG4ZYaay0Kgay8rww7on/X5FDoveaqO1lWUwz
Iq0O0DFnga0iI9aNdEsWtp1gX1u9uXzZllEGG46fDzmgfKo7gPr9NFMWUVXn1JqzHthd22OD5KDw
Ylc6NjNykyMrbcicfatt3jgFwEqonSawfnUStK4W/X+ZqLTsDeFzQVtUiakGOBU1I5wWjhleeu48
tx+k3BmxddGJ6mq3vc+cFXeRLN2+W5ozhU5vUZO0sXWpYex76qBVblXkgDua2vDMkkNeVkYI913r
Al/j45iTwKFbczTrWC1uZBmToQAOAAMLj32zXSu2J6pqVjZ5AD3flTo84VSrL5adgOWuHcYyU7KU
B6RSV3Snd8rAY1t9LvPEemfX8QYTftkvDHWbfWnsga1mwxIWaASF5KEDcmjZoTbVj/ZapIEypJT3
9Gnw2hFGuoN1fLjpOn0X7DpVt+gLK4SiTT90We/SLo/sdetdPEXpf+r9xROHCOew1CvjWTqUyYrT
zmpHmsUdAAbb3W6vgbnk8RHdJur3ExF8s0fYKi0s8W6GxVEjUHToKvWmMjVY7hk5+YSL6Q02DE++
QFR1x9L5PGgj9Rp0IE7J2sauvjf6YY7l9v0MI/92niuUqJPJOusKrlduiXIUlCqMqcplpVa+Zv37
aRqmyNoX4HGSWR2cSi0//GfFyb9Hjf5XLBw8B0ggmP8cIM8R30kfyr+JkfzYc4y05T+40Kp4UkKS
BT0qyLPPBQSiJ+7TkHD/xcV9KWAo/2GDM8fk2tQNVagb/hUj5T8MyzK5+fMFRdXk36ogYLb56ub9
HCNNQ39bOhhAuxdz10mRqsDO0IYWShesJhjrx7qlTNqu6aeaZaNvyqcV1q47Vct5t7bYHQ4tFDJM
CWB7fFKU5Gyo1k9mk3zcaA9MxcnGd2sbgHRMN2oPK3NWqse42u8kdfuIUNzdqKA9hloQLHkIQ/rY
kioPsKoGLb1s4uS4oo7Q9HkaOqNzOXHDdx2riDA+o59p1YXfblyKpO1BR86NRI2yK3zTve3hjkzc
JspH50n8JjtHA+tzOSqHFrl/fDXu1MF0PLj/tOxsGQkhwyMdfVf38zukVD6mg/l1HfVPm5x9n/Aq
gV+IuqKqfoBxdpigGU+j/aXsUEzTthxXixV9U8j0uV36A4BD1B5vV0Ix7HjTHbjY22q++E0KOrhU
7hBNoFdg9N8HLp5lE4Ova4I6HamGOzfqWk9IYIGwb6rmYnNodGbpiMVITSFWTc1w6+ZLGQYCAZ6m
ZJYl31qkMkF47z5ciKhrM7SopR3B7x1kSEc5HOE+jd/h9so7g6DhGeXyRHO5sfcGdIZ56UiFcjSx
oZFkK70v8BZwMucTFlkLvnigSCxMdzLZDlA3cPwd2kqwbRugTXNE1AfNq1Ue73A0XELNUWe6PUmj
RR202Sgjuz8noc8OHfo48oyWweZM89We9Ma31UbVI9e+pmtnH4i/UpCsmnRAHpCG8UwTqJWvnaGX
vFYdswpeBw2prauD3CopscZqd9ALmwx8LMzHtGgQudmcZ4Hq3yqB/p9lfP99ItlPkzz3Ie0fsvpV
DOMHnqOXQSBSVcXi6mw6porM6Z/Ri69A0FdNR0QiwzR1vvInIh3rXL7GkW7LjmwjWPPv6AUinRCo
kd5hiIsIK+HodzK8N2VD6ogUDjXCq+NwwbXBt79qHBiSobE0NnDAKSpTeAE9NlWePeRkmedIUZW+
lk8dJawVYF3MYTs1nRmqaZ+I0geWo9qiH1/E/7+B/L3ByFtPH4k6pq7gfWWbqs5B8LKXYbT1giJJ
RsbY7tOEQdHknByYgWtQNhMAZe63DxIFEq6R41x5e1vC022xGqnlGJAvugCfDajI16R1X8wMey4k
/oWE1L5PXtEu+nsFyx1PQpfl04S5xOZOC+x5EjOCUXal7O36EeHiEttAp7XeqwmpLHVCKdqsMUPi
P0OVEJU2U7LQ+IgdmMqadYueJMi8OF+8wSwy3S1rVSPgzzo3aDRMRq+3LMTsuEDqriLr8L0pK26P
igaHD8JqRY47O5v5eetHB/kzOf8V9eXJEfZFoftpViFFmGh58wCuD69n1R73MpeQSPA76GZKpQYq
o95WlBIXrIVHKb6Yq29Ki6VrOQfa8LmuoFel77oZAyM5CRs0AYFxWWHWQlDO12NXTu40UZbgr7Nh
8OIi821lcDvdPuiN9Ozc/Y+q/mIZ/vDpNSGgoYszXdA6Xq6JvSvGJsmH3teLBFlKc4Q9XmR19POl
J37L26fQB3DwcOPuhSzx66coiOGmKNkAD9tqCAgG77SOb6YK/4fq824tIP+6rPF+/tC3LQgNNhw8
FVmmFWLIBkoyr5+aaP2Qt+ZIy7PuqqDVK/l8qTahGJBRFDHUXOO2oCNu6ShJc0M1HmOUPpdTFOWq
6tzItua81HQVroPQ0ER1QzqXczX/kHdKQXUEefquX4poNTcDNISd6L9gVT35Gr+aNgZAeHM02Hrw
auw3AyCy7MYmZF3R/UA/V1sgCBQz/l07bW81N5uwnzRQhHMMmFCeyjDbNDag3Fpeo9jr0RiQqjQk
fPpWgPOQn1uKkJpU+NVi0Awu+5NhDjdVOSLQ1uHJVtExulAaabla8BGJzFZ+N+5bfVXkCdJE0Pl/
MUBi9+tlYeBtTvC2NJs2FpHy9QsyZopE8gQVPKeyd1B7hB+wW0Y+RX9U8CK3LRR9fr4mxEJ7NaM8
USWjVHkaplXym+VeFlKD6AZPbPv+butg6G8EKb+QTk01aM8Vmn/cW8rrBJaAy9N0OFmWYtvkxE9G
DC+ax01RyP2g951vyKZXjsYYwtzDVUzPJFx3NAAxW4Xd1jUZnw23Plsffz7ap4j+ZricZQqjlVlG
VNRfT/AUSz1SH0nnJzRXorKpwDZPGHWW1h5TrjMAbGwqQMi6t9ypo5TaaB2RxrBab5h6KtwrtiPy
7ACwscbQ0ca7fS62QM9T1J+LEX39VOdCX9Q0m3DC5tqYAvCvTZzmhm5AokI27qr1RrdzlJjR+biu
6oKaqmkYwTI7ybsBJeS7OZ3AesZtEdDEQQmFO2BgrOlWueNoN/cK6hneSuxIFwMMhpSbx3Usm/dZ
Cq1caVrwIBavbi0wYnyavv+EfOu/m2qTwU7756ujt7X9NLzMusT3P2ddGjRAFjN0Y87Zf5XInu+M
yNeTcsEQtBXqx44pGqV/1tWMP5CJJghTVbMMxzJf1NWeaIW6zE+RlimiGvcbWdfbkK+ykWxbl4kn
iqrKaJu/XvCNo8/KEGfA/+a9Rz4eiUkFiZYCaZPZLqfb3pjnG6nolXOnxZt64VSioaYr/ReMz+Ce
W/2gHqxKb+9zZV06b5Ts8aExzPYjokbwwmkNWcAB87HtPWtGszpEvnjXwxfTff28QV+SM94cl4wC
4wCiPvNl2KQWb+J+31pLI/eS4hnKBvo164FbDrnh5bvesRMhSlRAdfLp0+8/lt4c4ViWNZ209fXk
OWtr1FrpIIOZ4Menx5ix7ajyVVf7up/aeb5YenP4RUAWpK0XEeppqC+fqb5+5op1htaO4pky+LW4
NeAY0nDpOvXzzwenit/09knMJq0NihqUdt/EQrlHP0dqc9wQSNs58BokmLjZFaLmWs/S3bg5+lmV
buStzdTRG5AoRK77BAR4zRLzTJIa42DTpKXlV6h44LWpBhyI/gOw10ZVHmSjQt9m1citXfTIm+tW
G3Cva5W5KP2fD+apEv12NAoZjS1q24qot7yeN2UCSVE3+S5MupMS2z4LyXsZ3RLfwWRiDShPIhDT
2VsLQHIvJSS7q27/iFOnlUXo4cEIW2blIo7rfQl7ZVqJtkk3f0/1jR1TbGYOHt2S4tYvJx2df6Vs
caVFg5shqmK0qHkUOGy1GM/tU8l02IhhgVwXs7SI+QJ3sAOkZRL1GuMZxJrE1A5iljMx3x2WovDh
nl7DIi1QGGQ7Bren24nsaq1WApZIK/37ljdc6ndCR3MyNLuhnrGinezbUyP5yr6vj/raJouX8hAF
5RadbHIfHe2xQBlTcpdKGW1SHwmwxKzGeue12hyv/mosen4+pKBPvL1a69HD1RUYBPZhJlw3XaO4
A1FfVQL40CnvdaN66RcqvrK3VA1OXZKvQa7Uwuq8xrZTMfcVmAQ9B2SWu2r9UBtWk9GbVCtOzmR6
V/bT/g5deuMOGeEUeq5idcO1nDiUX8a4rN6RhzVH1L62OTT2Ydm/GXtV7QGqTRngdstZEe+itpW4
iCtmcBzmYXtH439PPJxfHNb1MMZJZKJmYdB3z/sCaX8d+197NCzJm6ZemX07GSAKGBXttyrJcCjE
ZXUP6ZFuKq4PIwdvyvUJ5MHcbAh3WGieL5Kx3Knx1p9wa62qiJ9ihaB7oO5eh4L7ggiEMdxyb8M6
c4gT9RFbEYfGtD5r35FXNKAT5CqaJGMxTw+6YS/vW6VZoABlvOgy6SqQ+Xkj018li8cxWdEcf53n
rj+reGs4AlcAAII4bZc4KjohkWv3Jr6j3Jg/DiI+4yKAzBuNz/beFPF7eQrltYjqzUBXlaVJrI9F
1B9E/Lc0TBn/V7UZXH66niuqIzlBm7RmsCZyprgmul4pJaxVwhZqkB2SG7Nw7tBz2n+V4is/xD/T
EqqFlsm9HKCRJlLkFyniotvqkqIAi+CKdVVr1Tc7p0NQ2dxWmyk7X6eeQ0lVH9sJ7pSDzPxORVE3
0O6Ik/ndtm+Hrqx/kbeKtPtVpOQz0RzjEOU6y3n6JlL+NTHZYDFi9WnwdhGnQFTEnBhP81OOUkqE
EdO2iQl8inD/P/f6n+Jg+ufc6y79/j8oez1UD68SMPFDzwmYZKl/WBRwdHqalNqFh9CfdS+Jgj41
TSB/KF7+iQj8s/Bl/aFqXLXA7Lz1HRJoQUWTgZQ5pGCkZ9bvpGCvCwpAB1VKa/QONE5acbd7czCh
2j5smmK0kZPOjWdoC2WY3mx/kSG9vjn++RRqfBTsOP3sN9U1tWocJH9VuKVgZtwYFUSvkJAkcGbZ
EQYBld+1yS+Y5387MpCTMrBGkjP9zTP3Jt33TTfbqNLVJsDPqBdX7cF/8bqvf8z93tgsiqFRiiGF
1rjvm9Yzb+BFRDAdCvO21TUR0jqQ7OkTf8rWeQEX1WzvByNdL5NVTk97rlOzroEBI+7+i5Eqr3Ol
589AEk/tFG0Og7z8TVRq8LeZnBkVhF3Sr6VmQE9MykmiaSga7+0MLN+2YCaxKxm2kF0H+3LCbX5T
aqSopM5afjEpP049lQcAq9SPhN+WLaLoizmZHcnAa9eqo4VqyFF6SmecfvR+PvWvYzGj1kB60gqj
JsG46Ty9foqUyRTklqSMsnYGLb80JdJUku2CN+t/MaAf1i/bkzxbYTuaFKht8QJeDEg3RhVH4zqN
9Kruzqp1XD+MKN3Wrt3U9/K6SvjXI5z02wNUad0ZGkK2CofG23oEotHmODdUAjbgNFdln2s31jhZ
n7NdK4+/OZcWKFdF0ZhSXh03xtcDTFRr7hThRpHxOk9pNsIjtLf8bCy7X4Hzf1gcT4/SEeylas9a
fbNYQRcXyKbiJSCNQ36X4tA6SFZ/9fPxiLD115nI2uAhoicAKJGAI4sL8csXltdquWh520ZZTGW3
H9fioI7rfFX1Tn9RTob1uwHOcoC6aTzKFp5wb6+AGSHeMbe1ixp7uVa17HzXcX+apDmoVumrsYKJ
+/kA/2YWHZMqMC8M3ViaJK8HGGfqsiO4SHSzzcSr6CP6tQY7/D/yFKEYbQK90Z4qni/WvTXVKogC
C1RvDUhsV6chQNq2+o88hQlUcNJDe+jtirBAjBlWqbfR0ncxPgbLl1Wxhl885E1172lJcJ4CX1E4
EMiYtDczNnZzx6pkLLq2e4uy4EOj7DQ2d+V9pWzmuR3nxaFT99RTQYuFnVqjZLDI5i9iyd+9OYtW
OOMUGlxvd7Vaz6Whxry5pR2o25WOhpqkEf9iQb7JVJ+HS6GWHY2X4I/F6KwrTHtQGK4TO61vjyqU
qXQO1Gq53aoZGEqbuZkGFlTG+zzrjnGrfF4TFAbprgL5Q8DYdZL+F5/qb8dOMGP+FRvZsTfbUjeS
Iqb+2UabNt1JsSqFerf9Ktn4u4eIMgyHg6mT34jY8GLRasaQmQhbtxFwxDqSpLn2AEgkv1hPP5w+
LFiRcesmx5zK23z9lGGwMUwBxYBBQy0fJm6vdwVR7bQOVn74+S58XV96fpU0AGVQGiLNl9+cPrhw
x/PUT200NyPZU21DRcIBHtxojhHEWkiuUXVb0IOA/cUgf9w09GMUqnTU+4HmURh/PcrYTOJcb5s2
Mpdh/pRPRn2qh0SK2mnAqbXOjLOJ4tf3gRV8sVRFeSp1qNpmbGS/WDnipb0K6FTX0BZCngxhedES
ff1BJNnUmrFxmkhNukeoFHnQbnMZxEJvF/Tbv1Tp/rEX8MOBzywL2CHDJy6Rv79+3ICR3VCVUh3l
epUXXl93CUA2lu9lHo/LoaiaGP2UWd/uf/6qf1i7PNchn6Euqout++YuNyIGDnaYAjtoYPUC1X3k
T53E+MXp+DdP0SD5OHTjaSP+4CwtOUO5qPT2IoxH8PSUSQC7fP7086E87bM3r4yn0PDnpiJuOW/m
EJMLCT3stY76uPyatBnK5kjYZlkmeY4yo/gz15BQpNta3qnM0MxbYjNKpwSRbzz4lLo9b1aKwmuL
E9bPP9oPe5crD9d4mdI24FDkkl+/XaP735ydR5PcOBOm/9Aygh7ktQxZ1VYttczowtBoNPSeoPv1
+7B3Dyp2fcXQXHSRFCiAQCKR+Ro3cWDfFH4+5MNe9jhbFOmElFcsy+Ptod6d3dVQq0XA+KfHL25m
I+mjPM9agwZKtQjU6QkyTlrIXgJe75ux5hxuj3z1IzvLMxHvA9pnyyL8FgbDftYHunWF7zRLpcvG
EKS2qYz9h1GAZ/AEUp2lR3c5SkrlL0iUZcO2EhZkznc15uDLnw+ii6XtqJLTWe5qEVXFqmkBK7nf
aA58F6mLXTlQh7s9yrVPxeNUJ9LytHgXYmwD5f+ggs6bc3d6gWOm3yIg6YepHcrHBMPJuyHs8Mlq
FLP4D6tokw6YBPslz1ptyD6NsaApxtyPaDZ+AXNRHJRmsE63J2gu0WN9IjHr4DNx6On8rG7GEeqh
GOWU+5lUus+140xnd8rkKWhy5R76BLIc3TScI3rnfqeI7EnApkMOiDdAGBUWb0VbZtMhswYbCSNn
xuqysN3PQprfcowAXlKFzJeHPT5SYHh3aVrXyKlCVBohnN0ZiuzAUIzyoCiWfAEPgAhaCEO5yHr1
vpBzdB/gMHBwTCXGz8mAk+UUsd91pCFpKAM/z8b0qcpn+zDNpDK3F+fKBUMg5JahFgJDc+0LPrfB
RHcnzn09r+177DuGJ5YGU6Qwxlw3NKMft8e7stvYzZQneKgsrNDl+P52PPVxGGvdTnIfDpGCYxPy
h00fGj7eXshtSXB8OsLOqHMDFb498pJkrXaBSapNXNZoWNHOvxzZzZysH8o+8+cphyPfGtAa5Qzs
Im0SDBEGpEpEgY9wG9c7CFbaw+3hr8Sli+FXEUNywipFtpmv1Biy5ijg7kcbEPbtUa58TlNfKgNv
PTnbWGWa6Rhgl9BajOKa1mkk6zwloYYOZ6RLDx/NbmP7vF9UbhKbECiIHcg6ry7uWRnJqMsIjz8g
awccVr8NhMy/HCex9660OQyg35+VSJT7HI/Y8+3Zvk9X8EkkcBkWOSk4udVsByNU+9JWKz+p02eI
vsEhq8zyRZlLBF36Vn0SWbgRLVe9WwKVw5iUeahAkgWT0F9uIwkjFUIdZpalRpfjYMaFCd1d15F6
ZKHBweOvFT5M1J2B+odKdmcU5Is0r2rrXKv1qCOqnv/NOxYbigFjSeMT5Q5D+nolzHgH7ld5mKJC
Ac+DdLXuTXEbYmYaxtHr7bUz3m8V8H72klm7qGaTqFxORDPqIYzDoPSFACv8kZrY8MuMm2q4H/Ez
/8UzDk/MqZWU9PVQAoiwLacCLjYFannMw9H9Omazs5di5F6wpwbR01brkdU0TeXHkGQoa2vTNDa7
DntMdDJkZ0Z7MU+wh1MFgecKFx9wcNDSwv049B2qaXiefSmsDnmFNCy/y1DEw75yqgpJmaF1nnmn
HTBxwG/BCB0HhblyiL6nTt78ur00S4pwGSlAwixe9ORvminMVaTIsY8uZjWufMu1gvuWlGw3hrbx
xaCuubGdruxg4GYqBlDUoWxEiC8/QtHPRq7UXenjY/ccQIHQBhd5IaN4dWBC7vQWWaHbk3tfuQWl
RdWLVxUlDAuY6eWQtKbayGkAz6lwN852joHQpJbjgYMe3rk6be0gHRYXkyqghNToyXOLC85G3Hg/
7+VHLLV8ym9gLlYnNx/bMtXbIPd7d3liYD5f32FX6pwxNpgRGxOhBk/Vmf/588mT5iBBz+GFeOWu
Jm/bQYRxo5mjQweJHwtV9YkTrxxMzsBhxA3kCY9z53vQCaxoS6xkEkx+/Ns/4n3MBPTBw5K6EvkW
EeXyA2D13cC/m7kCC6N6zQyMIHHrQZRlqBP4U1GK0i2YwPskAh1upqnYGN98t70vx19FsKCbVBFM
BoJrsfyBRIHz0TLnduOev7bNLma5Sl5LyEx9Hei5L42xfKm7OXkZYSEeQakDK7Os6j60VeEpqYGH
AYjRXQwybGOvX5spPQpAxJQoif+r09W11Ol7oCHsMiP60EI622k6Luq3v+f1UZy3DNYliVrtqShM
B1k1ZLEC675DB7j2QxNM/59I+T+f5u8rW+DIddiCusGlQ19tiVq/ZU5GD67fdGqSZYQmdrk5QJdo
p+5g667y2FnxYpMy9h+KgJpEUWBhM7Vj+ssxM+M4j4r9VKARA/VApoBou+SPs5vLH7dKsSWOVomr
tewpWv2+nhXTC6Ruebi90u8DM6NA3oH1KCjO6KvvGSFmALSJJcD9J/tsGDWCuzV2FYkZbZQK3l+O
jAR1SND4p0m4jhNBhROTxF/Sn2YMd50G9ngkXOS24uZ7J4qtl97WcKtwqOhcbXFTMpyaoa9ZGvbB
hhh55hGPMwMc4o2FvDoeNVguN3hVJOKXe6nFnbKOe2ASah+En3OjXIj7kX2IaoEJBXoAf5yWspzQ
Fsi/uUbEGgc0BLnt4FGR+0EhlYcMKY9jOpnIJznt5OvB0P/5ePC6UKGB2rAUAlYhtihaQEYTPbIo
LhYTYxkdHav8MWsz8j8z1Pfb+/JKUgiPDOiqCjYdD5W3XOu3s6mEpZ4GpZL6lAt6xOfTf7uKx2PX
eWVYPCsqeiI9ChNanD4kSn0XB8hwYZPTaCjRluFDSRP1kGK9h1HjIcPnxMhKH0PWxW96K+NYotFl
cqNTYGPjLC/h9x0Ura07Y7ANFL31YrF1svs9egFeNHyfQ7PdOVPnHsC7io1QfHVYWohcvmSbVMYu
d5wIQ/RFXDv1DbUZfEMoy6M7RtCyTR5Du7DvQgFPPobhv5FpXInONDBpJULYtcHYr267PiznQinH
1J8GiRB0BRW5LTcx4prxfllNJgZzgBMl3rWMFKHOQxlEqd+lhbPP6M95ooiwNexccRqaGbeGQMw/
si4GdaxJ9UntR+RvswY6ntk7TzHGJBszvxIteZ8QwZbSKspLy9//tilbtylgDSapL0pLPRtFR5oD
cOhgZM4ft2xBeizhBLwHb04aEJdD1VnvUKZm9mlnxj7yLDzjwy4Heed+vX3UrnxOghbNYTJYqnzr
Kz3Xa9gtrZP4dR3gUm/UDdIVTvLnS0faR+ynJMYheeMo/b506gS/vSoTHz+71Hd6zf3kGE78uYB2
9Hp7Qle+EvwPSmB8JcvhSXm5dD2+IOgXGUiRhZp5Rxdn9ETc4Lsji/LwH4aiQUTzBiYt0IHLoaRS
5mOsd4mPnNLMLRPhazQZ+tmWiblxf75F9FWYAZqr8rYhbaHlvZyX31Ywb7USERg3ppOgDa9uHaEG
ib6Ob1V9gzxf3p4atVFPczFFnl3b5iOqRsUZYuhwbzhR8BLFpglSw6n/WThS9U4ZrV/NFPa4QDaY
RvQ5HNSUJoiRKTiwYzW4n4qgf0a+JThYIPv27dRkG4CTK3sPFTNwcLzVMJJZg4akaqd1OzOnkY7N
we4rFBMtmW7cXUsSc7lyBsUxDQIcUBIuzVWSo+VBG2d9hctIPfceYgM2lmiO9EczKX3wi4FX86bY
uMHe70IuBW5nKoDkyYBpLj+XMUVw6fBVh5lvpV4MVelYl5QpoK1t7PcrD4Olyqwv4hZczUCRL4ca
lSRSI2FEvmxKxR+kY3qa0el3ACWN4xDpiCeXdfdsoVRyGAYQo3bYFBsn4f2XNGAGoKsh+BPC1Ook
9Dztasowsd9QafGscvHaG60tatdbT3v1KTUAZoKWGjfDe2KLVAB9uG6Ev5ejkQKEinaEuhUclDkY
6TgHCCxObfdQ5WVxjoImfMaK63sIvvwB3DNyB2zie2Oaa/92IHiPnCIV4zNTeiDkcEJXl6JGNRlR
PH35BkpwVrCp29djiMFAvsgfFRi+ghjujnnS5wd85MVprkpEWpt4PgYtsPvbP+fa5qMU7HBvEtYB
zl7uCMseB7NG0M0PW9v6K5gm1euJKodoTK3/R07+n6+o92kIX53J03UgX6NMuhqq5WY2OgteNdub
0i9M/ERSi59CmGd2YaI1EiJlQgFkq3B4bd/zdtFhLKjgm0hJLofWJXJPk4H2lJ64ynEc9WSHNp1J
3aUfTt2Mi8ikPAZWANmrmnTfiYzm0x+vM28a6GQOFygRbJ2DoWolIz1MycLr8mjQdTgZOG/tG3KH
jQN2JYjpXDSgEBd5x3dVUiNOQHu/3Wq63t4pke3c5X2BGrqDKzXwZnixHWott+d35VTrnGjAprpA
HedNy/i3O0fYRTUlKVfppBsKHCytOdB22aIDXkn1INKSSzLEYti+xiBB03Tw7zYTn5zoaR4T59np
EnQdk6obDmqgkb6rCiKorTEdZExOXQRhzT/kunVyKz/Dsq2+3J75lRO0cHvpbIDBAvm1ujMiI8xs
Z5wTf86mp9Qxsdd0FttltzTvbo90bY25IgidDlkJT8fLXWymWlfZWZ74Rm0n887OwcULU6Iydnuc
JWNchU7I8nSIsLAHxrqeEemXMmMnT/JlYPsUmHa4M+P2V6Krz4SrbGO0a9uV/iAYKRCtOlHoclZd
o6uRBQ7K5+EYeHNrkiUvOmmTmdcewHd8o2VmbmzXax8NkAVlc/i/VDVWHy3JXLceRpcks0DWrqrs
0LNd8lmjN7ba8W+AlfVy8gqAuAaIBPTc6tJV3VjD8DJggyjap6hDZrDpnsg7HwILse1InBKrPrcp
JdFA2xm9+KjWGASV7ZMTt4cipOI+NE9mMH4WVX+6/aWvXUa6ix0jdToooG8KCb+nikIgzkmOh3km
Fc899Hmxt8dK2wktHg52nmI6kTQVqvd6eWaK4VEGc+8LRdpAgcKt0sH/+DlvSC2UtN7putQtqVDa
cJaSfqqOMSJc92Pe/MhklX4YChGeOIDVrgNyu09tfGgnUxReWMjGj1KaercX532tmKekpS5QWEBz
tNkuNybsnFHVoQD5Ce2hM/1qrGoqtd4HUHjOVW4AC4hc+2upR/1pmqv/kCcxPLUC5CZMUGWrd10v
RBmpPZ/GHSqe7lpt7kvyYv8/TJLHArplRFPqEpeTDMqChFeZGIVOyT6iyPlFdSYE0984Qhx5RLIW
ycjBzJ/a0jQ21vhaSOPZvsBlbViM6yclAFY4dnJAnyqECtYWqBkMWZhvZB5XT7ug4b3UwABBLr/i
98vJkIjtDmyrqGhQHjdGXPm6KEYUx3Vfb6/n1Qk5C25sqUXBVbocaoxd1L7S5TZQNMeP3An7CJn9
Mdr9rS5qMg7NMgoMq69Wp24CHkxN/CJ06zukyVy0EvXyP9w3LsIC9JYpZIOUvZxLPRqZnqEC5ptS
w0QgUBOU5MY/xoFzl8FoID7yMjbYCZejVCPy6QXtSJ/CFWaUFSIXTloEXlpt9Rav3GuMxDzoS7gq
steXI6ECjOqSyV6fbGd+6JV0UaktnbNRpskhSatyY9td2QuQZgzeWwvkDaHry/Fya1TLVGVmI0yd
A9wBLAHFFB/+eMcxCiefkiuviTdd+t82Ny9hmaukQn4u4cZnuWUfQ7SxNm7pq3OxVXogZK80dFbB
UJBqDdmydoU91fdou/QHHi35RuniykEFJQdCmUTgDZZ0uWLcP7NuRBJDvEQLPbPLcU0Ji+poiSo8
3l625QevbuWlJP4GXWA0sUz4t2VTGi2oS9XCZMei1lS5zi+5EDqdJvmgNpW8K1vH3Ii119aQex0k
1IKOY8NfDtkgBjjlDkU60eXKYWyV+RjFdrRRKXnrj6xntjzzecAAoidXvhym79V4UDqYI8lE3NvR
bUDuzBGoCZ4arYqeJXKQ8zHWRdp4wPNQEpvJuIe7xszxmWyiYL4Xiop8DgGgjA9cgunXBg3F13R2
/7GCeT4qY2d90Wi0qTsVZR5zlySNCwN4AoSAHpDozTtpVTrG4nbdfQrVQWJcpQ394I/QhknKhTah
psrD66cA8eqlaEiCUghNt7gjltXaS4BYunlc5AG/2Q0yRPusyYfOr61eYsQC+gPdRq23EawABLoP
8Ar/S+VZnexkaebnXOt1uo2G9RPgi4XmWU7BvxBl/tzUk6cXaEbt21HG866k3fVhcIBMgP7Us+9V
5+rL75sw5A5nfmrnWn26b53c/oa+F2ondglUxOm65mtUa+3f80wXdx/k4Lv2TlS1P5BWRAk6KeTO
yiw8b9XMwhavspJuj9iY/ZeRJsbHhveKBdpqSNN90dvIm9WpSMfdJOzypQFudpK5VuE3MkvtgTWT
811TJeFnVBLr80Qh9kNuR81RThEOTeWsP9aDJj3VmtBHhMSO23msj+6uqTSKjcKu569GO6Kb4gRK
lG/En+UWWG836nLgCPjDgTR0ud1UdVCH1mJXV3UxIc8EPtpLl1aMUjWzZwQN/iwlr/4hdz7/+RGG
N6QCb0JKi9rz5chFn89UREZ8U+2k85TQcD4qxUQNN59wDuNd8Tdq4cFG3Lh2iUAbwZOaQuNyy18O
mkm9D+IKkGAxjPodq9yfjXzEDzgZf9K/UTdixpWISCXSAjjBHcK+XP7+tzDVBFJohd3y5quifO+m
VnmoqvifGaLOxsSuJd+L9MFCYYCgSZfqcihHn5s2RYLMt50mfw0ygr3qNHCzwWvsY7MWO41eMwJV
Cc5sAfz9Rq/aYzgDogx7dYu3cSU+X/yaVbBUy9BSgpCrgE9IgSxK9v2klIeoA5VTp0p+zhL139v7
6epaGyAnlkbiQgu6XICu47CLhtsA3XN30UeoDrKaLG8WpbFxaK6VJ03ao5AnIcsAGFzlIoOTyBHN
dKwZZwBaKAUANwnN8hijuI/CY1of6xxAm6A4t69Go0cKPlDOiOMWnl4Nxr7LBLZy07iRslzZ3Rc/
a/kqv203YmrocHeQKc9pdgJor3ohHgr7rjbbo9pSn7695FfeWIv8EQmMylkyxHoZLJfCvpax0yBF
HPqmq6iDFt/1bFRRehf5Efnh2lebVDnpldw6XG958ip2AUumJ7qQEGkjG5fTBQQzFonQiSBqgffn
iEmYi/dmWj90tvw1oxOPLQZa7c2XYMCuesBhCMFPdgcKvdVfo1Z+EzpaSXb+LNQeCSL5qkt32ggB
V9IGOlT008GWwtVYp5E9lCJ0N2hKDHab7ZukwLxRlsOfJ3iupbEOcKXAwhmrrCEFS68WSkhZfsLQ
XeKk7S+i8BtzucLuWTi6wJCRZERe0VydMTUzYETHWuA1CvDjoXbzo5126Smfx+C84AEfXCWpPpZF
FhzVJrKOut2oft7G/97eeO83OnU0kKRsuYUcvs7FVKljq0Gb3xNTMh3MBDDPOKfhsY4mDPH0pt5Q
0dsYb/3OHgLZTiKoKXBFevmQWm15qhVD93kwlj/q2hCn2/O7Almi/LtA3ewFQsPmvtzaupIlwIGE
6yWNfk4NaWDUazb4s3elkezNCdGatJwmj4olksttKnaRiTCJlHH87NRBfxe7yhweUNFFUEjdAsFo
78M7PRBq1LrQl8RBXzb9b4EmGRtEUmvH9VrRYhoVohE+kMwYBT7LkUDsJ3c+0urHA8AYFEBA6c6q
ENwxTdqmH+0JoGTQ3lei+DQ1W/jIK5+Kai6iaLxFYZmsG+qiqictIB55oosehtlAk6ZR1Jc0cMfP
jhVmG1/qXQgke6EsgToNLJOFKnG5Emi7J1FUz7FvhqiRB4rqYCqS9I8Oojj7MQlp2QbtMU5RMq7m
buMeevcZlsEhgVDnpSsHm/9y8HnMDdlHbezDh44Wr5kP9lB80dIU11xZ/WuZ/Yfb+/LqgG8VV5Ia
anyrJCNWZqceqp5g1leBn6VF98megP67E3q9Zm3ZO+l0W0TcdxEUQDHgFyI9i7wcictZFgpsqKhn
lqq0uTWHzN2jt761p9/tm2UU7jHiibEItaxGcdNRuErI1Gp8bM6hhUL8rGRowLcTZolBmv5pxF7G
o7RA5YxCIXT9y1nVfdiMUpCJJjniC/kc9l7Qt1u4v+WDXFyRq1FWcaQYdaFlUc0Hs8RTXcLLpNjg
PAZ2Me3EIMUevyrrQ9gOW7XpK8tJdF5IQzZitOT3l9MbbbPt9XiiT1oW0ldw/vC6eYyPtjqNj6m1
SSt7fzWR8S0kJQ7j0g5dnwUlDBU9CerIDypdP0E7Mj5WKDzfofsT+K0TV+dukpk/9QDTtVCUhyA2
ol3iJsrr7TOyEowFQcAvof9C8rOopJMiXk49BBTWKA6MqCDCqguITLLXlfYXD0NA+0T2HWXas1uP
Hm5W+4l6yWEqp2QvCGZYAWDB2jnNEXySeRhS9RjgFVQkU3ScYuecxiWaZar6MrTJhy53nw3QT7u4
Fs2OesI9BRH72HbdlojblRN4MaPVXq3GpFaiIozI86afhWXgdAMA6Hx73a7tGDqeSy+DBjMB7XLZ
alkhc6qnkd+2qJnhINMeU1v9DBqmPyACv0Vqev9gWj6TQJaJJwMaDGsB51HkSjJ3IvSjvv5HxBkS
r5NpfEih6x7ywPpoGSiPA1WJHgjAHaWlAJMGWyj3vfHnZIbltyyoKRqwhLj1aSkMpythSYe+WxnJ
EeePENmXFmdQfeBBnNmm52Tz1pPxSmxYarbwtRfMDMCUywXn0RKincZXRVjsBZs9/RUZs/yTRo/y
VYsQUisk5bxdVolg41O/wY1XYYmheYSTwFHTN1cbinAxa1McR/4gyvtQw/k1DfBMSoeMPpqgNNKl
MSy/8dsoJAEyeMmEOBt2/ZMX7j+1FezTocZUPO//taOUllIGu1vpf1CnPoVQrQ5tIx9Bbido1dQ/
hFW2R5kX3TGslD/tgHAd0S7nZmIqKHosF+ZviZCUpW1NLmuI+RsycKITnqtBcr99NK6cP0ieb9+J
pi4MwMtRqILysAwRfxt4SqCgp+v4oOFZcnuUK5c7owhqxAgPcgeuQrZM01RJB9Rj6MbjQ5VH2Mam
mXbObabWzUWyW2oqG1vh6tSAiyNaBUQfJd3LqaVIzrm9MEK/Nd2fdadpRyuM8+Ptmb1Vsd7tNyTj
ETal+EPicjlK2QRm4tDyhCWfVM9mbWs7FGvEjlvYuitCIzvwoE+PoI6Uz0pVd/u6ydQjkLH4E5iY
YT/0o0klz7Se+7kzD52VKTuCtvAyO3XugkbM90lVZLsxlfypZJt6WFeXCRk5aPEubN91mpkkcRx0
isq3ke6ws/GRIzRF/95epuuD0M0gMycEr2uBFSZ+jVMziGq3nW8kuXW0m6I6/PkopMsgvhcMCJ/9
8lsYoksH2hF88RnKbzGJZi+X9OD2KO9LNJzMpWdP8xee4zu+Uo5CvRmIjpAaqskXt42yO1A345M9
x+iY8GA/IFhbUVkfwmNQjd2+p6KDXGIiT8M44Sufoj+VFkW98WC4lqgAYlpUqhdcP9nR5fz1sLLz
EAqvx4UifwBpwXwM0slezef6TrXaZNfmXDBgm0389DJoTtLGX6Bqt1ZoGWh1KKDfA65D44b+0xpF
gXFjXGDrpniIVLvPId4Zdag4p1nNTc9KjPwZM5Z8H7nBv1Q28VEx8RKK5358qaxSe7n9ua5sPUwb
SO8hVSzvyVWeGrrt0LQOZknVYqmAQpG2+P0lG1N+P8rS/SLlBjaCtty6HNuWGsDuGekcO9PHndol
zTnK0i0dhfdxlFFsyC+EUc7SuhJrqhOC2doceLxT9UNTTbh2B32/x5NvPOm5NuzVQh83ThVx4N3n
ZFhuIC5Wys105C/3VYs2fGONlO8ziRpPrD1URl79nAeqxUfVTAe/AhPp7iq3bDD2ztvsoxUIFF0b
Op0YZKkzN3El1I+gfaYXwCoKN7H6bCeu+ynszfT7WALHOboA/GLfmPX8NYoM/ScOpaaGtV5cmnt9
NKbvmE7m46E2nUlBR7fLzfPYjApulrSjMggTqS4PmTEnr0kzZQGMKowmdnEeBRjtGgCXDq2WuOMh
tsoQRczeUty9g+dWckrsLHzspy5+aHIZ/IWwcHSwcZr4EYdywswsgUS108HpvfSyMj9rw5j/i+Jp
8XdShXUMo1jFYEZOVs92dmMeB0r8d2ri8xOjEGMf2kJlqIB658gut0fSMDFUIA1sGLeookc/E6fm
BJRpG/9QBldDyRyzja+hXsov9jxBvQV4/kUr52reNQZ7wE8ivfB7vZNwccHU/RxNTT7j/OaC/rJs
LL2h0L7kQMGtXa7pyoPWmHFwNJC4PUXSoAGnK2r2PVKc4WtRme1LZmLBUwdq++LQVNhHVv6QylxB
kcqRarGr54qqSzEEr3ZfW/dEF/GaUbR6qZMkOObUjNpDU7jTfUlPzz11SkLvL0VPSjlgG1epf1ci
RUrXHNw4poLjjhZOwIE7ePBKw+9aMff1QWqafEr6KJ38xqoUc/9/si5BsqXWaRvFIoL7WZkuCtx2
8dSrhfUZKb8i36EYGHwYa7f7GMIBwyIYtdF8p+WKQ2VITcPPTmYrLwPys19ux5Ulh72McYA5Fpds
YMKA99dw5bBxxRikSeCFbVXug6jI97LUdF+09uc/HwnlHzIn2q0UEVbZNClFjW9cTmkUlYb7qo3+
7aB+P6luG2/knNfmhJSUrqK3Tr9jnQ2WCY7Q/RgxEm8Crw7z5n6uMC5tpfLt9pzeUr7V8gEvA8ZE
te+N7n4ZU1KnchyFTelVYYv4jzHnr4qgdUk8ME5cHhMmUC2tS5CNGMH18LLSfCucLl5k62/Ij+AH
wCvhcaivAttQGSNRJ3C9PLRnzJ1trJRHd/RKs/isT/IeYmaDibODFUbQ/igSh3KKdMv7Rul+he73
RBnuuy74K3bsezsy7H9lNYenNjGqjZv9ynehggQeiicsdaS128WIB5WJAWLgdUrb+03k/JO1uTwC
iA3+OFPnoWgviBqQ6OSzq6TZCQMwNkYWeIFl48KbW/SWpBCYsI/4NTeZMWLVh2707d1wdX7uooG0
qDTxdL7cDGEQD0iELjVpEarf+k6bdqGeDCf+rf0flhJWBYUjDi6Vi9VhElpnulHBUG4a4Vsbp2g8
i7hGhK+bN2Z1dY9rHFj2N5h+6LGX03KtVA5oB7he3wz0/UvQAEf0SNtjO+vuMdOt/jxw4eJqg742
xpsFDj6b1/eyduuDhvYIjztEQznZq7W10ZOYNPxuvDnRMk9z9Rxx9NHx4pnmJWKizSsS2JjSYse8
Mf+rIy+g7+Xlt0jfXk7fUvMoUTLq5R1k0mNRNPXOjGrnTunRo0zjIfw8lUlz1FNL3/jIV7KxRdkP
SWKaOHDgViM7IfINTQjdTwKvPU4Ix9DYcLc0jK7tWm1hDcB8ZjfZq5Ud6lSqMWboXqEE8QH/5OCH
hEkLEEpsdF+vzodXB2AKqAIcksuVNEl86izVXc8EOPNEi6pk58ZbMKRlVd7tFCpEoLjIU8D+Xo5i
0Tx3STIYBVv3fd8YrWdoY/aoVknzWFBy3Yg116KvvuwLQBoUBYzVUexROME3gvVTiqh+didENsKq
q45liVegOff6oe9wXzWwUHwummGryXttexJNeRuwV2hxrF7uQ6UFoGgYvh0z9WdrB8m9IfDbhoKT
v0y4ocJkbMyDIuzX29FuY+B1WEBGl5yqZmCk1FUP1/Lsq57gnCp19CcWhf9DjfXz32kebOA2rzwf
gIos2olAOXiEr0pKnT3O2Nb3fGCaZwgVNOXBwaj7pKJlj+J/VH6yHP3n7cm+3aHrXUVvmgo64cem
23K5q6RtJQEaMq43Wtnfk23nx1HwQ3Z5ZgRYq2BG4QlMou4aNE53odLmXtBZhOcpb8FnKRMNE/HV
Upr6Q2t19pM+a+4+Z3d4OtfJqTbdYd/3de7RRtXPGQU1IGZoUYJBK/ivhvzZFHn48fakru7chcEM
Voxq1lphqe3MElc4FpJmTlLscuSczgZ2kmepWv1hxvFgr8sgvVdqPdvnPGvOt8d/q2SsFpWKLl+D
Pik9ujVKJGpmweOKm6Urm+5RVeMMk3ZHPjYCD/jZKMpHfkj+4HTC3bWdG+zqqB4+KDzbDoWWqvgu
ieycy9E5kU4W970KHKybneG+RY9q5wx4k2mhCeAWkeId29J+jDMtPEKeVz9bTj/u2qrFLwSduKMa
ttFB1cEdjIy+t/G9uEelDm0pzaCBPOKok8qjNGiVmGgI0Vk3I2yrnXwuHk0ZT98wW0231ud9JEM8
b5GCWlpgEDku9xx+ZrWiNuwiq8v7x8rp3aMaR8ZG/Lpyjhck9+I4DocM7uTlKFFuxYHu1GSPSIwf
w3zxtK+05BA2LXWgCesWDDxyr6RY493+/m/QjvX35/VB5ZZQvbzLL4cuY60fetpFPKCS/IydTN3f
w4LFCduxRzVAQrKavo96ZxwcsxnFfrbS9Es2iiN8k3Hax4M0/yriRn7qKmTa90i9qA+OGpUFQrtB
/QUxCO2jomryE/Kmw4cIn70/JlEsMHj6EUiYs31hfF7OIJ1SBzH2ZfEKzTgpYdbthT5WwEzr8jDr
pjzYlgHonzKfp7hyC0V25e7m7QEQAgrFUstbhcJQy0yMr0tSsxzI7YS7y66r2uxkacFGtH8DVLz7
VrBEyN41JMbXATDDEVzOs+14k5DtqyHL/r5W6uQLiMT0II168eugm/83HEf9G8SPAbdd6f5QGioI
lJHj6XmCl/gzAJOE1+I4PiYUUvNdZMXJX7qiIeo2oQ74NUst/AmbEt3A/RQE+rc0SLQtBtiVRISi
CwvHF0NTYF1Mi1tHIB/GV9PiPvRix8KpTcWL5fb2vlJh5b5wlnsZIhbZ4+pkjXEe5+3ckKQ2wxB7
Whs7zQ406YgEK9lmtq+iOD7pQxHgiZmGn1rXmu+GIIuzU6xkMf0b4Iq85cqpS3fd6Mafbv/AK12m
hSqA2gFobfDaawpQ6QolCUTmekNnH2rF/T4mzSKnlh+L0DpVZXrfl9mTG1DfCc2P+aD+nfbzYzXl
d2FTvch6OA4VbjRq8amnoF9hhZ6K8aRo5VHHyF5xoSOHHAFpcJtIt9npqHFsLPKVZICC5YJ7gO1G
LXEVI+PMlimoesfjoQd4UwKwyStp7lvTetDcrjuIBex4e92u3JuMSbcEETf8GdcvglEi+R0Vk+N1
7o8sy+d7pFRznLmBAjs9yr+Nmtq7qG7SoxEC4r49+JW2LMJeC0WU9gAxdw0LzgItEBXIHi+hBbwT
SX2vBa2vJM2rGjq01LXCU2T2qXC1j5Gt/Iud1b0et1vSrlfXXdAt4mUEEmsNdNEQ9g3TunO8OXSf
tCFaqvU4IY1FHB7doO52Ivh1e+LXDi0QbB5Cb7nferMOMstg1vGlK21A6CR38PiMOLm3R7lWTCEh
oc1Oy5Iq+JqyVcYqmhGSu64Lp+/wBJfTi5IQBkriPKZFcxozujJq3tqvToAL1xwL07e1sPbneWnO
xsVwol0dPWAKZd4jQWZ4WUV1drSj7AnV6z9vSqLtAUBmwf04S73j8gZqZ0Mp2mqx0uz19J42nu5B
62t3Uag3vjsnymOIh9TGqbv6LUiFYVWiTENycjko5e4ZIujseBRhEoqVtb0zytrayA+unTNqksIC
7SCoHK0uV3tuqsYIBsfLNKf0YFzYVEAH16vnMvlsWXH7EM+xe58XvfOpyepsY/glPK9vPOD3AGb+
L3Pn0SW3kabrv9Kn14MeeDNnuhcAEpXli0UncYNDkRS8Dfhffx9Uq3sqkXkLQ93N3ehIKhYDCIT5
zGsgPwOgWCfhVesaZH/j5BLDt9naQ89NhBUGXF/oDTjxDZyJ399eehcndUVxYTjFhWFtJlWqE5BU
AzUNO9YVdw4t/dhB3Pf/n0bZBv0G8MOJGrgdSFor7npRQkB2pG5n7i6+CzoICnU+ENdb+hG1mJmy
iWBVKj2q671i+ZGNFMSfeBegKaimELsCpjr9QrmRaYXeDyzDJI44bM33JZpqOwfupVVIlglhC14T
DdnNIKpddqiPctJNcak+5vaSPCwOgZY02+lRyy2UByYBj7yp1INDv3znHS+F54SWNETpWtFx3exv
MAdxPTQ5M1mo5dFIe4U4iwMQyth4TMkeD53WG94kW/NOeHDpiF9Ji0j6sPvoEZzOLsZ9jUmXmAN3
ieKnFtVovzGzX5S2fW/39nNsLXuQv0s77vWImw2v5zbwDZkjF4FSn17Bt9xSlyNMF28ZF2lniZ6L
Lays9RXhhFamAcpn82Gbtse5sudCyUep/KVoq6lxa1R/D42ACR5zyd4tAknHcpY+xWbn3IxIvvmT
Zmdeb/ffG8WKd771hV0DII4zh82/mlNsvnXrSHZPvmIHEVJKx7LUh5v/RVx64buejLJ572WI2yha
z5l5QoEqiUI9QGXLpF0mxFMWzQmqcnvpw8U342BT1qqNQQ/odC0ZWGpLznrqaNUyEiUus2euafzb
58GlFi9QGRrLVMXpCm65BKGlZZWu98BOlNhC2akZ9WtJplMKUMC8sjveqzOd9Bddy6bKxY9JXtxE
NqTMIw2ZjBsjHRbbxfWnjjDoKcPf+4HKs+tI1WD74Ows4Ralgd6nMrPvo6ZSaldrHajJ/TJjTBlR
ll+Nypwi8rSef7pS1qxNRMspnoklomfNycWOseulPIP8E5Is6GqY2VtbCBNlZ6UC40jxSB3eGb0T
e3RfG3+KlfggIsX+1KbdHMwibH2hz9pNpZX6V1qLw6NihPlNnEmSt/SgKN7+HBdOTnCmK9CTpwKU
tTlAEJ7UcdtC9SJeTKyILYDPQxeSPFBf8oqsoC+mSUowGNpnW26Hj2+Pfi5MgRY88BGkPoCQGghS
n665gjwVY0vADGRRQ+s5aTTex6Ex1F7iwDMrJ0Vx/MwW0bPSrHoM2dKNiauE+ZNKPSF2k0HQqbZL
Elhfogl8SJspj4O0SvL1BOBMcTM713ce+8J5D4OWnHGl/oGcW3fSq6jDmlRDSse1vuSo4z3twm/S
aHZXTh6jWjAgw2BR5gpkEZo7FI4LW/QFb/hSjKNNuzkWnDRPB3OxrUCZUfFyHbvWBDawdbETO54f
P7RkQTWuxCjcEbYgKjm3Wq0SgxWEwsl9Wcri5zhtU8/QJ+tqIuFwCyfMnt9eDBcGXRscoHhIEYmW
NzcL66SuMwUTCj1UReMutjM/VY7yOTTV9q6ql/Jba03mznH+Apc5jSDpQAAehYoD6Rtg3em3LEtt
qoFsAE7tiZX8UM4wuAvtTrPcBQHy/kHUQ/1Bbsck8mphVB+SUGgdoXTYa0RO1ooodGCAQIIttdsu
FvZMWTaOhF9H5mgfZupgwutjgJye0IxCBlASKs9hDZ3LzTG1TT0nr1L1zm7npkF8pk8jN+5bWfii
n7SvPfugA01VQo6Q27D67pTZ+NWiDv1LYlUdJGPUJSu3xUt38LtFLNctLJomSAVbxS/l0c49bJBz
01UkaeE+yeVnqgyy7KLz3tk3dhlmxTE0qsbBdFqR74aky3s/MqUCzrtkLLgq60a9olSWwTOaqMp9
EIo1YNViMjOfbDJ/N2VWnxzmOfmcGZKoD3IYTrlnwST5ZQ4H/d1kJ03t0tmd8ltUxCbbR91wtAah
BDnZe+GbzmIikDoU0z1Pn94NbdHqXjaXGTDZXtZACvZpubPgLkQXVG7hPxI44ZgFGOX02+PCkVD5
i60AceTohiq3eJ4NaiB2pGjIZqIq2Ch1+NA64HqmyXQeUNaog8qkaSxs0AK6Vf981qaiOkDlgnic
GsI2a4t7O4xsoZlB7oT5Ucua/gqz0ubw9lY7D+IYBY4pemtg50ihT1+8zvU4wWDLDLBly48toa2P
yIaPU8hEpljt6YPuDbc5toTmiI4TxQygW5mekOv24AxApWVrdRdIhp/Pn6iRk3HTwcTagH746esl
udRKizSbwaTV7dXU0fPOa2ncOTrObwFGWVMn0no0lbbE0VaYGpL9wgzMUM18LRTTu0GLNGCOEuPJ
pnpngfDwlmTaY9atz785s5DyoPjBKY2cyBY6kUe1g9t0bQZAzSVvzgVyZ3reXCeZNfyssjfFHIek
Blg/fUsgqJupTI0Ff+3RwO3baa85XsLrwcJje+fCufBGqzYONgigJVYe/+kwFG6KqEwqI8hjKbrN
klQ9DsC2gqqxqp079MJQUFhxJyZTXFWQNwe+3seoFZQxnOpEqtBIWxoPewnHr6tlrwB3cahVweyl
Ik8D4PStYhEnoh0dPSiNpAqIEegTjup4pXAo7izGC5cnzl40Pbk/qTyam7493cu2ixddDzA0htSa
hYj7xZHxIC9J9llpFfmKQumy89UuFOKYRnaBDn159crcjCorhOcYDWvolFKeaEY0zKaaSzS39Jsh
z1p0Dgf9eYzUb6mjJe8zDagmhh9JMC2Og2CWodwsiFH4Zq53QWRnebCg9UFnJouQwAw/vn3qXZij
l9IkqRtA4TPLcJLjkJRjoctT6DaHHWdD4Okg/45tEcbHtwe7cOY5aPqi+MjHAKK8PsyrGJHGqGOj
jKQHApOXWwJC40qapQFBOwwuZqkYf5pegawQcCrQs0gvEredjjfm9cgWBvUcLkBjWwWKb2EXyc5b
XVjRL6wwInU+O/D301GsdEibOk8YxZz1Z9PB8z7Klw45d47ztyfwPNblIFhZ8bTtkNfYQoHx2MlL
LbUozc6t8hg6IkJxINnLf87593yllX6KBBTAARxfTt+oKazJQJJTDdBVlG4kxw6fRRbV9AORFMnc
RJeqg93U0zU2WdOPomrnoJz06bpFm+HRgtB665h0pI2kqRZUW/Lcawhisb1IYre34kV4iyKZT0Ye
z8HPThAFEWrKq4wtGfU2C+m0purM2laROqG1kdfhN9tuoz8zCCV9iF3MDvvmdHqUZil6RHLVAOPp
AUhiJb6YUVN+ePtVzjcLumsa5XwicLolW9qcXkRZCvOfgv6ihFRx+9hbuo7cDawMKsDJnn/fhbzz
dED19LWkkYg1nUwrUGupu5nztgqyOS5+jFWW3MR3MaRKpR882soWKis96XEyxQG6QuOvBXZGhLaW
85yaSILYwIsDwgD7KOpCvX57Xs63G49J+2+t4a9trM1jasnSAJK0LHygssZregLBepR7FwCGtvOh
L1A6GAsGBaV0eDOoDp5OCb40Dpg5PKKTSMk8OH6tr1SV4tFAnoKwrGlXIM98LdeV8JH6mf0h0yXP
LJty54w53/g8CLr1a42dLPtsMTjkzTBqrGDqkTUcQ7TDtdnZq2NegEwyDO9JTwZCEvCa0/eNyiUX
IcABWj8RuQussGMUxr3b2A2ZtVGjvDKro5djNXVbgzi/Hily73zfS69KjEoZEWoqNPh1X7y6JKo0
JuUFdhHEkaXjEhhXnib3+k+fpAT6JNUrgoTUQt4EV3JtK9Xq+hMk3Wj54TzOxxSf+sPba3X9W06D
UkaBLY16z6qusV0/ct9OsJTUlTtoAbq0lemoLNaPMbYohagKjLIxK25UYoCd0OfSJnmRsUY9hZxm
W31HO7QL80ZnEpfauu2EER5EmONnrZR7Q106p4BiEXpTvAQOtVkzaOZrUj3zvcZ+Kv0hpa2oKEmK
9W/HpW7oP5/IvKRo9OlALBN9b76cgpKxkKbRCkx1rq7VPsndfIjtndDh4ltxvq/e8RzA29BhUGbc
wKWJqlJp2R79rJoSTFIek2L8qE1N/vT2QnmBbpytlLUbSgxG+LhNuzOahHIY22Ywd1WJzHfveJaR
TH6MpL8XRVrtChgyR/Q/zeNIeBBAPkGXfGzjxyXPWz+mYuhKEDpISrDyyHt99GYZMskgCsVFynu4
77EbuYt7Mtm5E2guh2Z9Z5vD6PfLiv0co/naIqHxAInJlesojX6s2xATXowFNDFOrlnZLhLstllN
uP6kxpU6a+ltNSFu8B+10nZR0rZoKRYQKWtpETdIQfVwaUb789uTdenbrBz81e8eNO62daw1vVbP
C5U4qc3VIM+zMKBkARYG/gb9Y03Zwf9e2sWciKt/JN0sbYtnrpUmzo2E6rxw1MZtu0L7ZHSG8tiE
qeY1mmpeIXRmeA4wrp1tfOEspBmApJlDBghoYnMWTlHl6MJKOKUGo7nrJzSllVyI49vzeeGwAK/H
DWfRLATUuAn3AOlOmQmrOhjyDpe73KiPiVbdTcYkdnbVebZBFfPVSJu7uyg0JJ7ziF0VRYanqeWI
AwAYcWkBKWRJWJ22stT+mUmEukFIuMZsW4F7CTpJ14iUQ9gop6vSqSW6OekenPoFBb7Zwdwjq64o
glBkHZtYIaGJFIOo5u4EC3qogBh7odOTuOVzGKiRFl0v2iAfberIwP2T6UYFtwo1rs6PxYR8Mqle
5ytyp1/LqYbATjHkficl3+tuVO8BRCiQJIzqqHRKfdNlw69LDgnNUUBBDWHRP04IRtxJXWh6nQJy
L0rDEkbUEl+9vVbOBYzQ5cKcmGnEQ26tGZxez91QOklXFFagRfGsBopWS7UXSZr9W17TI3STSjZd
G+oXmhfJOD/iq6C3bmg04tYe9Vr4DYL7R3OuQGyhb9T8knXytFfLu7Siad/QRV77pMa2IRk3cVTr
NUXMrO2RKZKl0hurUb3pJGMPSXlxKE6jFVKFQJ29uf5iqU0iQ8ktAuGs8RtHfQ/DMz2KChjLztRf
Og1Whdx/DbX+/HVkVOR9ZsWmGUimYd07VlwHIqyyOx0+XjA5Yf2lJGP4kNiEn33ZWm5ENe5q6ZR3
aSQtfoeC0nUO+2MnYLuQLkK+XXvtBIwKZIzNc1GpZ3IHpkCPTXc04qDGbHZxrC+KszzGEjBIWSF5
0WEZxumT1k/HQY3vxxVi3mfJ01xL16ZSfqqMzps1+UFYkjcu7Z4uyMsVut2gBNBw4LnTOcw3eTpl
DmsROQVeW5JCuqj9ON86RjQcuqSjEI9jTlCooj5GeDO49VJBgIoRXFLjZQAVlxaHedLGg4TM+SEr
5vQo5bn+4PTpcmeOJrh5nc5Gai7K5/9QkRsYK2KlYFSz+YjC8HgALKTTpm/tndPtAq5upT4TYa6V
Fd5rEw/NSzNHVsZYqy7bt7kWlYsez+Cnsl5e03PoPEkb1CtJLZan2CnBODoJOXxRGBjOE5r+iUVK
sY3mEdcVDiabxYBN6DSnqWMG8QqeEW2BHpEa6VdGqBdumi8In9pSAgEVTTs5N3+0QznAUc8zlwAV
PcVW7oMWxuvONK0f9+zjUxMAGAffBbz46d5xJGBDOZd8IOLwjtCpfG9mUfO+GxB1rWX5h5lY9bGA
HRxoC6qGb0/KpY1LskGHEl0vZDg2g6vjkKVmGpoBGc/sKwn8C4IlZyeluRAWUd8HT71OO/Jhm2Ch
V8JRUMOlV1jhZGqE/XhXzvlHHY7HIe2cn4dKwapDmxEwJ81QPKBOZ3SlefRJa5lBH4fWIZy0xG9U
FIXfnroL/SiGQcVGp7YG2Pdl+b869AoRa4o00icps6x30SjKPSrHnxe1cfyZf/8yzihztK1xo0UV
+rv2vS0ZftxPn95+kPPZxVptdXSj42lx2m1et1WFYkb5qAbTnP9KzqV6hgRvOsJEHcxb2e2s1/Nr
heFAeL94NZ4rwzTGgEOaWaqBvkhS7wLx6t0hL+Jb1az0n+5nnIz1UhV4NcWkUa2wiox6VihPd2We
/R7W1V5R8eL8YZBC1ZcwkybN6XLJqzAzWhOU5zxDbbV7Rz5oc10drLYjtbLmvQT/0gQC2AFdAt4T
cOImqMU5dF7RxkowWXXnVujbPRL+lQdhKNPh7aVxaSiQSahzUqWD6Ln+/NX8lXKB+ATCWUAfSvnQ
J2Bu5M7GIcoKs52hLs2iub4WvScYlttZRIoW3jm6/2Q9uv6oVXV904ZNfYjAGd6GddnsLMN1VZ8e
m7gMkNuDFkfHHm3Q01fjuJ6zOKl4tUWmsjVSnTokmFOSGXbFIZSbwpcgM/pT7uztgPNDk6FVSt0Q
eGkXbXEdoNUTVUS5EuDH3V5VeJG5JbTJnQm9PApHC2phqPVtqxcLnvSNYicKpqOK7nU9hRJkEvZs
mC6tEFp5pHDIFBGUrp/11Qqp+7YGUsBnW9XRYYjNCw6D9ew1etPuvNClFYKXAlU8Eh7QVZt1X+hI
f1VtowRyKnI3jSbTb+Ne9aOmH9wO7vFOSnch/gBrDDUegvxqFbItuTdOSvO/DOUgGRPbK1opu5Ns
xIV0OTLcDIX6Q8Eqil0NWWowDaF6lBt5uQaP0Xhtae0B4c+nmsehPIziDKE/cJ3TqS7lShl4WPzS
hA2pSW6SYOQCC0BMfHh725/P9OlI65O8+qihIJGFyyAHJG7mYa7sHgRmht9VLBcHKGJf3x7ufKUa
wKrQQkRchrhs67ElEGAoipIXW6VBrpwmHA+5UjY7JNUL06cY3DyUDcnzCFFPX8oWJbCXylkQpxPl
dWLkUVACqL0m/9zrlF54IYCs6DgRla2ny+ZGFcBSO7UylmAxUGtG37j3QOakO1nTha/EKLTLbDrA
a1y0eaFQNnrLVJfAEHFDaT6/D7PwQRmEyeKY96BT5+9E7Q38CDwMSP1cdaej1X3IlGmTGvSq1gQo
qeSo9gjp49tL4eVbnx7LFCXh1r+AbY0zmXKnbIool1s56HsRat4oT+GXpVQNzW9G5JXcQRJh5o95
uBDPYpt9mwJ6roOoreL+hj+CNFaPpFB5C4E2X9xeLpT3ioX7o69yWPggUaN3aTqX43VYLvUnXB5M
dNFqJ5nfyU77O3DT+iN+UKnihnW/fE6XsB3dru0hpMaDpNKcSMc8f4zt0Wz8QkkbBRyTxFLKWgDY
k1V9lPNR6fGHW8t409pl8d+eogsfgkwZPTXQIKiGbssUMk7XpWYOcjCJortqp0QmO43jX98e5QKE
dUXUoG+3KsPgV7KphsTE8rDlUIkPJ4lubzLGD2W5tOgToj2R3hn1LKXrxDmJHwo2rwv9w5q9NFWN
q6gK9efElOsP3ZKFkDABVu0s/vPrGzgH4Q8CTkRcZxrlo5wl6lRmc6BNZnm7clN9bYyLh7aTQEVA
B4HGLcpHzDH29GnP55+RafJTdyNsN7f1cywV6SU69HdbPCeOKoBTX7PLYef9LoxCzoaPKIgjiBRb
awBCPF0aUzZ316cjwq8LYvX6ZO7Y31yYRXrtq8gghT0FHODppq5a3CnZ1kuA9Hb7oGEb3YNSXJmD
slp6pS2kg1TMva/Vw55KwgX66orHWfUBAQKxkNcZeHXJNHmrDc2s0mDXe9LjeCryzy15QXuTS+rS
uELKmzsxyVF5K2UtDOJYG/HaiOS5ktxUk2zz0C1697Wu4+GObD0Or/Rwbj46VFxjr60lmGA1nDiE
qxpHcp126Se3qUr1oQshWfpDo6R7JbNLX42eNsEagFrETzbzmTVhF2ktLiTN0vR+0cxV4Ghw0N7e
m3ujbAIhxWgsu5G7JYiqLrk1gYd5iVnYOyvw/L7k+/CFDNAGIJq24dZoZ6OE5BcrMCsbt2oTzdWz
cvEiDqCdVPjSC3HvG8irAs8Adnq6FPJyTHE0SRkq0mU/T6G5p/Yk+z8/baBmYDtQLwfKvZm2CHCo
lcz2HJCGULAzitGXtHAvuD+/lVfIP9nSC7zB2KZMrdwWk9rrgPtnLf60GEN3Bdgtv6pQ7fEKWPA7
b3WBsk99jY42RxENozOQzriYedvT0AsKoNO3eacOlacky+dIC9HnZpm4U12X3iQZ5S8hW+uRcA7Q
sqil39pyEdcYnwx4EQFklgYZibakAhMzqs1RbxuZdnn6Xe/k+CM7udw5fc6nat0oHKSEFLS9t1eM
KWqrlxt9ClpdGYMUvsNtr+bah9CYVBxAe3MnzrwAelhbQWR9RDF8oC0QFnBALuJ1quamdp6KNIlu
5Kn63GulCCZV/mhOWhogKgIfBm3CI7F+gWptvae7duk5qHSv0e7a6eUuP13vzRympjx1I4DHsv4F
2E8Oz4l22VNVR+3vkkQ1hCbzWJQHrRnnd6VitRaGVNbXUh+LPbWJ831OUrVqsxFQgEXeBnZTnhgD
0LVV25smnNZa/Z2BMJxfzLm6c6Sc73PgJtQSVoIyhaZt5cJKY/x+coYahjH6gr1O7wvgHzuB/qXp
pWxMyEI3h+bi9u7EwsgxBzMfAyrLH1DeCb18oL05L6i8TPnd0hk3kzXqnqQO10aX/kaevwekupA7
kqORzaz5DHO6JXWqs2EN+RyPwZiheWQolY59nRo95rrWuBTVqmOSOFowlX3hdeMsbsIU04UqiTqv
SAZ955C4MPEItyLBRK8deYEtCjarqTkMkjEERWJqzzUsGn/sq2iH9nRhJcF+J1rkOqcn+DInr250
pbGB1wtGQZ6mQTE/Eu+7BSS/K0ua2Hmjl97maaKwAgqoV9KbAlewFUlZkKbI21rpaEBOOPeYdewB
eLFx8xjtZfKnSpcW15BgpV01Q47/tpLja+4ZgwQfXoSj3vkO7Kxb+kzhV0O0SYH3b97l17UZasXR
cjqqaWnXaIBZE3EwhIUAv9bUyVeQgYNzFSUGA8TYMyyu0GolQzjDtlK3AmxfupT9S8UFc1o3ni6q
8Kh19LnRF1LVB9j0y11iCetZ1ifcjeWmK4UfWrMcucj/xqWHjnt/UFTUAD0lNJzJTSt5QINjUMXd
nNa5l6IRgx5PkZVfhVHi1i5kSfk1oZR3n1R4tB3nYja/5fj3qAcbZ50KjDAcOC9McfpwRdzqk5/b
Rj/caU4h6E1oMYKEMfgzsBV0cd++eM+Aw4R5EI9BNKxCuZx360XwamHIdSnpiJdBUwGBdVC5Cn+N
w6G5QoPIeYAyjNtAF9vv8tDIv9hSFl3r1Wjd6/RfXQSk6UclKG3X+tDetoWlzm6ayc6nlmPxCDA1
vaNzmP5kRLI+sQNAboX7Q5zYItTbupYgl/dNMOql5cXLYhFGjstOIHfWuGOYVTuBdi6vSlphnU7M
OCJOwBprAmWUVYwh0w4lPVmNExfZxxIBKFJXDPfGpIt9O1q5SoNZ9be50nxRi6LH7U8FNevNI+h5
N4r1KXe7WsPQq2twqjvWdNCgyafCfEx6LEiRbIqHT1Zcjd/zocJXqjSL63SQOf5wIDN/NoXk7UAM
MIPUDdYG3ibgygGQxQNBflDFZvxgzU1yp+Wx807tzPZakSjEGx12fThatNUzzNf5ObWqtRswgzlJ
9bRWvUVU2rvF0ffk1bcH4vpoXBAU0gjUoQJtJr6cU2oPNX7fE3bTUAe1OMiqaM+EYpteMQq9DEYB
N0/habvurUbGWoaOQxDPbf4AG03cwwkbvD4pjfs6LM17pGyzQ4w2796WW0Pm18fjOjQWNOhYsnjJ
kzchRlioiPlh1hLkRvGpMCuWhyaPpdtmcv9+wv7pIRRQjXUR/lpnJgLP2TTu3MPb68Dgnqd7bnPd
QJk5i+qx7zXU0dKGYFi0yktaU9w0bSxd9RPB5dsnzMWh1g4Wl4EGoGj93K8OGCRVpaSz0W5bMvuH
yGbteq6Sz2ZR7+H8z3Ck60uZtKOhTMMqABp4OhJy41VRW8UQNCFWrnKMvY+VZdp7c27x8srQf5mQ
/vPDMW8/ZHK5HHTtp7HyPAP55Ro5OmQZMFNPn8GM1tkenD5YbIAFWlJ03tJ0e0fghTlds1iMcEgC
kUrajAIVyIETGvbQa8sMnKAIPTjF/W1BXWLnMr80FJwjg3ldIS0vMIxXny8WwPmsyuyBV+SyryBc
eFNVc3MzjXsCe9sduU4dtFP2BVV0DQ3506lbDG0a44hGfGzJJeAe+i+9bWTHVsOJVls08Yy7aRfY
Ewpnby/RMwOydWh0nShBIz51LqIPuVJrx7rtgyiZe8zHNMU16h75AgeJbiVeysrl7m/eY0lPTUNe
rsweJFmvtPXtHDv1MVRjy2e7GYGmFRleefryoQnLdCcpu/QtSMJXFCL0LP7tdIYG2hphjBB3II9A
FUxU7q/aqB4OYGGNnSlZd+XrMwooxYohJizgiKDauNlLpBpzj614Ezhdje27vqA+OobTztnwAk/b
DGNwt8pg69eQcRuWNlmUhUNS1YHSNo3hZ7OYf9NkVoEbzZZ9M2HUA+kDK86HfBKidWfdBB2basbo
uJgP15WbacJIgro0VT+Pda1FZ123Dgn4WRxnFNxYr8JKJvZLlVn7USdlU7nCMAT3N44ONzSPpPsx
1OUf0IUl2Dp5HH3R6OFwy+dNT+lexlvXnZ1RADJK20R4uVna34cik38Yet99rHUtivx0EEN56LHC
QCZxMOwHG89jhMmNePo1kWIjdEWtp59gWWJwp5rDEAdOaFgCwrzSvzMGBT/XSMtWeSD0/eW4WD4U
WQimiWSMqp9WeHgbLx9HVUuCVG9Uy5XQ2os8SoQ2uFuzFk96CC/mJ0MtVgHNtTVGWBmOYPNPF1xu
d7nRCqMOjCLmWJ2xihapXu6Msl7om0VAl2R1lifcWgsmp6Mg2DIDTi7qAFRr6xeOGvoIB2egcuhu
15YU+mAf9+7/l57S6agrhGStOelkX7jBnY4qqhyCHPopK8tCH9waKdLZL/VE0v05lvSnWlWyx7wu
xOgtrFEdlcVW/mZYsXKwlxliRmLO4Rf0gZbxMJvJ/ND0WWVc6VUn4kBXkdQN29DMaGmR3BwmhPnn
a9Npk+cZpiqGyDE05kPSdKHqlhhIHEInRuFPo8AweVKqTTgWrWJSPrVhBAasoougBUdm1wd4jCQZ
8hWKjNy91mBWig3ZhH94OY/K1VhroemKxqKkNLNj9ZWlPstYezGO3n+Q2PaGq48oJHscxEq38zXP
Ame8ImBoQU576UaduWmWTScXUi0yqjV8zlRK6bYWfb88JUudFdAqqsxV5VYreQh7sJ+aIqN0XAqM
cZYcdaxreRmqH1q/JODjIBa7fcFe9fREThsvbXDFZostOSniIrpDWtfIyyJL1X0GBuc89Fy/iUsm
7Iz+WM5V8bRzV6yr8WTd0HEGXEDKjisclMLNao3jXuuyvk2CDjNm6DmD3i++rknNUzg7EiZAdozb
VG070PZzeGOtP0y1gyQskwJEyEw/jQ7uMS9P9Z/fpv+KflRP/xxf/OO/+e9vVT2D7oy7zX/+47H+
Ub7v2h8/uvuv9X+vv/rvP3r6i/+4T761lah+77Z/6uSX+Pv/GN//2n09+Y9DCTpxftf/aOfnH6Qf
3csAPOn6J/+3P/zLj5e/5cNc//j7X79VPcpQ/G1RUpV//eNH19///ldSqlcfaP37//jhw9eC37v6
unz9C2+d1Ge/9OOr6P7+V03/G0Tc9QBbQebIEXOpjj/++MnaqiOuATdNML7SVUqkc2N+SfkbsQBn
EeACciNtNeWDHfrHjygNgqYFk0/gZdA7+dfLn3ym//lsf6FO9IT5TSf4i09XE9BAxoeZqkCBlh1A
/psrvRSdaYV11HvCyLtg6CULpwstcp0q9UPNmm6kUCtzD575tVCpXYz8L2KY9tgisDP5StxokScy
VbsXq6Ld2k6ZyViLgZxYW4C6TlP6KDSaHS2We+1hnEKMs+tsKVDomSTpUcgiu6b2PGXeXCZGelVi
6U2DFZG+Y6f2EdqEZaW4+Uy6988U+6cW7f91KZ4s3zeX9v+Hi1Zd77D//Ne6OFu0H8uk+/H9L7dJ
GX2vitcL9+UX/7lwlb+BJcE9iwifuBiY7b8XrmT/jcyRojBoS8rlHGXcy3+sXFP+GwU3ULDAtcDM
A6b498rVHX6kASRcq4z0QYyfWbin8SFo63W5EoGS1CGFzFo6vT0LBQC93mF8BguokuUj7f6d2PDi
CMTi5Iz4mnJFn44gQOm3Pemv27Qu0tfHtdj0atL/2IyvN9/eCGu4/Sq1cep+RFWLEYrGS3gHJJf+
zAgrX4EuOIjVbSlDWSJhpjg9wD/2JUM/Nmm7M8IGBg9UbaURkrqQOVFRB+J4+hJRLXMEpOHo5l2l
o9nS1/J7hNjsz0mkS8qt3DZ1yZtRu6YdXt4T4IQHtbbye8JHA28sDQ+DoJn64vPUcKF7gibu8kur
DHJxbKayVa5IpgFoypKcFr6SZ1R+3v4Ma173PxfqCrZbbfQAMCL+Q7djq6HRVNnUmI2luM6i3Mnd
d9vJbkAcHiraAG+PdJo//XMkDm7k69CjhdOw+eCSrohYziXFVef6Q2i36e1gLe9Kom3/zwxE7kSA
QClr22gkjDGLpIzVtVHmF0nraWP1KXHGX94e5nzmgJSvSSviJ5SytptwMvPKnqEmurIJ0GGQK4/4
6depNI8wPHfGOg3S17mjOYR+7foPNMK2mnQJZk46zhea29vTdZkGTVrRvFw8VdzCeHn7vTZdopfB
eClqU9gtrVqO64u/2pnYPQndnmLdxZKahOuTrPmRdYuwHNEVikvPbXRjF3caWdzOwP/UtjpdjWCF
1woEQpyskO1qhCxESl22mtuoRv/BUobURExgyRK/VGm/lSPOY14159Z3NZfym6grl2dtRAexE1Oj
+3pLk/aY6+gCphUwFS8z6zL24iqEyW4aeCrhgpdfDUYtF1i4SeUt9Pb64+yorBajT7sP4Zwov4aL
cL6Etpkm6BsVKDapRoPfiGLmPUJ9RR+Vh0Qzx9nXo7qVvBQGwB2wpu66skv+dGOOA8yosTQDK1LH
j4gTIAjfNop5yA1hPxt9MYrVPEun0NLoy3RTyKGs4dg2yr+BR3fuIzVXUO2kQNZ7oyktN3JtCd3V
ErzOtD76MfQLNetGhALCD7ZpUDlndODw2lOV900+z41rjKVtU8KpVfPGmaA9NMvYVtfYf7QB7Bvx
PZmj7sko4+q6UOPyWFhRftC7QmncGIfiykfvCzrT0JvavaaPYvCawqEYEVt2JaMdXZGpET1ZoK1Q
FvwtXVXA3aVf6tTv5qyYHimxo/0Vqk1xX7Tz8DW0++q2iRrNxwVEeqrnvHpSWrXyV9LMnY1WGB1l
k0wvKvo09aEtVo//h7Dz2rHb2ML0Cw0B5nDLsEP37pwk3RAtySqymIux+PTzbQ8wOJYPjm4MGLCb
3CSraq1//cGOCCZhJjoBzYqtDmA/DMNox341dtvdaIxivRX+CM2McdCIKZoc6Q6Oo13MxLBVQaBT
R3brS98GokjwNK++Rnt0I9n1Tl63YWcQKudpccfoZSURxSGCgci9pggSE1UDH58TvBu+lV8MFZHY
0+SzuPRl1a43vFL7QJvHPC3MlxtGhrqJTSU2xvO9bF8JrHMyY0BjCZeSTeQyR9XSxSSdBN5lEmt9
3EPfeO/tfenjCEpftvgSL/BO+6p4rFCpJ+gXh/DgS7+X8VR26m5GuZKNhiFxWHdUebb7vOieZyTt
/WGj/QGB5FE+RAVdHBFbHCEtPal+rfiCnCMp04OPpZrVVDOgxYA46XVyyzoj3Ga/VVPrp9vYo4n3
xo4vmljNDnNP3UVlHNTlehgnM6ghEi6FPHrDstZ23JWQFR/WSozyx3K1pEUSQrLpSXtRvb5gaCo/
x84gvcvZcKSu273FJy26+omRSOe9kqyoyssExwDpcakbD89WJb8N+yT7CULiGMFF4mw/IhVAWTkx
AyKcxlKBcW6V6c8ptgzqo60i5R7gja94TzkTpCkdvRRuUx087S5j7Jv29Gnj9HVwIeidDPTTjxs2
K18L1+1/2RYBfdJs7EMpjfAklZo/oRCh3RJYHON2VocLuGsdqbQsh3mNyzlfTqMOjbcxlzbowdqY
AZzrufjZzRGZfSRrXYQjIyvuC9s+uXYdHpXjMM4M+nr/jAppM2zNzRYkYfFuRhvLWjz20agtYz59
8Z0i/GQBM9EKttk5Gv40PS5Q3TLP8Mo9ttXQ3JS+sozP4KqToWMojWwWRlSBn2A3l/b2JowMOnSx
JgWb3nKssHi4uLv+6Nq++GxU016sVu4/ZEnS2nFtmgiFGJCdTlyCgtfjRvr6lSiWl2+arGInbkZD
Hb0mN1TKcNAtM7M2m1/rNIRp1Ttr9LxQIPtHM+pr79aEEmo/FAFG7hlS0VKnqECmneTt0rTjwRDa
TBpCiAaml2o3SXtrt6fccNfhTlmynt+b2VvzNh3M2h3KdCp7NzWJzsBHhi37kMvC3JJys7dX7hvd
PIm9It6ZIjtfpqCJsLx22UVafy38w7RIbdxin9MSw2hQnZGQKZdjO1jr0c5XazgGgex+oq+p0axJ
KHbNoHBIm7WxZ6QN4IcK9cd4LkyMuQ5m1JZve954b+28eZmWbX8T9VYh6OaAIYdw0u9YUfr7hfwE
887Q+za/Dljs20lZtu0jKY3FcXac4Ps6I0CI54hP5OBXe+9kZleEzhuYX5m0m+hvayVUcOomHC3O
Q26tKqs6vUc+eZa6X19aJeV+U5slhlrBRHrHY8Agovky5cM6EFqFR8IT6GmTmc1s3syy6axv9Yzh
fhqW3uA+rhSUl8Gqlych1909WcNq5+Q7iCIViy3uLbf1n9t+hte7+722k9DKl1yStGxw+g1688Wn
r3ix94E765aoiBWVliz3vH6IFt/c+zgot/ai/HW7DdQiTt3YR+JOLxYt85Yv6qxto3tp+iXqWURT
Wd8KbybLJzS76LHGHyzKNls3/Y2G/ygSjkUNVWEi1TyZczUOY0ym7GTGUR5xqxg0IieUPRStJWKN
nJYKdfiJs0Gd0LR38F+jbjyWCBQ+GkHeVCx9feXwWst0Ile1+WDksX/Z2QCCg3DL9jAaoZYpu+1C
RpxvsTZ86ORxZRfWUZhqfpz2cgkuTNI2ss4WLaxDRVzGEHc6cp5dMrZ5nNs1qZU1J6ZSmTGIYPni
VKNJY5A7GcqoPNvnELmkprY4Bo3UmLrKjaIkxoywjL3CYwcLdqs7Mmkvt7jeA+eszMWyLlXkr9MY
W13ePrsdFoxZNS/mS1N4RnvErnQu4D4QmXkPZ0I8G7Qq7WHtd/dtL4pntmlic/xmYxbuiaD1P8xa
N/ZdY9QyCcZ2uB8IBA0vpRjNNu0URLrbyd3anGh2ydcwtQ53vZtKc5gy6IybXuLAt0CGtfDoTDuC
h5Otmurmm7HVNYttQQke63Gt6qx1yr6OrWpjSj8ATH03jMHKmnU3/RTXC/PkeqieLw3OoN6pDB2j
Si0lrZX6U0RX5kM0aPVYWN64xnn+2dqUO9RLK9jeZJV+GrmdvZ1mv22mZ7WFUYuJ0oC9Bahikcnc
5E+oZfe+7JGJ92gopu64AIRV7LCqsk5iBIk5i32u2puxqmQaDutEXkeDH9bzNcFsIV+2w4co3BsA
c6MVuAz4OxVUr18RU4zLC9NfmIalvMEkXKXtqEW6Cuc0mF5xX7h7dcxBIQ9iqockR2II/rqBPg+z
6fKGt+204TmQQUNRe9oJP7xUVm2OvwZjCWJ7GaHvGtGHJ7AHcFZGLJYkM+igvUpeoyzGZnlaGqLy
shxMKjrNXjDdIwI2vzbD1ldsI3OP+cKibwd7L05dsNjzAeBi0wdYMW79Ze1lUMAHRhgdj522LvY0
Kmrg0l0uJlYl9l1UuTb5GXNUf5ccshQIRiTObeVXsHyq1b/dltV/lPnePG466MLPtVqEeI9MJEI2
RseSA80PvuYiV4fC6fes7taVosIwvxobbJAE0GV82qBwVHFDesUtQcshEEQouwyGmAyORj7abzbu
wlUc5kyOCl3s25k2KlTXxPuoOaOhzL83dkVliBm98ZXOat6BsWHnvwRtEQYx/vtNF+dqlt+npl3J
OS6CprizgzYfvluK2OXDHDQw8cy6VM2LVxXsKtMAVWpWUUH5tTVB2mHw06Re2UeZ7XR6BhzfimSz
R+d11vAoWRimvtHayM+GVXZNHLq5EV44OZYExofANdcdhl+tW1FUtyGp87I666q6neeGaVTruFkb
+cWY6l0Z50oPjDS6QpxkJHP8H8z6lSzxiep+BDKKy2hhTZibMzUPuzfBX7KqSJNQLMlDSp1d5PQh
1R48rbYcnHjdR2Zlg2xR9Tne/Wxqmiu3mX/BfERE7FG5BH0V3o5Rj1AUzvsvS7DYErZobKDMKF9v
BFTV9Ux4Ml7IopfVEnMaiB++28/HgRGh8TY7WB3B0wpzO+mkBfmL4tU8WHupt1Rb0lvee+ZENGmR
DONqm+pMYZ4rmTCOKlWe17+ajsRnFy5ha8Hf6exjrrZ8P5f7rsW5Ngq3TNh1zCO5b8OSrPWyyrPh
r6TTKTmI9kIgcefEUNn6L6iXAXRnpk8rJPm5a0ld3tfbrrAdfWa/LM70XHmdMPUzy8ySq/7BMSHb
BMzWKeOtMO0bMVzbsnJsuGo7FQSQL8FJimlNOrP3IRdJUazP4eYGYGe+LR+1rIfvQzAud0hlvWMe
VPAgyCTcYnuo8u4CR2P9Yi7TooB7txXlXjv7k5HkYroGiO21HC6dHRXBzZT3snmd2nCXcdFSaqTz
wsuOHZrmiklZszxvS+08GWzs38LRMhHnbP5+Kwpzul282v3cGluoRLiN2d7tK2oRFvakimfHK1kT
hLMyGXJmQ98ai9BrNrjmdl8FU3tyxeptx8Vo8K4Ug+/FZb+oH31bzg/EKNL8evMcfnWFO0zxkqeT
h+vKgVFdXt15Q7F/9Swq99SelAOfoCREfNej/JCTZeMvx4Fck39ZFHU8LHtBg7PM/B1WOX7mvlKp
36EqWgZbP7v1KqvDYFpwwZD8tONRRhT7+F1RTURzjUK84l+jaDmU1TLh9Czr597aRGaaQ0AsXsgv
XFszPEYL42YJEPcqXMV+jiTafFcW3Wy7m9WDB1iVkVA8mvGV+v3VVn0AgmcNt6Fdqvti77jYRh55
n7nFunzAtCx/1V29UqRjeHtE4KTv/UXTuEPr2o6uxXGZtn45PejOtY8VufPjW+d6+ubqkJruVoiq
haXHZBmlr0+Mof8DnqJxVy0DXNFGmO0TJWr3dV4sd6QUG2lyMcpuEqg0AqG8Fr2Ol8mjCYWlZ5+v
ri5Hf9nGS1VW9YVv2krXzpUHbn14cuzOel3d+iVv2+cc63jKq9anAMwlVrjMzTz9hQ3HupHRindr
7hfrWVPQt3G1t+3HqOa+OPLX3Hs+mqpPG8VEnSbX+RGaQZWtaujO6x7AoMI0b7ViqWhOcoiNX8Oh
MU7d1gNiGThJFVhNEUwdE0+5b1ngYgZHoYe9HjrT8N0wquhg02R+8QtSIM/ttpcvRTk7r+YwLMei
bMwyWYRfPTGN374aZHE8+4Ml0OqL7bY2dH3Bor7jo7MC674L/ea0aKd6VthWZOYQegluld3DNJbR
ya8ixpchbX080gnixz3567cZRUQ6BfbonyScCGAfa/DgGFVOqQ4cUtQGnC5GvG7cQFIObf42+Ft4
3MmBT32VW7/ySlOOD7a8xQl3P4lik2ds4uY87iJnSlcSx07TvPrveEXIpwKiToOpypb7WVk2vYqJ
O9zTBZz+ZYa6etyXcWuTzV+aNhmIPTx1dg6W0bl4I+YzXIluRjZgrYTCx4Hu8pKg+Xmp0qao58RV
pg6SVUeSBn6U/N62trYn+MAFDfSgLqTUTGnYKx3nhS6P3srG5lm6d2JGEvxPY0Sye62lDdWG/UPH
1lUx6vQ6SlceRJjARVsurRWpa4aC8v4ScNszzv7220wG1lSG8jkfLYeYyH320mtZ/RbqKnjBVbOZ
KWiDufqB633/oZXhwpneQ7N+5HGwerZ+0QERl12Pbjus+efeGA/W7uMqD4VI9AkujRCbXbsL9Kmk
P9CXVljeZ1e6FrsxuGmqHPqMQ1ka6BepbO3M1LBmU8zPApkUKmdzKRbOo2lYfiy5P2cwNB5dS4oh
GXsaKwzk1+UyL6ycwDDtZGFJPY6tF/7lazAryujVSSYsZL5Ebe5+gXOyPgOP0VpG0mtvw9oigqcL
xzmM26GipUaq7agUxZafraREveQ4Px2UUxJdjcgaeg0TJ4lNPR9BpvQ4Y8cWFIOXGKUVXLwlMOok
dJR48pWu8ZthDEVdzJcX05dtywtGuHH/blyo82VzNK3ePI8dE65DVbXxPF7Mui+zqDF+TnrO91jR
n/+Vz75hZUbeWNB41uLg5Wq/XRXe/vHELLU4ra0aPwO3cY9mAIN/mDtkIRobqjVerwNP6MmLerKN
3nrYal5cBLsyqyKURWaDaBz+7pTfu10ZDfEwIGRMzHbcoX6W42vXz59BqJa7Pbxu90tUXnYoUGyy
lozVjXcsnio+v5POJyIslUulfgyUN3/Z4R0FN+bUbGy23dDdgdnrLIquzFl0M8UZawjoM8ob/Hdk
jOvNGrYrYdjrtpwEY/afPWXmFOPKTWB3z6cRW6s5pyG4FVEGljsBp1TL+0Rl/L2GlOdgurPafNpm
U5GgidRhiqNoXrc7vOPb6KSULGnk+q1aMT0aokuxhmy+Pa5/CZirmdjm1Oex3HX7FjUWoRklo5uH
rVgiggxmhy1kcCcCYSRZTQEixLo7hMsEoQN6QTXEuPWv3+15LctjPQbz2S7qMTrmtAGf1Sz9I2FM
1aeBs2KfBqtt3aAM3tAt7Ztej+UQPbBAn6oCSKGAhYRz7+bl50jNrneIRlj6cUv5HB0CSqO7vpoQ
Hom8j9DvCvWlR4mRqHEkJKCOmvyDQD3cC+2Z3Ky44+W9+wC1ATMlOTrPTkecfb5I94wWjxPZXI0m
T5UMqaCwKRp1Whb42MQT7tfGyVl9dZcLHf4E9Pyrs5unHEoHRP4ttB80BuLWYS9InsT/Iq9fnMmd
j6Wyy1+oCaF052ij6yzE2Zq5QdfXTax11KANqKTHoijEFTb3WiYafqc/RR82ZkJHtL1jvY6YLw8r
eWs5LZoC2Vc1dsI2Zp7HeTdwwQ1XrI0ytyHGMZ5hn1VZLRolD9IodJUpq2GSOZnGkr+Su6eIcywF
xNsCpbuOGR3mdxhhB3gelX01Hqu2di5wc2080xqho1NBxPJ2X2DIoWOhPAKeiNAof1gA6EtSGU15
gfsFSy93IeedHK2lgemm7X+uu7DWuKeGovUV9Xzsu3avngSqk1fYOSasar7xywz9DYyrF2Z1jtZr
jI7yQF9E3BS9Lx/xVTOCFFx/ZjzAI4tpZIf1sylQvCWDMwyfCwDe/nOiCasfF0pgUiRL+uw2sA2C
OXrbfrJERxJGXrXWq3EtfE8CV9vxFHVOnkxT22auYTQP8LLGl9mqPLB1yri/9hKO+dZaG1JUr0Xg
NW5Ojy8ArsKXmud+2Bzlg1Jb5sHz5vLOJZhnP9aGUE+jsOfT2nkkj4YK47EpN8tHqrr1vnXGpUgC
i3xbPZoB/5W/5T9bPZsKfhfKioSprhhj1UqqWrNrVvfW8VoDitCYvxOKaKaqcq3yLuDGujicQOqf
0YtgeVLyEb+TpUxkutgLgyLBEs27mnWlM3Iq6iLbF2MFrRQgq/FsCPleEmZE2wHi38Z1nae7744X
gXFfrIMKTmRb4wIadNvn4nRVnplGOLyQ3KDe6qb3mMFxdv3lNlI+1o0kM4S9YjouUGqy2vdxUWzC
sWhuO3DEl0nvuIDWXeXYl9Kbo1/1RCsbm/ls7UClI6RVx9x1eYgC4dJD7LDwiIKK6hOa8bFKui0o
ziS8ugaPZumOUESHr42nvbt8NvqzGU3ri+mYknO2Xuo4/ytCEPLUGKM6yOhnGUDW9JSVMhJ162Sj
Eq3xXzDRJfuVZf41Wms0JMsmwyImsko6t1XRFB8yL4jCKOeaLo2EmV0wfY7egAsflqJ+zS2P7dXx
C+jiK/0mbxEm5DRt87mxennbFHrCe89HFxOQSniLN5TJqZa7iDc4lXsJggh2diY4pWWswKu+d6eh
XbJ2XuQOflgtODbaO4ELGN4xS2zafbq4OdavWDp0JRgbHUX9YLaw4fqW4VE6C1nk3GQhgO41k624
6FR/MpkuPg/X41dMIV+eH/WVSkJW9zdGghbBN4i4y5gvFUcdRVA3Lf9uv46NbB8WEnTORCiJ63SL
Pu6wAZpWRxlcw5SI4qRRW0ul5Q0Mu+CLVdnlrbE2o35Q3UTOnrc5g520hXUjIrmWabN2gx1XzCy+
V9bQlge01/X60RPwQjUY4cNxVL3DsatIz8kitQQMghq3+xwGeuAiklv11DLC45eFk6gfrckLn8rS
nlosXtGZp00bGG9oZc0HUwhE6WYDouRVQ2NmrbkTjLGTaEzJE/nbXdPvwQeGzmDkAi89O4NU5V/4
lvIDFZVJ8vw0tzfkk7jfqT15Qjgh9erEPOytG+edmU/tTAHhP2OwH+0mDKdUCiHt14GizEpsx7I6
4uf3mevNxpYwXBKEBBNCqmM/NNiua38x3jsyUE94FU9d3JS1/s6Ls+6Qm8nqW9WvS2w3pW28wDWu
GbssVbED7gXOyzqFxhWYzHFztjCsSzypIPozn1rOE7rl6rSLngwFMXr7q/RKPDzrddveJo09Wq+F
c0HL3zwxb5ffcCVVJzh4jToHzdRXp0K1zncL6/2sqiNwzCZHZZa59ShfWkuTwLr2Vbdj17sy1JKk
UjMPFqaV9i5+fy9TlwciaUKiB+J8CS19gPJw9R9RYwTk2GIYklVT4P8yIMnU52kl9xhEjV0yuYa7
nXEGHrvvPUMe/Wb4rVU8j3lDteJHAjRfaxfE3wvV+rYsEqOQfCvbt3HdImrmMQRvZxpvGHFbArAf
dqI5i6cpn3qGZGU1foWZTVC6CcboFp3TxS62I+/l6Li/tnGrXsoe/d3ZBqu7tx1/Rog32+YQy6Hc
VAI805uXiVD08p4opcJ8LgrNZy75wIJbj3P73DTaKm8k42g61IJXEOvQnj9hU0/3VrUOO11l5D+V
yDvXZB2m5jEUwfji0PrjtIp4ubzJJ79/EsLa5stq2yiCUDp9RV9Gc71sOWCkNNH2lwgSfs5qsUhT
FWO5JEJxwiQ2h/d2a+yinBOEGduYdttcPjqidvZz7ZGx+THscr0nqwFL5FZU9UdrQliITWucXicM
BF61H0A2dP3eYCpQdjfhzuJLCYKzmzhy5spDmUtLkTRDhQM7dXFzAearn7h3w0oJP5/cH5We1e3S
eurR8qlObHfY3zH9LO463EtSh9l8au31cuODopi8TUYMfuwpQ4ujxv+hjbVTh6qNh1oG27OUEyPS
wFT2k2xn+6dr9lGRFiVapaoeQ/trSSEIIqqhUcRMJoPTyKI5K7I+L4zksP/s5/CWqGLv3reUOaTY
1uTVcVUm/lqBXzoH25Xm09LZy9Eu/aFmJWr3DV8lttllZlcKJsxiTzMtMkPNZrROWAbQc5VtNA3Z
vooo85hi/OLcstJp7xUpK56sP8dZqbu6YXbebZUn4zU3kI3gyr+QngcJekUNMPXz82AP9uNYzhDP
m2W7h7dqf7HUZF38zfKyoedPDYz586QtRw9LJ2wx0tpeexIJO81X4rZNvKymv2TOYkhiw7TcPsCN
2gPlMwmN2JNMt4rImbvA64N3c/Zluil7vu9XevxSVIxDa4bVtC+WAOmv9dZSmMIQ+MlSyrOlH6NH
qWbQKkSf2SB85yBgrz845TUQra+nEP25cD5mkwofYzidKaQHWzzlhd38ygUF4KVcw7y7EaE9AuaQ
PDucqNQJAixWaZ7rNW9epDWu3xwCsNsYoHSktBeRch6LMu/HE7S/9kZOrn/aIord2Ku3ji/aNJpn
DRGCYacc5F+mne9f7dFjhGJGslQn4Ev9NuzmZN4VzAd5Fm7T5+fVmd2/DdacvxyW4TE3XbIdnUmq
KW6Nqn4WIgSEmPreeibbXSJBGNEPdwg32kMBX57eaKrtRJRO+Nbseedl/jIHA1qIEk7cgtozbaSz
Y3waYeOaNnOA2zNlRY/nMhPEU1uLvX7VxK3hkdSsF5viLop1xSZ36DjXbqEJztax3pv20QupdHSO
LwtIrEXUCq82p3i5vjhCAKmsH4A9QyT6+2CzUJR3nYIxYUhFs4i7uRyNNp3NzXXe7W0xDpHQ4xbn
g+FRf9i7CwodDny9kTHQUxokLQXskkYyjr4dFwx893oi4033R/aL6jHfAnI4KjFVz8XcMrXnVdx6
XrC/MYwX431pWrkETXTEiemoeO2NknW1zvJeWD6gNbw+AfWEYl0eghbr9Jgen3Wx88DmxKCETrfd
GLZYb4X6oZZqbRK/m5ZvHirQmfsumsexm6ItJdtX1glAOIIgZhXt88xVn13dNrc529g9fYz/ME+b
erJKXUokBi1zjKUZUdogjyJIsFrI7eyja2Ffu0jnRoRChe01p6ZwIwkjwOuuiTPgwAN/q4uF5+Zn
zVmz3Ey+Pz+swwIdsh6UIw7KC5sq3gAamrhE5mFD0Zi7R0e69t3WGoVzCxWv286OX4J4hcrsHo2p
rRj8LCwVeAAkL7WDehDK9Vgba3uUFDmE0xf7Z66q9UVN8C7jeffWi4rmfSTkT+QRig2qrEMP2T2M
rb5ezgDZ9rtP+f1h2KUGsfccxhDuYH3OXb7XYGV13j1uQACZ61VLSJ2m0T1VpYo+6s1Ul9bbtwqB
cuiux5EKHIRjMvohDvAYzmqzrh7kQhbegVrBCoGaWjzMMLb02yemEoV+gWdQK6Qmuxphpg3FySM0
6tdomqFxbCJnKR6xITTtU9iE4ru5YEJBRGIXNtl10uvFA0l3wPUwdZ7ZACrITWbHyaH75qj2yX4L
rHljjrh2Gc/a/AoHkIzNxePkQ/BV59T7nNnoouLdA41grFqzITeLzJkXjYx9o84MM2ebDCIEJ07+
CsTvIkvbvVToSXjrMOjenF647y7SxLQK7OJnaHMrJ4T4/cgkogslzaIFRMUdb8WtDsftI4IRSIpe
hCYoW+HmiaS6ZjG+R6EKfwq929W5XTvwJGiMqs2o3yHYe31n3elIUdNY4aq/TK0rv8NRcD6HcBkN
+GJt+K2A/IRydOgbxcBfhD8L5hgRmzuTGLDUNRgSA/I1m5ahGBgVsnmQkxZdZsHXWOMo0P1+qmQY
PYFlQg+xRVi+LI0y+/sqhyTBApQYv2t37ZeHxi32m8Jath8mJ+pfxNIXOlkqmx2ni4hgYBgYbl/s
3nJf9GBYNYP4ssxP17oM15MCjOkAsO3rGG9jnMegq7V2nDehZaalHU1fFM3krdxwMDiTYpoHDIuU
xiRgYd6cro193aPFAniAvAnEv3cHUSXEJHpVtu85IHgljPHdmTf3e9FS3yeI1HOOEQ7V6abMp84/
M17fnqbKmLvj/5m2vcWDfLGAOCqnS4PJMl5drEvzuACKfq7mNjxa2F5c9CbWTxt9P2Csaf5BXf9v
nvHV/gI+iHX1IEPx+0/6arday1jM2oltYixLOA0s2SjYz/+brPpfGLlMJc2QwWiI1Zr7G/Pb7GVu
6EkysLeLxDSey6hANnLPbLd3/yB6+idT/m8+bnS1W4CMj2rcDn/7QRC3+npsgHZ3MEOTXOiqy5/+
96/5L88Mwb8PyOPwe5DK/vOZsXaMba64hNM/9cEr6mzQ/P99iX/TpTGKxZkP4pmHCuJv17P/ZBUX
HXSZYnAZUq/pYFBXV0cTPu1e/Mm3J+Rm/0kiDk30b5zjqFot0t7++WPaIXCivOygm1zRVVC9tTRp
Dk7+9qMJb8roj7zl67v+/YJY2kTEuEA3R1T0zwuSyVspU2BnPNZ7grqUEv+mVccyupPlnRDZwuD3
T97K/35jV340Sjr7KhM1fye524KRZgRpLu6WZ7ubT0s7HZw5+9/v7G9e+T9/GV578Hd4XVcTW/c3
gdQWGN06lFTPfbomY+Yfl3RLjdiIrbjMuoTyMo0SYMeE4WwyZVuyplbCQ49BShIjZQ6RIc1O5z9I
Cf69IritaxYnNPHAJ+L5nw+8D2tsyH1uy4oetvl9Cv/gjv2bMOy65LgAT9b+W6OGNuKfFzBqAUiN
iDEesuvvXtIltRM7AQqKKU3//+8OkjIZ0y2BOpP+v18NCTMRKYYAaZj8KTL+N7cY7urKykf8E1xV
4f9PXfSfxHxr7es8bKwtDvUZQaklUhXFckz8l/Fg3WMn2dz68cwbeCvil59/euj2v1bwb5e/rrv/
WMGLKZcul1zeQKIGd+EpDJL2/O2hS8iXB1Bt4/KcH/rTD6gtcRv38b2Of62xTP6Uo/ubQfz1QWCa
g+LGQSaPAOr31zOCugeb8v3YHedksMxk6T6k5ydKQwqwXZjkvRE7y6c9vo/AKSDS51IGfwhQ/dc2
g4oFyQ9nDIYAmKZcT4j/eBxWh1aa2FQgT8d76Apy0szpWUvyl1bDerQHiSN484dYor+1F/9YkNeL
4pfgYz+IYv93xaJfR3B5C4vRiozu1fDRk+AXj+76NBrdRbd2xhT5noEuyLan4M260+MWOsnoVJd2
2E+jEHe92J7/9zbx394Hd+XgImDyMNCn/PNRqFEz9UQmFufT9653b02Kdg+lfLx0d6E/J2ILY5J+
3iK7fsBtj8mS8x1Z5h9EMv/1heBm4GPaxn38HjUa2Ex7xQYbe2hg8HpGGkV1vA4iBRk7VQB38Ml+
/O9f/q8q4Po6/uOS/5e0M12OG0my9RPBDPvyF8iVyZ0UtfyBSZSIfd/x9PcD584oE5k3cTVdplZV
d6npiAiPCA/34+fMtoRcDuA/UkyWOL5Ghkz07Y5ibVN2u8xfaMw5O/VmxuaHseaBne8w1gKvIs6j
EG7w/rw+orN7BSPsLEOD41ZBQnV2tIKvHcImVQywNdqaUtMWYT6SQ0ukH+dnCT2QcPRqnN90+s45
VDxDqGuhVlyeeebjkIofuqmRTEuqLzBKZW//OiYLlk7gnRhSoVSYjSlPlEKoNcO1Ee/cSsTYntK+
4cULcdq5/2EG6l0ouxW4mudiHFntyW09Wq5tSG91uEnAWqQgTEC7N9+MXFu4A89dj/hz4kqcWsLo
DpsNqhNav7Zg3bFTrNpq0Oxbt11HffIUWeO6hY/0+iReWDFiKmjYOHr4+3x3BYFJaliSXVvNfrW6
BCVI/YzWiK2m3gK9/JklDnh8gkHRnq3TGn56mghTbTMNdcP2K+OJP5ntvLakbhsq5sqvl8hPp11z
cqJyySNlMsWlNO3SAnlqTSz7sgHQyRamDVx9kbSPjg6jVKRmbKyT9lvaduvrMzmtzJlFFWV7CaYG
VZtvsaaAUcGDxMjOQtXRgnLdaH/cYUnY84IVXiUa/s5WphdyNi7ykoMMMl6xy/6+z79rpUsSZ+EK
vLBS2DBZK9r1Ce9n5z7lz9xUPYNYXrg1yfqo5Y0Rfx2ahf0744zEHYhyVYIe6m8TY5g2e2y1tTKY
UizzPKkE6Rbmp3pVGEW/j6ElPQyN9uEqXQ06nORk3qY7JGyp6HV1vpZDd0n84GzfQQoNJzTc9eSG
iT+nU/ro2u+qIrZ6mNrtUCZnYwAw35qJqrwqahvvR9jtbU9t0oWAlP117jR0701tzGCx8dPZVBcA
/VqloB1ytVodVqu71eGOf9pMvzYbe7Pf2zZ/u9tsNvyTvbe3tb3fbu3nLb/99186nRa/7Gd7y7/e
8/dn/hx/dj39e35zpl8Of62m3xzHXjlPT6sdvw47bK2m3/iPw6/pj0x/dPovq9+Ht6e3w+9Dvsr5
b4cDv34fpv8L33n411ckj2A4t+DRhBjQJKlzOvuo1tNdVEtgVmoLpYl3eHk2bnTr6q/X9+j5Kisq
DCMwL9PDCCXy7HT1Bq0Yy1oGSofXtTkyGoF2SAAu5YGTWx/XjZ1vI+4kmZ2koyCA3dmgEqXtAski
mRbF+SNN0nt6iwHQdretvCRLde5GE82FLosMDNYLZRr3kfci0Re2o5cadhJHq8x9q4piRc4LPFK1
Tut3aurXh3Z+CkEqzWpBMUQVlo1zas+XIiVXQt+wx1YtD6KbxCuK7tlNLyTt+rqp84McU5NgM23F
ukZUdmoqqHRP1aqIZrzWjPYSmXM7aIdk1SM+BJxHDPQbzxjaA8CSNwNcyULgdBadEf/iKdNxOInd
zz2mb4cIjE9j8O6wqC/SDbqk0zGj2JuOwVMTs8nMJbMxJEr1FM2kdJe1wrDShqzZl6AnnWIAuqBI
6e8IjSqnS+MHpRGXtIEueOq083iBQOfCm2f2BUnsIkPd8gVQZvlO0kq3mZ4R5gzfYqP4961OD6qG
DhE5Np5Xszc4eHtI0EbC3RiOT0m4Ea27JCHcWCTMxS9Or2NSXkd25FO/KYWWVmCI/rhcQLBKd1DB
2kFlOkW8cFte8hCorTUFDjnuj7lqX+HGkddIABmKTHoqcu89NJaEki9sN/pZue8RYDAkzsfTsXR+
BGA05nlYguq0K6V1NLlHsVwrFrxdmmZ/Nmsnlmae0NM5bvpwu9mNSmNb8DjieP6fWlCBA8MNXpLn
a35WYLhREbm+z2ei9Z/bANNIfRokd/mH2SDDhmZ3UGk8vKXXwHugcK6Ku6J67OStSFlaDW6zFvry
bU7/Z/nsl7dgZRpro0X2mP1c+JbLE/73W2bToIZ14AaT8/AtQ7b16vtM/OFCCKJot3T36to26F9i
9+CGLfCCNYxkw7AQG1xwK0IjfSLjJWUF/ebpmkutrmR6yXTkpShRMcm5sIAgXR/ohY0PGT03BvQ2
pF3myY4GtDXEA9RA6Cz7QMFnAxD+Dw2p60L3/93URJKDwgcpVcQb5dPxFF5XqDma1zbl1a8t8jN5
pR2AS767Ud4s2DpfPkJkyBxJ4Gukbue1AgE2/wICHbxYEbZFYb4rkUwzv/X9X2cPM7wIZejdURaf
Ey0OLTi7Ad5326jbW/Q8wG4A7c+GNc/whQzR5yefbszpaIG6BxJZuDTmYliWKlRFjjg6N94g/oQg
uXujsVlYhWmc3KilBZYyp5K292RF6L7GKMSiFxRSkVxTcTK/qkqNICakLNxgQhB1g0NmO9gbgqc+
oC6fu/dumXd/YhGU+i19PfSawAlXQWiVaLwA6pEi3YbadPwxuHQSrnRU8t5ipTOfSlMJbnCjviZI
79rX3C9pEusVPSWPlyMEoSphD9bLD8ovhj56r1VQhzQU5fU+TPvmj2uENTRcVr9Esnq+gQjmFQuM
BWRgU1R/6nCyVraVFkaWnWbfFfUQ6gsX2aWfz2OW7BjLSWwy26DQz4EPymhuG8bsVw3WYeyMt392
MEh8/pqYPuEorBNCoaXvBRMirVfUqO2wMxyjWdU0VFy39BkhzvxLFqdsCm9XZXqon5pqNT8V+zih
lG1n9o//yocrD6Cd7WFNxLVtN5BMrBLnT7ehU1BZuy/0qW+7Axh4+y1fifbHb9PxNsZquFm6/S5M
NHUKUn/KdPVBXn36aSNNFqFRoVjfKBXYAoh/lKXhn5+DUynkr4nZeV+PbdfRZmjSNizEK7gTPQcK
+m43wjqxrjKxf70+3Z/Fqtl0k1CSiGxxTkj9Z9OdIS0VNWZq0Vmg27qS3+RRZJMGhCwFfBMcU6Cs
XuHmeFbD3jF9Gpey9JDRxWXQEiPJ4dP17zl/F+kUISEdoJuBtJM2C8rQCgrjAFJQWsXUZ1X1aG4u
4S6odvDnfzNHaeH5cP5c+azjyRZsahJB9Wy60VIblCIABpkUvwJQIqH5u4AFdizuw3BvyAsB2vng
pgwXtNzMNFfPZ/x9tIt4byqAA2ty1ea4UxT3CZCKLTXtnUrgqYyuc30uL/gSlE6sLRU8cnnmbNMi
OQLwrLJM8lyS7TdrTek2xgiTTbpgaP4yktEphWaRuJMHGBXkmSHdKuLESAGg6yH1qWYTGYeUcETT
bQ+4bjOJICxJMs7HNjc524oavfte7mWxY5X9Jqh/VcE265TVWP+6PodnqaG5obmHpNYQQAUKWlUD
T43aq513xko3SsihPrurLXAIvxB43nZdug7lqc1wsQA8D4bnHzF7VasgyM1umuAqcQEEbBGjsVXz
z6i9F/ovsJhg1Z1I3VbNApH8fHv8l12AATzKyF7Oi8CmMviROjFU0hq18wwOicy9lcMXQIKh/its
V9cne74/5uZmc82zRdAFFXOeP35Nh2LdqvpN3ky1psSjFvtx3dxFH5rCMrLAKqWM2b0Z1EFomRWi
HhyAq6FYZfn9KG7DYamuenFYFFWVSZcS4MDMjh/QDgsxAMCz5GXaFOhv9NRWzeLOrBais4umLA4y
Ej7Tzp8dn3mZ+FAcFbFDqE5gtVMA0mebwf0Z/GsxYloragNwx1OhRMlh5pLIefV1g7iCI9XrWqNH
5amNHkS9oyfmtlqS9pqH0XNjs0tKCqLc8w2MpW2VbttQEjlC1XovN2RqrzvFkqnprDs6o6NoLNRE
wpTSIZzxHguP4hgt2LjkeJ/6goYskZGbA24kSN/ELMQhcvApUZM5OkRPuUx/0v9qNPgc982npVno
GQY9fGS0qTleXcP3RvTr3rftwuvj0vF/PJyZf4dFq4owP9G4QJN1oTxXBSwzGs1jrwkdB1X/UBTr
64t0cQK50qD2tSjRz1+LXDZekw41HUA+TZ5oJgJXeKV34bqVC6efyYYlHUwRBULgmYv3wNyH3Oxi
x1A/ZGPdlqtc27dZaYsGjbtLweWFrQtwjlMIQn4AwvN6ilz1WTXSRQFStXWGAGyvab6qer8DFHlI
PIhMr49uupSPAz/2FKkOvE8lXQSebbZqo1RC/6Uwh9DirDvdXLvegoULW4naF9VelLZJXM41dtKq
iodSabk9hB+5d58M0HTEC7W8JRuzk0GNA5izkJlyYB+0wVdGhnArmf3m+lxd8LeTkcwOhS6INMXL
8YQSSgEFlYBiHygvU6rtP7GjibMU8wg1liSNjEaEsz4TH2CBacLc8aQFz9YuLb5Ckh7glci70Zwt
Pr2OaqHQzu2MpaGpwAmGHBktyOhXLm1j/oqiqE+jWlNYULeI6t6HaWrfVxJRT6DA1RHQjRuByybk
M2V/FQVCtYX3KdxgrfmTihENWqVfpI9mbbnJOipDMT4E/eiR4BkiZKYh+xONHUCAWHTMrFJoT8qh
yBTG/qsLUdN3JPG8Wws2nR+0+BnuE8yckFGpkJI9g1DwtnS567/dIBofjVgGHi+YbbrNkVukuQjw
Z+iMlF3d7UTCgEZpGQnFRqkiyd+WjWG+oSsmfxXKQlGcNMv87znlv8AWPBfCA7OW252LYMAGRYhw
CaV46UwBwMLrUQfUQx719HoZc87pBL4/B54hSjDbkkguV3d9AaxznZjP1/3p0u44tiafWvPCJoBH
AWtGwfM4922h9m1gZwvudGl7HJuZeVMVjXjOgBlJ+S2BD4AjrXmnjfH6YM5SwtOJhUwiKRTCNciz
p9EeXc30ofiW4utEwcV7rqzkZKuoD5EfOkp+EMKtkT1YxaOuP/2HZqfRH5mFm4uWK0ODP0b53bZk
JZLnuIpsWnQ0rbVF9QGtXlj1hKXS1tnTnPGCMbbItnM64y6z8dLIUQsoH8BHZwTvavZjbHs6lJ+8
9ksTVTe6N6AwV9lepO37+n6MtCeqZPvRz24Gxdhen4QLl9PJp8zmoC7NWKglPkXtqI0qmQbhdb4i
l+c5TRbt5SxZWOwLMQUD53KS4NQSDWN24rqQNgZqQrsIRAgvWUxXiJkDsU/c+0bIPrymgSOzekFA
4vf1gZ4l/0FkKrx08DTSskCWZ75seJpRwZxCn8rwBRrfjS8lbxbyXW0Yv1jw83mm6MRCCzXTpB3U
PwZ0uNda8FLLL2oT3rnSa28ATVW0/fUPO18BArgJDg7XG4DweVpMozM97SbpJAFF76r/KSSR09HV
HUA1SLp1YUdftDYhIXiuTFjA2TE16SmC6pdSp+6z1UA5V6PMEgzZSvbeUiQGro/tE5t9GosQoFIF
l6hwkhdRZqs9Jm6mmkGSOJvwJbkD2OnsDk+H1Ye12i0VGj6TdKe2ULv561lzfVANcnvwk20CpnPc
u+IEczUTw6GyVN/Rd9d3Tp5C0hCOCGPdRL7g0rUdB1AA5ZX/4Q6KKDg1HWxkP5P2UZQhCgnpiKD9
lF4z2YbipP7uR1r/NtFbkSdV/eIG9ibtZhBhmRFDgq3UyxaQYZeORiJw8LsUwTWyZrOjIvTGSWCw
hzFMaFuHhvE70aw0jn31O+T7kEeU0auZe48avMBFpNi0pH5cX8OzOwAwFSVB1NHI3JJRnH2BO3pj
YviGAJdVartQFnYN5EurQl3YByqn7cnyfdqBikgnlKBPbvLco9OY1HHly2QI4T15ha7XKfN/0lIl
zJsZmEWUegTFQZJNBvoX/EKSnmgVvT5XS2OYuXutDRREakyYvrfRaF8ZqXH+RybmYIVMCjk8p2mq
fKof3ptoLazDtJ7n6wCbOrIrtHV8CjAdrYPbo3NFypgxhDCIdvT/P8v6v4cvFlALVTPQyBBJQ52u
teobo6AEMH3CgvFVUfytVRlvurQkgn7mutyzZIDJXQL/4kk5O+zGLux1GKcT1DyhMpQ3LSxSjb9N
YDi9vigXLhfwm5/wRnImJNxnlqCnQPfdHBKnkL/D6iqq32gfhs4iGW9a8YvabFz4EPydQsdk7PW2
qDzEwR42RlFxZP63619ztoJE+RqV1qnPgYB0DoMU43AUOJMI4SmoZ/REDykNrQsXyYXjlpUj8ACM
aAKzm8PZBOh7aP4cY2e1uXt4nf56BjDm3Dgvg73z7d1u4UF4vpiSwrAsSkgASaiHnfpM47eG0hdE
a96Y2lKw6rUfsvzW1wunxNkWJkw4NjN9xpH786pSiirDTNI3dqfeD9YSvvLCFYwF0gE0oigT6OfU
ghajFEDTauxktN0M4pd0XFGkpo0YitKFvXxpMBOsWAIhBhhGnp1Huj7CmC8S80RWWD/WtKbfdjUl
iev+duGSkkAPwGlPREuRYH5JmamrQA5XoIWXWh6JohraamN8AO5su5m/zuHqDodfPYz8cfXuFtrL
gv3p9XxyZLFmx/ZnaxZ66HDrdYnsd2Ft2qK1i0EYbEXy70f3o6yCzSCoMH3zzO+XUs2XFhOEKaEs
8RT382yGs4yW7zGFj0pP4bhu7+RkNT1cAI+O0bgwz5d2wJEteZZEgE4CisOJPVQZa6ehqzfrD0pw
MJeSCBfHBB5Ek6kL06kyO50jxM68XOdNkJBblOA/NuJNM9zH9Y9U2C4s3XQwni3dka3Jg4+2W4+E
QgNLaEIje8x7+Y8o8V7e6S7YMOPXSB0mUDeZsmmXyqMXxkiGxELSHgDMBH45tUtLXlAZapY6XfLh
pYItpwRVqi2GN4YVrq8P8qItsn+4B5l1/jq1hSJqkoZNnjqWTB+YukWYQATV71eNDavKdVsXfIQ6
s0G0iMYZoPTZuPJ6KGRvKLBVbXXpbgScUPXU2pvX63akC0fLiaHZnsuVodTjHkNNAhfT3ZgDyPgt
m+ueXL6B4HR6oDQoym9ZtjerdRM9Xbc/7auZ36gE+8AviEyBME1zfuQ3KUIRHg/FlMb5biUkEzuk
DrUuN4Pxkla5Iyu/I23BWS/O7ZHNWQAJPb8rJyo2RzXeWOFGStydodxo1H3/s8HNDpW8qLUw78sU
GAI047rFoAaIAN8lDXpctXVgPgrM79dtnuev6In8O7h5WzKxxGCaMoNLDVLhN3UFr+SPsVJJwDl9
WO7/3drxo3e2fEMPySPVHpJyWbBWYIaOyluBBHxU9JtJLKNfBGwhIHLmMtNblJcUaVGNBpjZ8o1R
7Y9SI009flBTbts4d7+h9NX0Gz0rDXPTDXHVwo0oWMJ2gFTpUApela2i0pfepKQINqaQq3vwS0Zw
D5+M+YHAnvyrKQX3Rgh0bz/Eg7GB2jt4Nb0O6VCkSsuXcRz7LQSB+SPcbPpBH2T1W9oV5TazchUd
UHgcXQfeBPEHTAHBD10KjQBCUkH/SgY/dVemmsoitMB90a6KOIJbtQjMVtnqnaC+dFHYWA+RlaI6
WI8hFEGj0fculFMAz/eWl+jSJoFT4Bv8itCLZCRA6RlBE7DZ6G5i/UH0QO92tadBQ+AipKGsrUGU
+m0Jx4LhDND2yE4J4Uu6TtsiLzZekfTaXoDrzHyGVboKwG9Kfb9XaSmjo7WtkuhGhFWU6Wu8AqIA
pd+GkHTUD2BLvXqPNq+3qy30E7al1Sff/WyMH7oxylUnyCpD28BjDkZDNgd3lZsQY0CCPrR3iWa6
0FeNHkw0cRL3xjZRYIZxZWifnbTzjNswK4zMId9B3hqJCEJ9jYslciwUnX7Xo4iQb5zrg7bN28xA
AaBzpXo/hGLdrdTUgIsygO33Be44/UGW8z5Y9/D038mQr/dIKcS9tJFRaEScMVDT7y2M1/lNaeWd
5gzjKG2qaoCKq0508ym2uqHc1H7IB2sVOqfqCOp2E8YimaY68vMHY1TT5nXM+qyBbixPi7WF9ki1
r/Na/CVKzbAVXT+FyQxaFpLY4JK6QxmWJqoznhE5oet1W3FEGACciah8odoTIK+aZPVTi4RsuWoy
PXi1aqOUbAOdqvcu17rfra8X37KhE2G6i4NdAaProRGiRIBrsIVjs7NaiIN9UR/3VpwLr5FVJc9W
3xbNqgMlsVISvziokNd5dhAb8gv0mOXGLWRgnPUAi6JddV70hqhO8VhmSqzbLsrLOxM8vWhX6ISg
jzy27k8tCfr3rBDASFOfH7cASETXVowyaVdhb+nFugmNwqecLrmOKQzpz2QMox1afMpbITWWtorh
J/pDvrhSHcQG0OP1s2QUnbIzfnrwZULdJbnZU1Bq+bY0NblYS75hPBQWUg82tQvIz9vAIqfTiJ7h
rdMk7shzKm740xQkuaGGgGvi3Zzokd6k3aZDCRpmFSlI4YiqQefyAKFhaBQ9KoY6z4Q7FDgHcZOy
ZX/pyAt7dgS4PV94bJ0dzqQuwJrTIju9YnnVnd52bid3bdPAFJ0NjlA5kp/aPiJloXhnhk+kS68f
zmdX+2RNJ5YlSUvNch7/+YGWVrGLNcH6WSWe06kLb6zPSPXk9p5ZmEV9tALAxg+21IaS+j3YxfvN
uPsDd95N/hY4v1o7cnRbpCG+3vgLSK2zuOEzCfQ3mzVdEkdxQ8sxExQx6RMo1eCNhWf6vsreQhRi
or5HrmiXd0sZmyWTs8WLk440oUxCxRt+xKBtxJT+PZg7oWf+2cIibrkLl+sU481n9zhjN5tduUHT
KKVeigjVvSlDNJ7xXl6Ihc46tz+zaebUdkTP9DmTQqf7uqBDIW3rX+Ttt3YVvcV7tDikLQw622pX
7K775Ge/z9mgjuzN4s0i1RpRRlXcbjfSi/St/SY7z5EDtaL8eAs1162xErfGasHoWcgwecuR0VmY
otZj5Jv6lAvzopUHczaCAqN1aBsnVA1bNx58obSLJrCjaiUWC1N8aRtCxcqbAVFuwIUz45KHLIpR
MmLDvSuSB7P614TK5+D+/vxZPOS1cDM2CT9fGHRHVdr1AAp4vIu1hVlcGse0P462XKErnkafEYcX
NGKJtHPFJRTR/8M5/mcoxuxlXKqNEBIHCHDkOoa3+hE8jbft7r0CofCRHiAc3CSb/EuxMIGLZmcP
u8C14IbrMGvJzvD8lHyIDiEL4fmh+/51WCX7L9Yq0RYeB2dkHp87D7+UaB7hSpg/JxsUBkXq7YI9
WnZxo73L22Fr3hUf9er1MYztAQW1lQjDhx1+EQ/6wlv2rJVsbn12gBbItxeqy5YYNBh41tlbbdel
3btrYSt/9Re2gDT5+NmupzOPy2hCvc1xihn9asSIjBXNsY/iTXaoGx70vbTtn7Nv/Q0k4k5xQAFn
yWcvDhOVVoDKqJCzC2fvaDMc+7HrGWYfgZbWVlCKeeF9qTiovaAHH7r3xRJG5OJg4QThvKFjhnTa
zGYVuW2TCww2SdbNGjrcxi626UF7hozidtiYG+up2xFRr5fwUGcPW06CY8Ozs1WvCiQLCNztyLqv
YTySXuGcI9RZOMMvHQTHZmYHGmtJ8CljRpS/G91UaP9z/by+GFccW5gdaYLhurKrYoG0dGHLN/lG
faxt27utPFQNTPtLtUu3T8pee1zaFxemkM4Z0DW0gpBVMmZjk/vc18ZyEOyi+iJR1C5Wg7rvrbfr
A5w8YLYdsMJlMMHJdEK006NUCSEojsuRcw51J4qQfgmhfOkvRJsX1mmiNRApANG0dUYVI6KLqNAs
zaazvljGk+gvYFnPOo1k0tEaNWi6zmgHUa1ZRNRKBYJ4GX2ghx62IygoH1Cm2IYrd1PY9SY4ROv6
kDwh6AovVO2Mb49ofN3rRIWpDa3kA2fNwV2r9/fjNnWyvWx7qy/xwhyczfTsE6c5Orq0fBO9Qlph
fUcV7qPuEOlrxf3X7YAJ1pCSvwVbLEQIpyZaT0LpBPVYXjJIaTyrysLPPzs7p59PSp7eu0+ylNks
C63oBbB5+06tfEglbNQ36HGkHaS8C4bOfH9maDZXnuWyL7zcd+RshD/3JjB+qPEavvzrzi9Pu/fE
+7HzGQtBtwGB2XyPxSM5YiVD9ade6W+9bazz22it3P9ApYJb19vWt8FN6yR7erbvtaf42donKyKA
rfCarZdQG2d7ZCIToIBBCUfFiT/P8iP/UJJUTMq08+mU+agD+BGXUJwXJvXEwDQZRwaSOpT0IcCA
ZjyMaPTAiA2KfQngdcFHKMHiexo1IoAaMx+EL15ytXqyUtzFbgUlDGy8mWOiT7V0pV7YUcem9FmM
Bulcpkg9pvrxUc22TXXTmgsB2aXR8HKliUuR1XNmmzjz1a6pFRZFfYfoyEwPboXuNpieaMHlLy3/
saVp9Y5WJ4UBEwwmljINAFEKGkRdCvPO3h542LGJ2Y1iIRogQonFfG0Mmb5yW16TFVtX0G/LtsC5
Of6+vr/On3QzizOX8yxwoHGPxVLYBG+CZatO4aQH77Yg1FLftf8PYrqleZz5Xy2MXBEqJpubVLjL
qZ87fyynd8Rv0H5DUYVEorAattcHesETKRvg7yC/QeHNK8l117WRWmnQEJBNib7QURuWj9dNfFZW
Z2cVNkwZVic4HTi1Th1EEfSxTXvdd0jb3tPpaps3xkPy3NtkdzfhB7IAsAHWNuRq9x/KurPvgQbb
5n1i/0QD4tf1jzl/McAtcfwxM281y6TS6szwnQFGPc2GmF0d7Ho13qqO/6teuxvknlCxg30QDQmU
LRfu+wtH2Yn5mScDJIbFGRU4J1b+mCpqj9AHh88Z5OHXx3kOSZiNc+bAYZTJRTViaFijVmBX9+VG
XsevkJQ81ztpN26/tI66iW1ljQT9vbW1bpodlbKFtvqLw4UxbMJ4Eskbs3vXNDsrM2C/hyZ7FSpO
SOhpPozVwmAv7BygA/RIUMqQ4VubWWkCBRr8sQkcrQYb9hokX65P5vlr5JOQ5K+B6QOOjrjSA5EV
1Bio35ELhJok3gcHb23u/V/jvfigbdGP8Ndra7/UuvkJF5jvneOhne2doJCLFsvVOovt9pv60WzH
B8goJEe7E34Ut1XAvb4UwS9N6GyTtHKT+omE1TzaVMljnX9cn9BztwDDB86TaQX2cRbuBX5nKVXp
gcwP5XpnufX9VBTZtC5cs6ZQm5vr5s4POTLGE8gYB7TAP82eCm0SlpZZ0Lvjpo9IuEbFU7OU2Lxw
rmBDIcrkqvvsSjt1ERQXhLwVybLoP/oHGigKergJ4RFF2xoW/Kbjet2toI12ktVSO/Vl27yFAJWq
Bnwys5vD1MteCkwyuBFyL3b/km4sx3e6deX4tSNAK2v9GXVnvPM2/WhXhyVO0wtOytj/2p+nnMQw
yBW1x37juE/GXi+5Lc3V6GTbbr0fnQ7mGefl+pJe2JKnNmdrGvQk7Hx1ympldrgn63hjfBMy+1fk
FO+IBxParyFd/5rfLSUIzptlJxgIBxpsB6oBKdPsCM8hCs7NAZLvLPhquI4Y7It213tbzeQeE1Bl
jlYFqgy6SCZ04bY+f9RTheC2hgCHiIcLe3YciENLAWj0EYm/VVbhPll3a2vNBUZC3Va24Yf3aty1
poNE2ap/b5ymXjhpL9zlpx8wOxlgi08U1+AD6OXeCLuRJrhb86O+/fbb3Aw3/co79Acayda026DI
dYheVeDBjnhzX4/IatpgdRa+6OJRcjQjs9XgzdePKGeQ4xjWOhxcRrkJiNg9YeHFNf2c04MYyLwx
8TbCgDmRgpzub0ipG7dpIG4P+gfJr2jP2HT5YyNXm7z7ed23p+16ZgqyQR1YKF00c3R+VMD66quY
MrPGeopginjq4uowDlEJX1UVOPLQ/VKqoT9E1BCv2z4/+TlDeFoaUK1AATunVURgvRdKk+nUEMRE
zW9dSQujmwKP+eggV8EIPOwwpc8uay8s9DjV0cHItGZtCIRgRn2I8uBrbcDbD5rLoOL7vxgU5buJ
aXjC2c52DTIdgZ/X5MOD4jE0c7te6hy5uC+nAuF/W5htizge86hpseArnLu0oDJ7SNL+HG0T+pB1
aQ+b0H6LXslJe85vEUzHwhAv+QwgLoKg6QaAiOfUPVWzFyLadyjioQKzmsJp9cF77OzFLPRFBzky
NBtpgQBVLAcY0l7iWyAGUIoCVjsE+8T5Kr/LG9OylygeLt4vx4Ob7b0ILTkNQbHp0EHH/EZ01O8N
8/nHfAic0u7s5Nc/kz2wmKQyRLqSLGK7uce0hpyEn4QIWqHRkLdO/VVvPdKMJIZAR2BkX2qZOw9R
ZFLrUBCgJApj0/xgH3KaLMBtohxRq+h0f0l0csLmwkv9wkSeWpktXlh1aiXqZeREb9at+tSv0L7Y
K3fd9/rgbuKb9hkhnoXX37ljnpqcrZ0rSoFhVeBPvHAnkqItq7uhuyt0kAT6KpW2lrK5vtkvGyRf
BEMAKdv5QS01OiJScYOQ+7fuHjDVbfQ43ihO8PW6mUthAI3ZJLlpPKcHYN6ol4dD1KkqdozgNkhu
3P4hNpHskb4CI2oApam2KjkKIAhkrRc2+0Vnod2Y3ko47GncPt3siHdHYR5i2q9uUnKASEfZfrhd
GOC0MqcHNSt3ZGXmLG1oRJo/WQGyuB5fKHFtgpv8a5qvPUjiD8O+eAm/CJ2tPi+9epbGN/OZFipE
QRfZDBaZcGPLk92W6wW/PD/HTkc3ex+j5jhqo4aNHlRHOhW3mtX1CVyyMDnq0aMR3BsKcwIWWEZU
czOnXWKvPm8pU6dBgHCFmmKi95g5QuJa8pjWyPKIDmrEz/FKgy5q3Olvm8yxnPZO/xZs/Btwk5vq
9stgV7uFoOi86jv7gJmP9FpgZrrHB/SrO1Qs3oNDuf8T3er78F4hMaen9k22vj6tF/f30ZhnzpGh
I6MjP0oBxAxfQwv9pSTpqltaQnXHAD4JkmV4BhD7U2yj/XXTi8OdOQ1phr7WC2zrd35rU123HsKN
vg2e0q/aHTklYYsGtLQOIOZasCxf2IxQuEwpNJnIyZo5UxF1VWhOKx1o3lOCGEFhvcKivA7C/Lat
kJDoxaey/zXWb7kZIhH8z+1DLDSIURoaplwh5MmnzozYdCeXEiNPQimiA94YxJ3aCtpvMHLRrYl+
5JfrI760ewDZkoanEZqWmplr69aY6oXFgAvYiIT+ts1+Xzcw/YD58QbpNptnohOlK/N0RBEij72o
DJzfCCFr9N3mgrhBRm9hi1wygw0IkOkx5VKamemDTpqaFjnLfFuKkLNNH0ZvSW/g0lF9bGS2DbHd
B4iZciEo74GxibNdjD5WU75WSyzi00+az9qxpdnuA3s7eC0qzU7e85YDyOmHoyODOVfq7/++PseW
ZnstUzo9LuFRcGrrp+ftDITnjPV1E+fNOpNXE+jR5kSzMfCtUx9Am0yrhOn4KowpA7zWV8mt8Ee7
6V6bw1LkPP2s85mbKELotybUm9mSIcmsAgC+Tur+NALow3InyHO7EO3O+qkIm2Ip1X3Z8/7H4BzF
jrxPTn8vBuVMWes9jw693iTB0svjYiA0FZj+78Dm2bWoD2REdic7N2XrvFbhSv5dIrO3nRScbSlc
lZvry3bZB/8anM7Ko4s1zzSplNPJB6ONjh66ukrRsFcXjtxLB9DxsGYnnpbS798UWFHKb0m4bfOF
SsDSz5/+/dEoDDLWPcxx4PZ6B+FEuwuXwsSLHjeFp9Rkec6cEf6HVUyTvUQAZ7yUNfWO/q1Ettei
7CDsg+GryFvx+spcPIdUEELIkQBTkmdJOY/CiqtmWLSk28BtnTTcpF6HKPGkZrfgBRfn78jWzAtk
yBo0rWT+/LJDf/UpUd6uD+a8rWc6HY4szDwgNYdULXssFPoKzfC8fMm851J10mKL/F4iQZRzI3kb
Gu1tSXfSpTfo5Y2FigxcICChzl4YbkfPQoOmhSP4ErDxxGiHLyr0nJZdhmbGOxSOw5Y+0OfY0JMH
3YuizIE0zb+TtFGFuEH1/jc77/jOnHbmkc+KqBzTM8CMwCptN/B5NcmmCV9Uf3V96i/t8GM7s1tG
yiQw3iZHCjq3dgCfbZT8LKTaQZ3quqFLW+TY0OySQY5Fb3ISa05GZ0lo/aRSrsYvtfrQGKs0C3aV
uUA2ePFQhheTXlcwRWccBoYMMXPlKqxp+xLK66q7qa2FW23JxP/h7Mp25NaR5RcJ0L68Sqq9et/9
IrTbNrUv1Ep9/Q027oyrWEIRHhhnDg4MTBapZDKZGRkhfCSjgAR6kpt4FKTOLeQi/ahMb0sqm3Rd
2jqwqf53JcI3wvU8uMkMM+2QdwfLGdEsVaAiPiV2CCbgvevlMUon5GA2lYzfYjERPzUufLeR1hrT
HWzjY+751h3gAB+t35Vb9WA8FCFYmB9x/WxltYzF8HayZOEKH9EBtAaMKgUtlNhVfU2zpyreAFU0
yyQCFoPbX0vf9caTg5amLfSRKSzFHQRhQZzQ6evrni/xEjFUO0blOLSChRxC7Xq91id0bQrJhIFs
GUKM9iattkFnlAWD9oqpMn16ur6IxQ/Ccb94m+CCE5PrMgWntdWkeBXlxFctzKmHKcZQovt02l63
tAAI4QJ1YONTcSOg+yMsJcu1NIeiMpIOl/mRcRiGP3mE4YVbCEIHXbUaja1TfLDoprbuNZk7LHS7
YJ3f45xpDiSbgueVZhbPSdWADefBW5ub6nHeVplv7rrVkYWOBZnAIw36NlAk/fulDcajDyhLiHJx
sqDzgA9sc5kqUY0PmLafNFbW9vQjrqEXaT0bWSsJXEsRBXBRF4k4BGouiFgxAGVa7ozqJDCTQEYd
ivTnZIAiG1KR5WHIwrb7ff2jLhoEagDgNUwTQYL2fHVKjSSvjjqUQ93qwNqPFr0Bd7qN3TGYI/I8
Fywkmax/uHTwkHZB/ANcR6DmFz6lg8odVNEHGDUxYwBaqeHApIi5RSNoRaNLCColDCefr8xzpz41
KKqu1GzXbTTvmljdtESGE1h8QGGWm+tWgZcHmgbnduio88EMXhZI8htG72aMr8a0vQVgd1V05jpu
4nvT0aDo2GIAUdJJWlwkqEZsuIyN2XVhJ+ux91Ta4FCQbM/md9XealQynbVkAjIgaKs7nARWjJKK
gW5VqqAG6qVp4EyYkkNEls2pL0XJUyNCaLGzGf2+EkYwNXmv2v2DVz5ed3SZBcEdDKMsKlbA5xqQ
uWnTnZVL0prFXNVDOsO1EsCzLgJ4M5UlZKR4Sbfum1rdev2B6U9K/5LGD5hsjm+UG1TBZ9nbcylP
PLEqvnBiZFi5xeseYzaDEOq1oxDwcEMpNQNPJ8S3+6kdwc0JVccJbdgs0Bq73CQ6eximNzp79/b8
Vai65zvZz+tfbNHx/u6nJfpECe3vrEJimllqYHOei/4x+2eGWTxwTpcluAXkqnRCIyxr8DaY7vJn
28ckhyHDuMu+EvfOk2SmctrRmByYqfFSyyfmF/bPbtzWqgTyejmoIqyHb+qJIZNpGMiFliso9EhA
2CfI5rXmJqofwQILCkEwIVg67m9Zf3LhdKHdBFwGukHgtDCFbfRSkrY6D4L5oO670rkdpAwT/HML
Dsg7WhwdDwDTBU9OZFXj5EXchNPcNvw5XUNfKe79IjV8NjYoI+0dowxH630iELsnkvRn4RMCsGxD
PA/n28SswvnO2kOvFYmOB5mK5vxYbVLzPVZ/WLJJygWvPzPDf8bJB0SHg5iZAzNd12+jbrrrTMxy
lTK1yoXjfGZGyGq6fm6GBPOMQd6mNyA09B3ghx4mx7uhVeR7/y4dAIA+XnsgUgFqCP8r2Es1RW3S
Fs/m1G5eTb1axf2fOCIbZXyCS/lT9dNLxs31ALK4xhOb/O9PtlIxldFqOp2HrJDOTzR78H2jTvy0
u7tuaPGbITtENgP8GQRUzg3VLS1Iwg2NkG7q3Xg9zMW+mYkkE5WZEdZjTJQ4owozU7dp7Pu0Xefx
9vpK+C+9OGRgXEXCi0lCdAbOV9JFDUgRXRvhcISMTbLyKKo9PggH/U7WXF1cDRgaof6CgTq0Bs5N
QYcAR4qbmuIx7O2tAW2DXPZKXjaCmRrkL3BAcUakLYzSGSwXtYYRpGf6CzNAPkwkN/+Sn0EnDQPy
SKG5uN75SgiZdIWAPyEwU20TxegIpCYAcCYLvcELOmDofS+pJF9qaWUaRlwBUELqhybRudEUE9dz
UgM/GndgKvVo0YSON4zrxJgly1sKfKeWhIgEHWV7tjMsL/ZAs9Cbx3LwdgRwENw0u+vut7QoHQAQ
F3xFoKsQ5zuHXIlyL0PxtJ7AVa6mG5raK0Y9Sd15yct1G68PTv+K3F34YI3Te3mV4OHvZdCaZxsT
u+gebCgPpevrC1rau1NLwr0PPsM5YhMWVCrreQKc3vk5eKvBeLpuZun6PTUjOIOm6CrBcmHGmu+c
0dtUlYxzYnklHBCHowThHiHGgWjFQUsUdYyi/MMmlOzenH41yuaoFh0AMPn/WBFCXJJpRhPz2mBf
30OQkgHBOm2u79W3tqQY48C4h/c82Czx8YXNqkE8B0IbCyvxEXF+1cfkke2fFUwST1trTYHjcvbo
595BvPmWrJXDgwrQcvF2/VcsLfT0RwiHChy4Xj/yH9Gx28l6VQA0V2XaOTIbwiej00hx48KGa65N
8j5qkx/L2AuXYh8a8h6Gow0HwDthM6dczybHxZ2UpPPPuoiPgwECMCNd5xwfB8ElF0hR//reLdQs
AJpEsxI1GRBbipmYVdF0BEsRbA51qKm3Ka6Npqh8wOkDu171OhpJwXWTfKsufObEpPC5hlrPSa0i
YjSFc2uCjkYfi6+h1laF564Hp5AEd9kKhS9nUic1Ihu7yqoaQEZz+oxqpd3lQ/teDeqH6nGGpsS7
LaDzJdnc5Q/6d3OFEwh6yGzKa2zu7ID6Sa1RNLFcdQjBDPE5VdGHWmk3mG2WQJGWogvqXYB0owbl
oSN3fpuBU1hntcIj8njA48WYoLEJYGP05/pnXCrWAF4INhQbxvBQF9zVnJpqAk8Pzr5u36iZHbDc
DkEau2mU9FBkH51b7KyJrCzCtsTqv66bX/QijrPgE88o1wj3jg2KDQrQM54Q1VeXFXCcZK2TARfr
Z6Gkkg+5uKUnxoSrBxMaSdS2DkpDevRY26/ZnO28FjzEiqxLt+itJ5aETbWqpkttimWx2Axw7R6c
0kF2CtmHqbpLOzWkcee7s4xHcakDAuTC3+0UDmWJv8J0FezGab3VcxqkVu9bDSZOvPxmYiyIM+2e
DGWgp+o26runorbvnASETUqXb5qs97VBNgSz+IltlYvMQ94dEnfnjpyxIadjz48PqqZ5vPYw7mWG
EVoY7Od1Z1o8qCeWhNWPDvUqLcbqzemHifm2fJujAwCsQURKcClIXJf/7osAeGJNiEgVA+GpwdeV
GKDFZO8ROp8a+Divr0lmRQg+8ZhZipVzT7L8ZFyZFvWRE0qMLLrryVL43588C43O6mON8U/Ud++G
1x3j3g6H6DWi8cq0k1USf5ZlGV5f2VInnZMo/McxxHnndIjTBtqteO5Y+dpIkp0Gxi5tKFeD022R
w6O0n4ZzA0mNwVjHSr1yyaeqkPs83l3/JZI9FlmwMaRlR1OBHxKpemjGeuBCU69WZCQ8SykpZq/x
PDEwUQ6i0/NddvK2trwMLy8CIr8xtSHsmG/+l5X8NaGfmxgoTTDkggjXDmSfOvHRNuPXaJ4lZhYD
6clKhKhdGV3ldgwrMRnZ0ba+0YZHrXQBWrElnrnUYQOMFTh/ExOcABMJmwZqxFYxYg9ZIcEQ2+TP
IHtpfct4dcz3aV730Z01+iU0g/p+1cbr69sptS7sZ4x8uTUpFqqjwlWZD3a8j12wTx50usr7nzZ+
CfUxQjjowLyNq+vWF8PZydKFXW6dsekpf6lXCcWzL5jtDUn6kBQv0Cw1ZaNMS3XSs50WbkdC4jou
8NYM4vnWGlY1wPjWsJmhXhwlj4bymOvhlEpawYuOxEHK/EBAVZafzJPAo3j5qHoVbNZRvCsp+CPR
PyxdZdNjidd3c/EackFFAR4H6H6Jp29gVsEiHW92KwY/LPJUpTc3OV4Ys/mOa0sSUpYWxsc2PJBg
gCdGbIGxipiWYkKkE28EiDhm+S8wbw+BTmxoFOvWy/W1LTVa0G+DMD0GtCzM4QiuQiqwRaoWzAHJ
BzHMrD52LVSIrI5MuyFl9qa3ja8uaVp/cvsqNCZMJdbR/FTYtYwDeCmYIqijJw7RFi5kfP5J9aIz
JmRZGEbMvb3ZN4HZODe59JW14K7ov/FHMe98g8FduLO6FIphrjGglJk8uuVnPTxUE7g4QWVhozO8
ahUwDckIqC6/KmyiQAfMtYGhKhEdrEDwK6ki2EwhN9I+JS71K3tXjZHEV2V2+N+fHAtH71OQIKKw
z6DO0j+xEuK1d9R8u+41Miv8xJxYqdPRsmMXq7Fy0IS6oA7SnkwVXdnn63YuPYLvGtwTiGMu/SB4
RJPEVad2fDX50zg8lOpdY0oupMvDfW5CiF2xVc+ex01Mzk/i7DQakgqt9D+zrBdxeYdjFEsFsw5m
ewC+E6EPXdtZCuPA7al+INR7VN1eUjlftIBZUhPVPj4JKfi1oaVxlERoC/Q06NI30/jnkIsVoD4K
WVu8LFEAPv/qfVyzdvpuATgvrbE2osrPorsykQ0FL3nXqR0hcdWnEiixEQU4uwhJjglH54XkaEmZ
kvUs7RcaYJzKHbUWdNqE9XRI3Gob9THq3enV73zUg+vu+139Ok/08aRCpYPTRIGkXiTjshWnVqcB
KXh9xFzH7ocOtpKwWUU/2g1bFb7qv97oe2NtrTA1N/tvBZDOw56EeOD5eMICo/kZrQi63WwjS/cW
EED4afiI0PBF0QdPv/PFU8x4laxE5tpbNWjsn1Uo6sRO4QPC7tPqxvP+mHb60BkQpk4f1KHdogP0
3OtGqGo0sEmF8NXIXiwLZxFq4iDMM3AdcZYh4Tf1oEmCCjiyaTs/RHN/oIm2MRprzXAs2Sxr7y6Z
Az8TTiWKpPBoYQuqKs+y0YGf0XauP5gTZZA0nyHeE1R5DsmElGnmGKQ9yPpKKIcR3zQHx58nZ9yT
hgwrr59zTmbMKvBP9y4Ab2o6tC+QQczvrWowZSxPS78XjSQbIk4msCMiOi0CzTMK7dgehqeOH2Vq
COXHvZtUx0npfpWJlIdBxX6L7osWDNSeTZwSdKTPvweDNNVEXJ7DKjTxMeoZjkZ/9GwaOjMLaeOh
wlSslWbcAFoo+Tri4dTAvY+SssXJyDC0Lk7MortuK3qv4iq2k+iIAsifce5mSe9CvF80tMow8QjA
FiBi6EcLEW0ou6gig6f45vCZVOpDFjtrxaier4cB8bt9W8GMFcaPOEf+91Ph5LbM6tJIoA9KgrrV
vrq63EQ1e54Ux/MHcNQhHXA31w0uLQtZBnIcruiD6HP+3WbI/A4K+LIDp3ou6+42TiDJZcsqVRcl
Iw3tZ8fEQeWVRrzHhfOTA+JZVAp4/A7vQFSDMeLR33y9BavgQeILF+99WPqGzutoZgDKJwaGGECx
yCpB+6NvaHizXm82xzbM/SCUBOzvnTn1eNEQ98qTTzUaOijHkygOMnAc1eEYUPyTgg/HwH8ZWCT/
p8Cfw/t7eOOtbu7W/m7iC9/cf5n+0fSb0FrVK2v15d+bPqbm/dx/26yegu3Dr18HWcNAvCnFnyt8
Ad2NM0IJp0NyhjRI+jLZlFpdrXSSPTrWqP1jzxyAFPAhgWqBC7JfCuBOo9mjOFmhlpyC/t22qmyr
Vm2yIiOkUK678AUDArfFJdkBj+V9JfF+ilN0K4ZWSwJG1rNG/LgEaev8GuXDts1e+xzIXHIER/Yh
zlFPL4Mifwa/vF2k6zpTd0p/S6PfjrOzRsnzTL8ITPyHYSYUdPEQ04PC9bmLgIh0zBqUtoK5BDgj
HNIU+A6v5BBuotnFTcYqyKXYNs1okCh2322rSrfu41xXVmoCfd1tkbgk3lN4PISUjMgIrazRH0Yy
TUNIB4zurzVlUg6umpQm6PXyTgmqcZyg/lQ0xjt0TT2yTs0mlQ0YX4QNDwvCQYNoj8O/rpA/6lEM
zkw+E4rxV4vWPsfnKInkiC1snw1oB+q5GiIH7vrz7WuyplYN/kBxIEdq4amFqLm97jsL68ASUCrj
gR0YI+EL9TPpjZxjB+doeI1jdd3a2q2aO5KoxLfjMlYApgDwKQcqCJdHHilO5zaIFbELoYXovZ+h
2dxiSqCftgYOhG3lmm/HsixgaXWghMLRh+oR5ljFDZy6ElhcZAFx54Vav58x6+W4LLy+hxeRBSWB
UytC+Yp5MyS1MbEfDIz6lJMIgi4WFLxAAUhO+uJ6cI6A8cS3skSvq9VCY24NhhjHznaKN4XmnK6j
Tvb8EktiiCecfYCPzEKLB8nMud8ZFOTFXQeiocikht9Cihsp1p55PeY9sJHQBQp7mbzn5cXPr62/
HiI8ZCb0rrRRg4ekPfI0Wq7Vxtm7Y3MzTd16LEaJQ17sJJp9mOziw6eYmEPL5HyJda+XSAJjsMpN
/b5toIWQsfFQ64qkv7hgB7RFBlJCy3FwGQseaEIipNG4T6QuVHa4Lop6zPL36w548b1Q7D41Ijhg
UVPG8gZ8g5h4RqWG1LselSETwlezoWzy6E880afrJi8amjhT7ne+iSk9Ttgi+MiQ1GPG+gm8f3ry
EI/62nTSYKLql6aRhynj94z6pkHipIECD4e8XLd/4S44BRxhh/CIWuNF/O0BpMmH2ASLpTqAdmB0
vrzSsT4bo9dAQ2iVYd6U7OW6zYtt/j4WAJvYYFREF1f4ll1EI0Y4/5aXsFUyHItxV2sPHLZoFPcg
f79ubSGqGHBPnHTUJ7hg1LmH5pE+TIqKgnQ9F8axadw5rMeoDtR5ULdaQuzt/2APpIBwVrDwXlw2
GZ0HrcU7FcPy+V7vPkiirwmOoayScHEi+OMIeEVUEUDeAnnQ83UleTboJGmxLtbcwlG+gP3bEMV9
/vfl4OJESOHMqqiMnZtBRjHHyOrQC01/aBZ01de28auOJSdv6SMBAgfgMe83oe59biVJVC3uEz0N
iLrr5l9zX/iES3b/ur6YpT2DciwkXQ08vy5es2ne4QKFykOQImhtlMQq9kVjJgngfWkleed9z1Wc
3dW82osCIgIj1NYussmUWU3lJOgi6/GovkJIzIMaWZxqDxNTy8pnSlPqvgrk188WguHrsmP9S56Q
GechVZ17ChQHtK9nPOI2QHOpje+obfSrjej0PEPp/stxWmvruGVLAja4zoeZVjKes6X9Qm2E437R
pUfB4vyzND0yvlGNkqAHFjKKUY3wKlBdev9+8aPT+NeMEBBKPcpQN4eZPK7WbNqSTg2sLAvn6PX6
919yMyA8OamSwwXThTPjmY1ezybyS+ikqLFfTqb5prlZ82jMkfEFplmk2NctXsZ3JLhA1Ksg4gLs
HbfL+RZSC8VRVmYowtNtamgh9Opmewd5+GEGD3QZNn3te3QVy/rVC58OdjnQHWEPzQ1hT+cmLiOl
hsIawX1iZFZYtUpIHG11fX1LXo6pfICmUWcGc63YZLDbybPAnI6kLcdjpI59JXnw3BeTrrJ5RSE7
0SWrJtobZDNUr2CUm9wnqgbx8FnXBxPCCuZq6u+mQuJRJnZVOHvAQH8DHTUkYOLj3c6GxkpGzPxl
1SbifDa4w68v/KKjg+TuzAT/CSfP9n5qEJRbmKi/UjMwS0je+cOevY8/p49cUjVeuKUtnkWCC8zW
wZklJCbe3ExNXsGWi8DI+uPY3nW66Vdt2GYSU0t+gzQfHU5epIImzfmyiGPbJPEaPGRIve2iGdOD
1s6tVMn2LZvBwCJ8B2Ov4u01E7M13AlmSDUHdj/4VgZBD0PSnVjYN5xyPJVA3o6bRTx8rYcBwimf
0qCcs2FVqoNyg9D5cyrbzk8ztVyNGGWXFCwWYgwm7cB3gBEy/Ps7IJz4hRK5SqObLkhyR+OYNmNQ
oKDI3GILLgRJUiwzJbiFOxspttBL4eWgTIp9KDsGdvUey2hEFj7W2ZKEGJaoamcZJexA2DIkbbty
umTbz+a/+wRyYPwBF51+yXqnJio1qQalxWJ0w16jtxFA0GUiI4BYiA28ow6WYz4QjIWde7gx0CpN
e8yVVunbCJ5fy3i6HhoWtsvCyKqLVwqIViFOem6gxqxxbFc9eknx+CfpCggep34a6ZKTuuDcUI9W
gYBHbqFeAHRUq3VjBYwZgZNXxzkB4KpV9335y2ozP0mY5OMsWAPhD38d8RffxfRUimTDrowsD0D2
eoD04q4YnNDusT7A9Zxh/c9bCGscjsxL8hfwhyZyx0K3Ci4O7+653Cc6Biu9laRoC+cHjM+ccBqT
BHhUCh+qt8YM4rAlqPore8Pfy2lR+2MBvHM5Sj7Wgk+cmeI/5SQqJKaSIrzDlEG955zWBghHLd7Q
sJls3nfBv2EKazLgE/hiwqqSoUqwaJiyGmXnMueOaf867csLG6cmhNUwgFJIHcEErSfvcSYUcouM
kMfrTrD8ef4uRDioMQOZwezBijtCAQqh2wSwANge2VW+6NqIOigvo7RlijPYI3XUuWTARSWN+TSg
3TZ40XbW4xWYk24MBb2o6+taev/yKPf/9kSqceYacU4iwF+8up0Aeo+roBqI4xO9+Ygid00Ssomr
bP0/WMWMEy8dck5Y49wDxxw8YQRamcFc5XvPBQ7st46Bgtq8Lwwt6GV89Uv5EWprf+0J+ZE+lk6r
NLAH5EvAIHSsQHYA1BQYan0arbsCBUyLraTi7Bfgom/fPLEruL+p1URVY9jVwIlnxGuzeWDG82hu
OqwW431Vy4I5Kdd9u7Nl2fCiJ53YFs6FHSlFTwrYRpcMnmNbvjop9ywnoDMaAQYsJPnNYlQ5sSec
EHNCLzSu+Fr1I9EKiJXFaxst/Oues3gOT6xwfz6JXXOdkh6qxHnAPG81Wd2Pse19eGzq18kcXrd1
2eDjoQWU9FBEQ3oNBZtzY3mXk6HlnPiArtR+3AOw2DhfUPZ9Ro/sOd1WvW+yY4nesKHuVGsTp5+R
bQcDeR8qSfxZ3F0XMwZoCmlAogueNOha5/Tg3EY5sP1duMkeWQPxc5dI7obF/T2xI3iN4WKerfew
ZEXXwnHWA6XTkbH+SP6nRghcDyUjTgPvidgQ0iAzrace/qkwzzcqr/ELr5KEt6Vt47UpD1JaqK2L
FU3U4qZCjUcoKUByrsADRUutQ9+5r9c9ZWnXUD/0UBM28XFEehCnHkApBr7yIEvt8tlWWb6jEemP
MTR8Xq0ie7tubukhD/WN78lGZEAg6jl3zHhIUB9OWB7kShYO3Q7Fqmr4sFHcZ/seXKUcNziGbbS+
bvei44PzgOcYz73wzTCndW62GktM2RIVl5OSHN0OeMmsZaqvVlZ773b7OH+d+or6TvV53a74FUEn
CqQi/J4P3SIhF5YLSfTe9ZS4CDLavUxRXvuRnoalUY+yE3+B+IAlB21XkAOZYOcRJ9BSS4tzHAGk
Rrq3N1xokmcEeKU2/hEN46/Z01/jwgABZHmvmY0ktIm5EtSowPPHcVhg+zMNsa3gzPEYgxmjDBr7
gAEm3yAyEaPLfdTwEgDQAx8Q6AixY8ff7Q7mE0pwNoCejaljusq6AkqvTl2urn+ypcXg0NlALULo
0bsYqzNAJ5jrDuakSe1b1j1zJL540SDn24U6uol6MBQk8II6d8YetHkZjbwSMxBtCUiudXAKq1sr
LL2LVeWuaE1rH+njUVOUvevSnaJXL00z39Q6IaFSquuhje9LIwOU2Rr2FXRzIgXiGkQ1ZA+IizTg
+6e6AD7ihYd6nyr470ghxe1mSK2oYkOZu9iqaDgwWw1rjHQnUFdpUuieTF9khvqrRgJvkOkbLnx5
kAkAfsPnoIGrFipwbR1BQoJhWKvS9gRZJaGPePVurn/zZSOoNUAzCtoe4jEt8qIpagb4KMLePmrV
jQ28n1lKehrG5RmFPjGEIRBnMSl6AVpqczRIdczAQ7zOWiu3P6ew+ARQHKp1AGlv2Bd9exwC9648
HLM7iPi+PinP8b7+4Ui13i7SSnxX/BKA1IHRwtvm4s2WNqUGRnqkzFMGRd0Xh9HZd7ppOzc0pLQP
WUQftZqCc6uVharFzUZRlVvn5STB/W3QLRvgrq7AE+B9MpAHT7V2yONZUkFaOMdY4l8z/OY7ybes
kqJ60cNMUnV+m9u3XZx8XHcb8Vbhu4hun4n2G6rhwGKem4CQ1JwVCr6nTR/N6HYo3w1UaqdHt303
zW0fSbrEF5enaE9IITvWuRFDjwUsg2FFbzPmo/k+8Wxnbyo/PAOdxxdlkHjtBYTr2ypSEVxjcFrk
PeerzIbaa2qag0d+q3Qb90FdVYH+gVE+OzSh5j1ssq9f1/d1yUM4avE/FoV1GiC4K2oCDtO6UO+Y
Ue11Mt1oDpVcW0tm8LIH7xEfnkRv5nxhIBVPPCUvQJWasxXtIGNA21ArE4kjLgVReAioxVERRhFd
dPjOG7PJnSp8trv4OK2HXRugL/6jOppfqa9KqjFSa4Lfo4USaayEtW7dhcoWnPQb7UAP8y1qJZMv
E11aOmVQUgNeB5cl3p3CHo6pGzeu1uCUsdI32t+YJr3uC9+tj9MmBHe/Uwv6+VdynNrq1QIWDA1i
e927DqEZ1II739bC7Djs5+ATaZ1s0n3JNyCpgVyRYzIg+HRuVU+12R24ipSpPmvW3tBXYy7zC+7G
4spMA90e3tTi6du5jcgCsgXsBFVQ7tI79+bZ/qXvvNt5rz5lYeD6bQigGmBc4fUNXVwZYhbiLyYN
ELsEqxmLq8joEbQKGpbU9olh+9Ik5+IFyj+beWKGO85J+GUlsAm0hmqud1cxfwiREkJB91nv/Wzj
3FRH+mpvm4O3k+m1XuqSCYb5+k8MWzU4buoC69M3PyYYnu/K44iwtTaeMPXwuz42fhwOxO+2+l3q
N2/KftWDAOOTgd7C2jWy6Ll0R5zug3AcbSW1CZj8cBzbFRrNT20wHGwo1upPdRW262nlhea2OSZ3
2VuQyeYxFo1jZOm7rYjkWTidxHYxZ1fBwxL70Oebos1DbQRWOiyj33QMi0rCkbPg0WiTol7FifSh
UCHsfY5ZVNPLujowEhUwwcnXx4euuk/cxM/TxG8UyY244MsA/ECKDTysBjgu+fpPvjWmcqyGqhPG
fsph9jv3ayDIVQ1dxp+0EOWQfCJt+34XXBTSS0PDrGKi4iO6VNnPo94FxWBNkif/pXojblgbYxSo
N8OJPXGMLo0dYhcgzwrsF/eHc+yg4N0G0b2X+Gs7nII+nPe65oNAEVCY/yHMntkWzmuTUtaA5B7H
Jmj/FK/0mN8bh6KBalm79upgDozGr1/Ut+vBaGljT1csOAxAA3CYHFbb4jANr5VsjmfhAICLjKM8
EewwTywcAL13ssqN8f+v0FWt+iVgb6n7rLXHOAPUesNkRfClZOnMoHBb1VnmdXXNDR5sSK9rR+cw
H7yV8rsNWZhovnpoJRFmcYm4qL5xYMhDhVskHyNr7CCKjZGBad970yYqiW97fwznJx6afqQ5G9XR
JSXTxe8G9g7eoQVSV8QrjEMJ7Ru8S5HDd1uHjLeFImuXLl38qJngMED9EPO74svP7I24svAnIAXx
FfM1T3aJetOlgdIHdHjRGcg07nW8CJPPvN8MSK5kqe/SKk9/gfAxM2sapqY0cSaiWdkbTq/fmY31
df0IXMZMzO5yDnhM6mA2zxAOXqFYEZnatg767AnATzvdd9MBvPOKujfN39dtcV84zzjObQnHLRtT
pSp4fGb9p2NuyshPp6OW3HhpeN2QbFHCrQe0W9GbFQx1JCzc2zR68aJghLx1eZx0yaWz8JjVARTE
CDRwdSgSmPzHnNwCnhqZRdaUdRAn7q6K3wAow7AuC2wnDvXS2rDpSyX5U+TJXHTp+jn1DyGVokYG
yjHuoUBBrBT8u0VF0/n3qUpcC66Dkh5ojDDyJhZhmKeyZPL47YPHcle7gTZloZbcNVW1vv7ZlhZ0
Yul7p0920qJzkkDuuYIm+bwtzGgNWMRqHu3H62b41z93Q+hXIVRhWgHIKny08w+WZxpGIFiEk02L
O8cDlIQmNyoqTKZlSDKEpTwUM04oNXNdNHAOCCkCmp9FbqBPCPab+tD35H7GZLxDCx9VmnWWdVvV
uNeczM8b3femW117wgDIkaDL1hg/aZZJlr70hj/9PeIWd02UVG2P3zNb0Vs1aCuTanurLvdpFt+3
hbvKNfC4oyqD+brYn8p/jjbIlTgPOMRE8PYQb4tx0CFW2BEgQloPs9+7SQPEHZSQSVAoqF18XP/Q
C/6EEU3OiwauKc55ev6hZ5tQVtQJrM2T3+Ek5p/zILmKZDaEIG1FVZZ7UVwHNCn9OdqUjIQN+9fu
HZ4zZysRXJY09aRqLVZiZhu3+1CS2zgPYxmX08LBOLMi3AXg0+87E9Pagc2CkhxzY4cyqy4DIy/v
GCoRBpBjaBcIRwJwgNSBG9ZBrkGJzNx6eeIzTxJKlpfyXyMXhNxTP6oz5Z9euSnNu8LZpiyYeknT
7/KewWdBnR4gQg/EG+IDpymdKJ0cbJjSGsjLu11tNMferHMQJukBJjg2+uhI3u1L28cbHcBWoSAO
0Pi5U+eYraFegevGBTwtY95RLcqN12kv18/OQvIBPA2kYBHyYUgknMe4VaqxuoEv2PoNm51NFf28
buEyG+DVPOSNgFiCe0DE9MdoQOvUwOvJcZMiHIcYYyfxWKyqfH7StKR+1BxSSOLfpVvwu9pFIP7G
3IuIRcturX7GAz0AWH03Kd6h8YyHlNo3QxzL2lKX6wPiGmkBeqXgYwG1wvmHmpFadZ6JXLxLwsH7
MI1V1O9H80cvg2EuGkJNH9U90J9cdEmSCJxgbYVsuO7fJ/sjojvSv1J9P5eSQ3XpE1jRX0Pi5dFW
XNl5xP2s0XcHNO1SVtDLx4SOQh4mdVHM42KL3PdPEoDWHOaq62xkNNNh7u5Bca/Eb5RsGz6NdCAy
6NjSxp2a495yYq4iZdrTHubymgVM3c2MbqLkhzJtO+hj/6u3Y2nA7WCYBOLYmNM5tzXMmLzCqcbF
q752bro1rfmhMuhKob1fG5Mk77gMEhDnBMkfRv0wSaaKZ8tSwFVT8VtpHAvfcdajC3aB1fUVLZ0l
pDS4XtFENE2xl16lg8uqEWT2ffXbYo9NeoxZmMrC3ZLPQfzMRv6ERiAw/+f7pmlNUWJoEVa0BzuC
pvj4cH0ZlzEcjxIEcLwiv6MQd5ITJ+hVkG3XTVoHVRna9YsefRHzzkh3UHz0pZorSx53akx4K6CO
HPd9jmvJnaEnlu0s58GyagyF7FpZLWDJBYAP0UB+g/QT0NLzdXWjO5ZWjI1rQLeR042XgTksliUm
i1bAhWTi/sP4gDiMEdMKTJZqXgee8sA8jP56j4rzr9NfPIoiXfivEWHX3GZUEGlhZMbhrHZt8jVr
e1WTDcUvfhzgB5CbojwNmMj5jpV1DaLOBGbczDoA8K1sUcFofZNMP5zevtFJVEiO0KJFCy1QhDsI
N4iN39iKQZ8Z4TqKil/8Ood+LuCeyliHXbW57uZLpxVFxP83BYzG+eIgZd21KSekbhjm4HfNiIkV
CymkxMyiP5yYEY6rHVlN348wE+Ure/jo48c6eb2+ksVNQ0+GI7MdRxNZuLw0NmmSFxDR0B+GdN1Z
e9XjAliBnUhCw+JiEHxUaMshOogDbbEZ1aNRYDEjRCNrZoBfrHifTBkqe/HTnJjhf38SgXIg5e2U
m8kwGJJjcDRZMc32u/8j7Tub47iZbn/RVE0OXzFhM8klKaYvU5JITs55fv17sPa1drFzF2U/sizL
pSr1oNFoNDqcU3AixyVXirDnn+VQxZ7JiXQjlaUEcmot3Cid+ZLPwX/Z/jMRzElFojrIUdwp0cr3
qEX3kXUPoJn/sv1/VsH4tUa1gKtDDbmREi8Mdl2yqgKwIamY3OE+36m5XqYK4Hn+rId9RtQAC2wq
FcK6HHBy2tAgfzuvBO1D70ynNTK3n1Wn0rvYjot+nczW/6ZPNmrQjdjvqwDy4V47+blXV37Dqy5w
rJxl+JHTPkrMEjLS2nKM8F5sQSOkcsIfjo2z/YSVXgyAdYAQCVzlrdubniZvDV4CadE1gE4AjWjI
uAD/49LCFXEKQ2mElKH87eekmtw+PaY+8GwSXjy3kB+GaZzJYkw9lIZoNHrIkleS122ju+Ku+IGK
2tqYCahUEDw8dGvj+bbxL+4VJs1NKAsXFHtFARy0QQ6yhHsVn5XKTbMvg+fB6XdfmfyZCOpFzrxE
HKStYtKhHT1/MfNfo/QzsezefDIHDLryQPQW8lFUi38WRBd8Js0P21RKKyyoLIgUEfk936EP8iCs
IsdaKZ+3tbdsHn+EMY7W6IW0GFS8aWtBIQpwTcNxtBF/D9qvQnu5LetqpvIUtJytjLHFpB0brQkh
TJzWmSva0YtqBy44mbb1GhjgPwQCCgq33QorZVU/Rk7JC814G8kYaBMEvVgVUG1Ya2s0MIApTJuG
laS8y+Whl//Di+N8Ixm3jF7DpA5USJNz9VdqTBFBp5U31dLmtl55FnPqcjuzGEMJSnQvQq9t4Nb+
M9ANQL9K5ng9dk6hr4sId2i49kUeECddwI1zwXaZztIIyEcdcv06eemteGONz5pPZXZEwFidhNJQ
VXMiEM4eKvLl8Sj8uQkDIN+A4b72MvlY0lFEayU37wOoFrKBk57luBe27USckyoRqXvJuxBNGZld
t+VjKhicVfFUybgYWWi1uc8gBgj8GrAP2q0BEMHJWocDxhNIw3s/8JbFOJkgLUNhVCDPnw5Ge1cU
z3L1dNss6Sffsg7GtfRVWiKVBBHz8DROv5SJE/UsVpnOztdVC7LpB3rcQ4A5ti/zJDxKFkY3pPAY
oHts0rVdlN+XaeDEmc47cdd9oxc+WmEcSW3KlRhHEK2rxYuSdfs4DXaGMW1TNdrWlmjPZU4KSXe1
UVzdVuuy/SPKN/A8QqGXxmdnhz33u6wD8ndpx4Jqp+JvMQ5XYTZ70uw7WR0f5kLnNLAt2goCCJBx
49GssCV7ZU7UMQVIvI3BQlevBjeXVALgLk48tHgVnYlhDrbambUVT9BpG/VeZpp2PUT3fSQ7mfIV
Wg1HjQtlKGzhWZWX0aOOl1+kZiiI+h9CSKKP7KhvqkO9Dnoib3ADgS2bSO/xhtcdsLh/Z3KZZep1
q/RiCLlSK5E2A7NIt2oLpxZnIhevSf+ftPqnmM284FUtnhtZQDHbB0wBmofN16Zw5sbD6O5tu1zy
YOd5ZOZISEKeF8D/KO1RTlZh4AzFsZvXyLS4wIQMQsR/DY8SZslizkXSTzo7CmoWlFUaIVfQpN+Z
uRO677H9kYS+HQqKc3t1S7tGH7zAo0FnKmpnl6Lqrm/HtKPOLPEMoLtGH7K596fCk2XHDHi4ZIuu
7VwcYyRZYShl10BchSjFUDdpKBPBPJroMpqtvVm4ZfbV6TpnkUsvknOprK2EaWuUCt1CdDSNqx40
1gkaVvR/CypH48BzOcxlB3rzOGmRWwIU30ci2mL4kEyc2Gvp8qE5c4DvoKB2NeOG8kkX6BV8VmEW
d33pP+IO51wCPBHM/ZYXQmkWbY0ru/T3aIZwq4b3eFvyvBjfEUURrzeM8zAGjkRPFeUmDq8CwBEp
fG/EkcSafdu0Fw/uP0KQdLs0bSSnIhNY1KVtTNPH3D5HVriJkIQdfzXCUxxJRzPhwZ0uqg4Nryh3
Ah0RIN6XInM0G5h+g91Jpo/aelBL5/aSFg357O9ntmYUKWgrDdoiXV+bVnQfgiaQBIXg+hMvH7Es
C2Bn6BUC2g+LuadjgG6IJKwFNdGUGHLzMA3dulajFXi9OVu1bA//yFKZreoMSmumQZZYItIvXy0M
W8e8e5izIPa6FxHOGBEeoCdAekA3mzHBPEoUck7oQm8lvADwo5CbQNcJSF8vjQDlYNns0ZFsT0ct
JP7RGX8XW9Bd+F62yV+D1bjNV5OTbHySbnlNwIvu/Ew2419zoQFxioI1TnSiJgDubgjOBqIBr262
MDyepOsBj5jbVrlwXYG6VMd8DaWRRHngcsFprsUhZtzQdJ0CHs5R+yPaD+vCEayX24KWHoSUYAPq
Bcs86LyY8wVgplzPdAvNgFrnqlO2EtLZ84G6ndbzulW/UDG/05DXAifFHtxUnBaApXWilwjtxjo6
nPHfy3XqszjkQ4yGGvBOdI6SyrkrUVTbLilaG+codzDHPnKUu3A06GggKP9QqYDPZ6wpD32zRasx
rNYAhwnmZf0cyYyu+B/FMIajS/k0FwZCDnRZ1nJG1C4gA2/C7lQiYp5OF4thLGVOrDkI6EUMPIG7
9L71LBK5D7k3tmQGQilNpDW/+kNdAeSFs8AF14zhPgxaoM0Bk51sH6mcA/Dal1D7S/0uJdb8a5is
kCNjoScXyJoKrSGA/8BAzH9pIf2sNXrWoRCnT4Bp6NH7BWntzpTMfCtME7IHgBdA2s3YSQjlbHmO
f8Zyii4xvQcGTKBlJOZx5S4ZLYYvKDYLKl1X3I3lJIvZqGDdvfZbq56SIHGSMoD1TsTXrX/vx7H+
P8KY+6lDlVsEsw8CrWBEf5SgTbas1xoRQh4Z28LlDkkoFOPhBj2zPievkIuxGthrPYFiJA3xukmj
SHCkSdhUUwRa0dQCY/nYfLUjD6t9wcleWDE1tbPwPO914M3TSoE2PUiyLffHtnmUk31Yb3JeIYcn
i7GotK+keWwgKxiHfd7ppI4bW+0bt4/Dh7i3VqXcczbx6pSifw5hLCaF0LpHEfCoSZ2tr7LmqY2U
TiNBgzKvNbfGXgjHNzQ+yW4CjGqSdearEPfzazuUk9PGk2o3SfQYKMrHIAUvilknd4I+zaukF2MS
BEDgvn0RsIcZX4hRJnqST32qbG9PKoiNgLE+IKkrz235OuRvt/9+Vuvs30///EwDedaEahYiG1BI
q0R4MeTnEcWFDMScThnwKBRYD88KY64VNc7VuQT8JfFTRwxCgiZSDyeZl1WiHvzc91IxdFoG6Mkm
IEjZgonctD0tNKgEs7JENV605ENRfgj5SCptn8g/0HjT9J7oH2RuWHzlFyGbYroiHMLkM4U/ZfSJ
4klaKRjklKV3KXFSH/ALvWuo34Zmh51bN4OtIQdjDT/8pPF868BFlju1GjLLxycoqIoj3QO8Zcao
Bb3QzbGHURtT6Uqlk/hgi4m2reqGaEkthfsOVb8+BiCEbo+VZOeFN8ru3LnC7Azqg4zHeLiuAJ40
+SSRB5DnrHrjOR+fhtpRxNAWwf1VaSHab1R78mmR+kmt1xOI3UbwOOXNTzUPnEQ4tOVHpn419ZNl
3qvWKp7EVYCiFQBF0+ypM7Z5zoM3u3p0/6X9P0tnrDmKDH/OUyy9gvMP9ZSMAB8LJhKq90ikK13p
TPGj1vkcP7JwiC40zmx6PI6CkIKak/ST1w3ASIYen4DuDWML9gDv5ly+7I3ArJItFszDkJhNAHEF
5kPbaSJiuk1A6deCFw3dp/r0KZq899jC0T1fIlsoiMq214W81xBg63ZQItMlZCRCKHPbHckLZxdy
wAlGkeoxg8bETf40+XrSQc40j3ZqZaT2n/L0y9K2Unc0DIEkljMnTjm9DnXi6JInK59IIaDapRM5
GzDTYqHz7DCMK/BTEwFkl5wPpB9wfbr+fCBzJfpZoGqFBOVryOS05jaeYfNqBnE48wbg7r/SCW+C
VHYN9MVHH0W5S/KMtGLu5KNlT2ioFq1jpzRErO5NzEzWxp3c6D9vf+ZVIfdkIyreKZilB8oEO0YP
3DtxmhroMZhlRzBAR4/336YCZwioMWJQx6rGowlwVyDnWtVrV5Ju/FQLk6OtRas5+wrmPMqVPxqJ
j68QW4Oo/mfVSHiJZpzjdzWezS6WOX+iWXRx6g8a4nhLecxnSaRY79pu1ObaLkFoRrpiBhyPD9pr
I89CDKf6HYm7eHAbJTI5zfNXeenT5yCtjxZCSgXDzgP0ooXagTRqmH84ZrKHYElRUyQc0bRoOZ31
ZhTvIvYfGGv496c2Fq5ovQ81UOOfb1vBydVfGevZlzD6L4CLqCgNvqTBKGdcrbtGJXlS7Ux5a/lA
c6odSaHgTvdi8yiKXjDfjdMPVfCdIF53gECN44nI3Rac4XZjugBUseNIIaPaghP4zQAFI0jEV7e/
+erl+5f20BsJiCb6fqEe4iwiEZJ0MKwBLL1hAyrglWG8g7eU1I26GkEA4vez3YIYxCCdxJvsXbRW
bBkQUdCLcIX8GmA4veijWSNdOhSka5Fmz4T+U20BDnx7kWyC5q81/pHE7Etg+r6q1JCEiB+IV5kt
hGj5Gjc6wt7/TRJzNOQMm+YnkBQoouPj5p4xoKakD2rn3RZ04lO4trV/1sTeSmpemcYUwgtGle+Y
KmXnBJTGtuxmJ4uOnRC7MlxlINmzcCeJK1nZBtFOtRAVvaTWm1K+GOaM//kYpgPwb0nd3edWhtyY
W8gviHwn63j7g5ddJMU9MgFHrWOi9dLQdCX1AVSOD9YF/24MMRlcG8dAAtxTOypegkL/KM7ABDSc
zLI+Ev93XQtgrfKj1Wz1TtH2HGe5bPlnH8QEbnOoViMwezSS67NXTKgviS0JrX0DJmVLoI2iu0Z8
GFqdGP8WwAAGiXZapD/pdSFhruhSF5mcCUOUwVHkbQjkQ+Hg96nbpiWnWW9piae2XbTDg/HmivxL
aBJwnBm4EEZNwNBpEA7glQtLJ5tasEn5jeAh1+yvfJ8CrNa4YTPQnpO8N1OHs/sLDyvUgoDpK1Ik
V5PtCkgVf4rDDG4mrpufY6A4hSW9KK3uyBjesArtyQ+GjSkme0vs7UwNj/og3Ueq6ml9wqnOLmkF
RkiRXvFoUDB7f6n9IgYmapnikMaJ3NzL8YQAu2h/K1bZEfxBAoqNLHoJgjjfhdMc2cIg3pshkjsc
nSzENgYl4zwFX2g2YwzQ6ArJV0NJA95OmbmhaVWOjDzHXvKLkPRaYJE0HwZbteKnMM0yWx9mcINF
moytQ5enZPiPnC+iOT/GqVzsEhNtdYmVoq4Cu+wo8KC26uuNqB+K2SBWcK+AkEzMtoa27zKOc1i4
Ci7k0j8/u4T8SmmsPIZ1RG28SY3Bi+bcLdp/DwaPY4cxOMA7AIcNTW6XYlKgMUsRXV4Sb3UK9dV+
/BcFnklgbhqpV6cItRQNaIp3gfE6KpsmWyfDqzIegVQBgi5V3g8F73CxzRUnd3ImlXEnIE1AudjE
ujTjhzS/+oIPhuitkD/U0Xfagt4CpCM8PoPFLQMeAWZEZFgxC6mktUgv6BNWqurwGL66zoSWFLnF
yS5QhV1Z5JkYRqG1WIcTymzwYOjPLYcVQA/83FXGx4JCvnSc9M+JP+2WOEaTeA7JrVDCNSTFgwR2
yfgA4qQo+EpDAPUpbpYjZsCQxydIltE5xYnFbqsU3SqMecZZKrUpLiSlCd3BEu97pTj0qflfDts/
Kr0qI81pgrYV6v5K7bFp72P9beY5kkVvfyaCCSqLSAzFbsSuJbNAxKGye4Hjqni6or71zGOgMCJq
YA+CpwrDlTIiCzAGW6to3NsHmnoE1h4AMoSyOOrR4AJlPEZQjUKGcXZE9LXiRhiC8c2DVLXgttgJ
Oq9YufR+uLiY6KLPFhWoZqk1MXamkrb99K2F8jpv0XY52nocIzS5F+fOrkZEa0ZKBAqK0azM8cnq
1p32aal3ovJZGJ9o5VDlB6vNnaYoHHXYCcZPU68BzSNzbrAF7Vx8L6MdpN7w7i3wvWGF1IistyJe
PV2/SdBWRUCyUJKgjRuOt6NHkNmSC6GMRwgy2YxaAUKz2aUN9UM+EcxNu+CJsbtYJaLywzS42DIL
NyO8HBAHaZZPxuz/5daoxajk+ghD0IaaNNs4NWHTYHZyzLvUuM+n+lvVs8daFza3DXDpsX0u2GSc
QtAraQot09ftcze8S/J3YAG70nwu6k0bgyNxPpbGrgJQUadxfO/CGbuITxhNh3LXILEJ0bqWASzo
fQAlY59zDvJVjzMurwsprGZ1ver9CVJiePQ+aVbR9FJMM5y7o5g/UWyWMNSL3KkBDMQcfYKAfprz
GMm4pzJunSTyCgCqWcigpmSe3zjaX952itGO3hhMQtI/PzuRTQ4crnJCiFZ0P8Zph2l2JfV6sM6N
8zqYwMG0y1QgN3E2fSktB538Ecv4z2QGzZyV40U3WEgyJm6CgDBKI7cFZSUA/lD2swv/Zx+vpLAm
RQq8YcMGixSZglUqPGayIxsYnrJjpCdbc9fwvo9u/NURpLOmMt7udLblUisFGCCrUIBWdHVwYrRp
J21PrO7BNzZN8j7NHBORePIYQxSKIC2iBuqIo3GNZIoUDSSUvLLcpMI2Kn9gskDTDu2wDkdUQtXD
hIJvHHzFI+CKjnrJ6/dYPpNn62dMVp/1TOpjuj3aW97NmxrNAhJcXhf9kAVMYL1MqoysxjPG5MKR
cyMtJd0pk9j/Uz5LGgBEEm1EQRq1TwRcpbZP/dLT/YOPgliG51L5aYW/Yx7g7/9HKgjrMRCDYfvT
m+rsIAi4hGqjVTQyp+9WKhItfwswD2NUP3RzU42NbRhPIGnnLJbdeBS9ddy7KiXOArolO/HTixhA
rQQTAEniRgP4wgB0e22vSC91/1jwkN+uikkyiq8Ux9DCaL+MJzNz/VKysH4WitB+8355m6+H3+7d
U+DwqnJX1kzFmPQu+Wv6kJ3HCoRS6cI5i+wXjYBOmpA9CJyJ7a45wazFpr2oIEpnrxkabiyAsV0e
U9mX00IOysh2DuCtfjv89cPzDt6BQCx+4of797/4zYpsCH6CVPrvPyOuS9yc7Pe2sz4e19/HtbM7
vhxfPl/WHD9LT8y5R8GngmkKUBv0JzjsmBOVVa2m+kUH9km7sT3Pi+zTjzWvkeIauJoKQs8ZANXg
umBXlzoRB4BHZROU7+wcx3M8LNolnHTj0g7TRnMVxO4WBv/Yt1GtWFlWRVVkJ2S3e9k5hw9v9fpb
Ja8uZ4uvUhknvZ1JYjyjmAeSb4WQtDscsG2gP/8PG4MCK6i5wGKkmmwAHBVWETcRkiC7g+O8Hbwv
soI52GtOUHdqYGEN4FwOsxCpz4owKSDn8PHx6/n5OSAzeQa3+QzIzRm/x/9BtLt37fXTd2k/fT8N
hP7zPRHUG+l/OK+kU+n4+osUoLKYYAS66m+pQWuQh5QD3KHHZXO/gXop6bu9Xts2Z/knUIpbwpiU
1GDk4qhVVJgD6yfe4wonE5KctcMRdcUyT01GUulgo3His2dCGnFsgqm1GirqQE+At6HHnjoCLA/r
c+jP21a0rMszmUw8E1jJ2DVVC5kZUQh+ScBon5EXrDaxI/tr9bp62D/s9y5nE6+SzuximWdiV/Vy
KCYQDA9YEM97Xr3bdzynsnjez1WqXjoVI5BkMELQ5TkHpMrgPR9WsNQfPDO5CjzY5TA3lB6ltSSe
BL053mZF7ngSTnnYK0MEEscJPgWZeia0U+IiFxJ06dCd2hnkrfc61/FWD79L9/fJVdpregY4L43l
438mljn+ieJn2SxBLLWPhLx19ttL4w64Dia7ddCU5ABI1HskuClV4Ca3JMVvX9FwYLcuCtdEJzn+
gf45F5PFptZOGj/7MOa+MPMQPCzqX1tLr1HncPoFB4ceHnqj4hqlh5X+gl/xY4//ng4TjhN+OPQY
3z5POj0vN3aJHSkXKr/qxIuvOn2b5/x1e9OvoN+Cn7gR6A/eF5wgHdkvkEXkz+l8B1AUGL0UBTLF
ao0GFyoYEcXpB1zkI3nF6u/sLXWTztHjBTVXMQ3FQ7JkoLiAJYPCq18eNaVuQqU3IbfvwA3f6SiY
Wh2xEs1VUh7t2GlG5WKRjDDGK7dxLsShqeDyK8h9QAKCZ7Ddky/8biYjfg1o5OZivQTLXu0f7MfN
42rjulj+9/fxE2rZePQgvRx366NzfHnZHdcd+casD/n818gjiI+pUhDfgPD0CgpLS4YsR6kpwfCs
6Nd2MSVF5c6SkjdIGfmdsZqNOdoEdZ5ynOzCloDeQpPxXAX45xV5nukL1TSr4Ekf0dtM8HDpHNT/
37RJi7dJXkvktvFTV8BsCjhNDDxx0GkBnnJmU6xEUZK6xzqVFvkXDL+pq8G0DaQojNo1LE6xiNrx
LWmMPyysPNE0QLjY4/wwDES17nR9P+arCI1e7Rbl1duLu2qRxCvnYnWMI6xAFRZ3AuTlFpnf/O+G
KOv5V/or2BSb+LEk9Sp5npzhF2+Aip4bdp0YmwFLKSD+rWuMSaVKax9I23ZZHqPhZ4AhtJiXLuTI
OL0xz96QnZxI2dBDRpX4aFFJ0OuwHlDoua3CJXM8Wwn7UpVR2B/Ai5DYAM18lgfF7VpH7AeMA/GQ
PejeX+gMc230LQc6H6BuAcwSf362nt6qjLHTNXR0oF+3BEc3yOY8ANE9NYDo0rk5yCv1QRwexJj9
oFNaOGiX4oBykKLIg3q50YVuUTe/lRaJYUHkFI0XxSj07UKnAq7wCNHnKKGx20ztPi7f8l4gg1Q/
WNxhFqocVnlAegYgFygy8MKnn3GmPCPSM00N0erhm7nmmlUSP45p8ja0Q+dGSrfP/PIOhF6vBYZO
SD/rBz/IFFjNXJHRr6xN0mi8ua6l/TyR50C5mg40r8tPyrRSikCXDRePDpgBMFfJfIceHCnZZtbz
vzRS7CXtGcXsBRSKK+1SVI5R6LBJYlrS6qRD3AW+7eftYEtT4g82CvMtr9vmKqeIGUK8RSlEFCrN
uCgYawVMIzjngz6zo5pUrkES8MiT/v2tWGW4x/TPAr0/Nrj9YM772d5qn9Oah7uwtOfIRYDVD1Vk
GSq+XHWHEReE0fiEGllc0skgw+3i19uaXTLfcxnMJgaZMPaqBhm+OdcrQBFKG7kJfxlZwxuIXjIX
GcS7CEcoLiw7KdD3ctX01FwsLUaitpjRzaFLxMCVZwPQPCSx/p9E0gFNpBdwPFnfFo5GANYjtAKM
o2d1W9Bv4N+PSZPtkgfhcpXxo/ZyGgb9WxbzZlMjvY91FbImYN9k4TrvY4JXozjftbOjKMcJw641
L+EnX3lvRirj5HQ/iItmTDN7yJK0x5yFER9kqWg+wIc6HUyMD9xLvq59+cNoll7QdqAfS3XR3wSi
1B+HKc2deZYlEGQIo7ixpL7u7aZuTCD/K50ERjTBkn6HTaC7QxQoiB6GGONrqayUaz+Jgh9hrk6p
Uwlt6EXopOT0B1wdADr/IAEwmmLpycgNXR4ACUgqURYUWJ2ovBpTc2zgzm/b/5IItAJgRkFUcFOw
qI3iOHSjlUy4jMpOt5UKPA9C0HBisCvTxzqQDMIxpnQSBmuHdWQUJRInmS0hFWwOz0re2oH2KKiK
PSucCOwU0rM3BW3x14FOCq/JsvLOU9xrCthUbcUDgIO/kRwMypHR/S05gQvYpGPgKlsDtLIpQWdy
vI034ERxszUGdzbjbnLzVUc690neV0+5zRtRvIpGqSP/83FsNl6RikEQKHbYrIEcRHnqrA0+MkRM
ahzynjMnuOTbzoUxqZshgC8SqCYsQ5RlMgi1+CUNlfnYCVH6ftuOrg4ithh8ISB9QhIAE4KMqUZ+
1ltTqsJUzSfd/xYkJ5sfuvHl30uhVVXQctHREYu5ESZtACxegdhdDMZjrPxCnfVQ5qZT6TPHZK9a
O9DKZ2JMDa4aMBa4ZhjPUqkgJsnpM6FuKmfstr2CE7+2irWg7iQN8b2r6yATGN5jY5fxbt8lbWJq
F9cEev4QLDLCrQ5E3GWf5TYAH+zQWBnmBjlXEmHI+rZCr4sYjEEybrvMZkPPqEHqxzp0pZ3smk5v
dxEpvMnL73xXdL5vi+RZJbO2CYsoqoSez+CxVTeltPJ5RNnXaXtmVUzwghkAvWwGyDCe3iJ33vRO
8iHb4f1esh/m9YNPspCo+8hT3MC7vTquQhkT1WYLBiNDdPdtPM9v/f0vwJysAAyyfchWo52UnB1c
ViceFqAlwbFjfatcgudW6xBWpNr3mD/I3Y7LxrAoQsIlBKZVAxE+c7Y75PSjoUbsLWrTKhlEgleh
m5QV5yq6TlfSXQNANwwfc81X0yVy2iVyd7KMqCDTpP4K8t9Zl+7lBh55Sj9rybAlNbZB0rueAXge
JNEDZ/eo8V1dHpQQ8++Yntm9JBVbqVaocQLM1gXs+atoCYOnWUOPYDcWVr6mPom1mRJRjDDBEAnv
Rpw+ZlKnuxj5FDgqufIDVCOoCsHXScjAs0jEopkPiULj/lj5aiV3UAJSzWv0lN1eNk8M4wT8Lq4G
qYSYpLjzY6f0D12MHdB4oxf077nSLig9QACrY11soasb0iRqqiSzg8SIvR74e7EV7+Npera61zBP
D3WKhiUxeu10wcvTeaPJb7dXep17pxo9+wQmYSJJcRhkKj7BCJzw2SxJjEHH78mt3HtZIK+DEzxJ
E2k21qZH8zPnQr6Kg6hwenshYY6GDRaevQ+aDI8NxMitCuzdFxgbGYtVHX1mA+dVzpPEOEDwgYG5
gUbjdas5VvIm4ug0RrGNumFT+gNnY6+CSLouXJKUiBltsuy6hGDqgaqPKBzdBiOawsfJqTuVN8e3
5IYwsom2GlTcQSfMhDOghFHB+pRDe5UTJz9GQGeIXBr5qwQ+lqKing8HhJq7yL45KwwZq5WA5IwY
2EOxHaeXzvTqeW+KI8X7lQyH30a9FBSey6TH8yy3EUQ+EK0tyJTxzC1AdAM3U/7slTvF9yrZmfX7
sLIneCHhrZJtjDKSQnTabKMXG6vgta4t3p0Y0qfz7PCDgI+5/Borb2gLD75mKHboKdfUL388ljER
fDLIiO2AkOBKwC2v77VkpxSOb6Kfb9t1bjm8o+eoiDk36pJzQqoYPcNAQ0ZxlXHJ1lgg5ZN2ma2J
X3PzVuoGQEVMW5V4aIvqoiQLp5Nih+hXEBeG5QdhrUNS46ZOsVZXCB08yUn3vUz6tea9DUTyjPuI
WHcCaVYdGplRbn4PXQV5fpOMO8lNNvmdCWgusm7fJgQY/cu88smxdPxD6L7c9mVL5wEvKkCUU77D
q6dblzSYHVMHhG54ucJy5ujB5PWYLsugLYzgJENEypy5JsLwXlTBGNCkvja06mAU0lqQGo5jvEqb
49ThJ3KFAJhFMw29ls9OwJCk6NmyWthck4P7bx4kdDMD42Rbi1XmKHUrHvsOo24YRBF1e8rC/PW2
Lq8T6fQLQCxwGnwBcy3jMMW58etiwheU4UoWtz2GL61DLthZtQpSx6zSVS1u9RLNnOpv33RD9R2D
g373EPGAI5dgey6+hLH3JA6iIB5hhckLmLJnp/5VORXYCL+6VQKQsk241x5C13S7tX7HQ/VaOgFI
UVHsQwODJiwKm1bN4Gk0IVsAdoakrUHYGQUv1szJayxZFQIaQNHQtB6qM5fbbQ1pNUlATQUhq7Sq
R8kz0cE++YrL2dQlZ47GHUmE4aKD51TuPzOrQNP7ZqipK5ustHezIdS+hb7uEoLG/dj3rKjzXeBk
tY8pEqsGPJ4QYQQTBUzegPZiegwtFDhDlAzmKn+NIE6okTGGZtfAQ+zI+GvUHa32BE8AizAnjF3S
73nulonnpLjtDD9BUnMePEv5wICzKPCAepYurXMZzJFNxK6swpm65cDBwE8ir+UUsDGFV+W2rmxu
7+TSgiheBHKYsqHgn0uDAR1HNOsdTqdQbYL+XfRXGc/7L63nXAQTGFalMqHsABEV3oaCv591N5od
4BmDGMYEihTHNhdXdOZvGMeqVInSmDUV18u2mlmHcNTcKeL1wi6u6kwMYwldVelVW2GXgPCDgVmj
xji88Ko3z5awKQ3OmhYfcOdOlLEJOYhkVHYhjU5ppm9zYJAw+4HwPixfW9MtCmT/vsRqA3gscttA
qAGwL4vzND5jIGBEM4Qgx12YPjfFnd7ej/NBjO+jp9tiltR5LoYxkgztpU0pYoF+8hQ0KgFFfKM6
YO2Y1RUCe86ilm5FAAsB9E4GNiGmYC+tXu3HXA76EUH8GyjbzZDI7/HWf5wC4nN2bskagRQFx4/O
TxR96JecOcpaa3WAokOSqO3MeJXKRwyA3Fbd0tVyJoKt5sqTUldDRXdoeJ2HTxm887Wd1avbUpZe
IudSmGMlR3KidAMW0oI8EgMJZOqd2xKWVIXEIMZAQVRGc+aXqtKSEoUcTUJEpOw1zNZks6MrnFUs
bfypUIxnGR5ULOS+NQJ7rpF1BKITqjWrGcQjWdgRuQzIWK7aPHGAjXB7WYsX1LlMJgDS80TScWHC
xQYgE8j3bVADsmQnZt4w2U1wBxC2euAYONUVc2pBYw2AJI128yLNeqlLoQ3iOqRz5LIMJg2gO1rZ
VzyNZK5/Kf769gKveyZRSRTBhqXiCtGuuaOiNAm6qPZRoLJVu38aVJJlZKrI8BLt2o3iZdvZzh8x
FjICFOjB2lirLieWo5PYVRublwpYyhOef45OY5ezI6cXPppdBKw935sr3c6fAzc5+GtwXYc7ZRs9
iY+3188VyCg7GKaqLGKsP9KJuYlAcx0cwWQMUeOLb6ebcvXJkUjd/fX2/qPxU1va2RLnIfOVPoFE
oBRFBOAw9riNvYcZ9ZccFBYJ52QuvVwvVMpcP2E3DGZWQV7rtHtlP/e2hebAguT3qi3+LO4C8qrX
zh22OATNONypx1kwPSO3FsycoRzUVHpTnD6gOTSyBxvTvd/B9hWFJt9ANwLBvAmnp3vBrlFxQToN
k5nASUCV7dKQtCDtcqMH1GanUTxW39HNnkyJ2xs6UCs+TYwCYu6kRFbLCkI8mz1U+4DT863E8yFD
orVr1uq4t4ynVtzo5mPQ5SCISx2j8TIeP9j1eaefClQ3UISdBiQvP1WMrKmcM3xq2rjR8Chl78iy
9MDe0cev21txtRNAuqBEcXhfgJTuKnHaWMKsN4CYAlEcKIOrGZgoSTrz4Iau7gIqxQIUCSabMPLJ
+i9Ntko9j9D7AnbdedsUzY/RksHVk+s//v1yUFVDCyPaMWhi5lJxvQKUEGvGg0kMg58Zks6zHHDu
5/8j7ct249aZbp9IgGZStxp68Ow4TmzfCBm8JWqmBmp4+rMU4D/pZgtN7P0hlwZSXaVisVjDWhep
DXRZp3gxJYDhJEOe3K96zSpQmkSzsHmfrZd+AZIoOhdJ4lfsm+NG1xXashz6EqjqgGXWJDIQm1U1
M2BPWrSdWfvNMZI7mrbfvESFaHGRdKzjcS7KhQDXR1VHLl+0Q01asUzYQ9Q+bI68vo5snQeGCknJ
2BREgAK44jKgRbLqexLqkpHpVrwKMlrHN9xgMKeAVajJAGHM2qXaWxK/dsAXrb6bZA+MrhoLwVNE
XUXicBnkV4VPfsf6O09+R5+DNXuI8TvcLPapGe8Kb0fKJ+zd2c09RxSq7gimpo2IV8Kn7M7TFO33
CzeSfsAaAk5+QLdoTTGb+AG2kaKCShPf0YEq5SDQVHoelUkctaaj8KaLuCIJldLyGFjuTjZCaD+l
UdbctNNKyLLTxEGb3q877qYo7FoCnHDFwpWjbRd7g8k9jJN6Wo1UCbCXUdGy0BRhHCum3C/OyKqV
h2oYyhfEwCzfuSlpXhM7aQGKNYHSrD+W4vuiAqDYFoEZCaywYa5MhojOdFtU3MSebjqjwjyFs/FP
kbxdt9jlq/CPHn+FmOd6pG0aL60L1BS9Izq4DWO9izQrGd4wMgDGPprZhyRf9JcKJBi7omnGO8Ob
yzoiKAbe5AVzFDfm9iFBhff/tJaiKU/NpWE2hmZTMyR60II7IaahE98S8RKnzx47cm/HBuR+5J45
QWuofsAq4CxP+GORvzPJ0pc1+9xeSIkfQACi2hsgIo8s++jq904X1BgMqbXQa4HFCADIX7ZzVHyP
i6qYJF36Htpsz87M4cK1vk/7hwV0Cyb7STEmPH7X6a5od12r0Hjbz/4qLFncA5mJqNaxaCv+KPIv
c3Nf2v9cV2vzYJ7MeUu5V831xWhWEUD109tflN2U9FEsAMdUVWhVyqx/PwlxdlnrtKjXifJsfqiH
D83Td2Zahdf12QqkqIXjckT5xnPlNyDwE+3WSwEJBojCBERMgDea3waGTrhzO8b768K2VDoVJhnP
KBx3EgaEjTEYaJLnzEYHT/y8LmTrjjwVItktht/hLoYQgmBjivvS3RWAgMUw3nU5l1tccHAL2HSW
Y+GhdwGXRfsqWeYOgbNxXL/+NaGTOztl6BhRyzHfkr4UQFszamxlYMCrDWfrMZ1+tIPiZ2yq+/dX
/HmtnLgJMFgF0xr8iiq7K8cfk3NjFS+xpnCTLSnYgcUKB8Z10aWRT5aHyOnmoCnolwc7Dz36oE3h
v28DwaJIatblffQmLngy3Eak3Vh2BQoBkw9i8Q7Dc2Om6CJfvmRWKVjfBoiYscKZSg4yj0ame6sU
Qwf82FDwwgYYXk0PucnRUsOpy4EZtBRtlOR0uKcUCb2ejXN9P7mkawOLFpR/grgXo1IiqxPPRNkz
HcAfU5ifeldg7raNE6Dp1k6l8103Ax8xsmnZ93dCWCCSKkrQSQVtazd2aFtVov+HjwVGBoxaorGK
54mkYFGZhjawvgi4YYZVHJUG0BopZlsU3f/1uMr3y0pNAIYAZPIoIp1HqKYxLK4RGJK3ybBrMvJP
0Tgqes1NIehlYLsfki6Qz+MB4/i2QZFq1t0tA150Uqmm/recGysFeFgB/HuFmzzXwxXpwJeFFQHr
zTycpo/WaH13cuZw4rPi22ypA7x8TP6g1oqClGSzGKvefJ4RndbnMa2fRaFoymwKMDDXhOYyJvvk
XIt6wtGKAso4K/70cMz6X9fj3raA9cW7VnKRMp5by0PXMPHstEDXh/wG6EJAAYblX5fxZ5xMdi0P
s0j4h7eOK0Ms1OBk4G2WFcHUxXuDRZ6Jd0QZam5oOd+SbMQs9F1FdR+cVNclb2v3V/D695NwKppE
zG2R463Nqx9CkMBOTMWx2XK3U92k42l0BS31FLol5rtjWqE1RRp1dqjAXlfFw0+9sCEmulBpR9kA
/clzVQDiR2i2lEXQEgNcWvzX1OKpNH5vRfbkTYkb2FVxp+eqna1N9dBFwFQLyGo9GUgCfCV2HwuI
nYWbBga3wjwjP4va+lZpv69ruFpK1hDFBNNcR63si4lBntpmPXcIdBr3HkZmBsZooaKcR9fFbGl0
KkZ69xWdPdS9iziH3rHwrXEKSlL7DOCD2VAc/jdZ60c98T87BzKkJiBLVO+0uK3y+6J5GFSA/5dl
+PUOxIAT+j3UtC6Ao5KSzZ2FuyrAYt/n0IHfUx98UmD9xUXBOm2f8gqzKfwna1WcUdtHG3e7saLF
AOxCioA6dqort8ZKj2iswI3vSP04uw8pO5rWZ80PjvOsmV+JUNh1/V9lV0FVHpmagyUyvHQlu7J6
RiIHr3Tb9MkEuGf1mwMenOZ7e9xd/4SbIQTVQIR31IIwY3ouqrZFSrgJUbzHMmhntAesj6hgOlVC
pNdVppMKvg8hbMy/jeBMJqVKxKbJcFfZGFRFlitT8Wgz8aYFI/zBrA2fPGHHBi0aQKsf6PjBW6Gw
2tZDxDuRJilk6XhajTWi4mAsSKT1IUKhy0/GHzTVvsfCezCc79e/0+YD3fNAwQl3ABStLvkEKqAa
ipwQWafN87hgb6Rhr4TW3yp99kfQUziVEa4Ed35svVneHJqDHQ60iUirGnPYtvXfnyKFmFhkc1Fw
XDueMwZcQ3B56Hk0OH1UTIobbsPQqOEbKFWuI2gX42dday68/AOtO4Heo9tnJEydg0vKMKEf2hhc
N7JKmvRZ2UB7sZQVzh22a93llSdvU2JiNR5PJu/GrQ7XxW2EaswUYaMQqD2o/ctbOV3TOos5Dri+
HbJHtWXQfjv9F7rw8LqcjbsVBOmoY+P2AQ6LPIpqT63G2lIATh5YW+1Xdzw42k1lH4wCw1QmXs+N
okq3Zcd1wMhcqUwwNCXdC7QcACgfr4uQy9PEg7SasENxHLJI9KopuQ1fxHw/6o7oAHiYlpPeerrm
tone4FbtBno7Ia/wpwFEGk6JgYCcPLn2vwVtxXY5BGIE1MIMArC8JN2WpJ7iXMNllI3mfgC7aY9C
8ohzdv2bbfnGiZg/oBonV2vbmY3Tr2JiPIuy7r7pgrgxQXuiiGRbNxzYRbHQg9k2D5ir0gXAPWfo
m2VEhty0AO1OtCL3+8rkt9hcetamjj1TNlu/Yu72u7mq812auWCltlO3Ui47bFThMGbnAYFhna4E
jtX5ZaSl1Cx7auC3ZHcN7QAU2QdLvObuvoXNNR0BDVVsj/+4butNdz0Ru15fJ7YGLHU5idRE/j5p
z7zGQUzdb3VK95q3PHGCXmGlwhveOpKnmkpW17XSIPMIkWz6YPrHaO6KZUWQv3H0IPE6n6lQEVQ6
SqENo5yc1S4E1rMGXL3vfHkt4wTsvxnWRD+MVBHaLlfF1mNyYlPp3eDEU2x1lVUEjfk5NdEk9qZ9
TLw74h2J/ej1r0O5407hO9lxjBWV1c2YgIUKjG5gPs6S9+6GsV/qpIYb9Xria92hJ9ZO0EAHdcnY
KXo724qipoA9IyxlYzf13HlykKkJjcGwltvoWGJgwNwZZ+BMlnYJxof4l51kDai5RvMGA/YvWmxY
4Uj6da+08HCJp+XxujdvaY+mKHhOV1gAKsPKeGPDM6eyYXnM5BKnubWzfdbtqJbvebnsrwu7XInH
dz6RJlf0gGOZ9A0DgINRPWI52Nc4CAKH/hnBK0hrOxzLLKxa856nu8YIzYAcXfa1ye4QpLXyi078
7GkKQQ2n2r3eSDnxu9auH8pnGACQQ4nVaSipwQoTulE5bx5xNSgMvRWiAWgMWi7UFyiR1yK8PE5b
rV+jVc5IHoLrDkiiMxmPZrtwtmOT179ct/aWRAt1HyzKgMHW8SRfExx9CloBlXRhbfY4JCC3HvQl
v+fCYGGc9Kod5S152LMCtZGLqwF2PPftGc2oYeK4XJsKWCpGon0sxXLDDPOxSGNFprf1yiOn5lx/
zEkUtoc+N5FWI6f2sqDmP8Tw6i7RaKBT/H0y78sU+fz7dXtuOgniAxwBZ8WWV2dLXUvyrMUXLEbP
j8vuboxVAMBbJjSx5436JqpDl+vqsZEvgBQqMMV/pxe3ZPqimXtvfL6uyOaZxzdy0BE1sK0hRVsK
bkfu1uuZT6qn3NJueMpfZsqiZBge0qRVJJSbdiNI7mxUpPFqlMTpfTL2JQDQA2vg3W3n1t6du9Bv
13Va/xPpEYyC3V8hkj80GWoBqYAQx5mwrsV9LctDbv64LmXb7Sjm7dDs3VjSLpBTVlmOqRhhl8/t
aIBqqjmyMT1o8Uq8bh+GxrsdnU/i/ad0B1VPTMCvKJoXEywuwBG9mHkrGo0V9uzd0Fw/bc2dAJs8
lh32pfMx1tMe+JSKqL1lWtRRsC+O6fF1mfL8qKFs4mgAhUWxrdPCeDguuInST4Vh12Akf79TIasT
nZ7naen0cUWnEZrnYUYzA/GoFhUOVM1GvxbTfkGFtMq854ms+y3s9//4AyQvrdF304oSPyDRyp1d
7cnynsQP9rzvuyQa2mdT/0qtf9CovC5363Cc6i35bdf2Fi0tBGkHg/+atafuFF6XsJXLWYiVCFlA
j8Yr69yybWIkVtfNOH5jFVhGZIhXbOHa2mHIs6AA3dV1cesPlj8kClGYUVthi1EnOhfnLDECXIoQ
ZhiYQhjBQgxK0ewDeyHRdUFbljsVJOWoXeNUCcYhisBuqpdhqYCJoYIw2PJ8dD/XTVPkBZ78FGZ2
XFhUIFtL+zeKfgN/qv5LEeFUxKrlid87el/w8k9qP77i9iKgz8P7NRgS7Gg+cUMRvzY/zolCkpN7
uadzFuPjzPmNAaAWMND7I9jTJ1VCpRIkufWkZeYgclgui28M+iqwmNx9Ae31dRfY+j5oI6BHhoHk
leno3HhTttDFjTE9mBQU48/ae9Pww5hUz9fFbHkaJvpxTHFhYhJScuk41Z3FJggNNM/sWz02BtAs
GNnrdSlbNTsQTWNSAaRomI2Xm7d6n5FqGFFPYoP2MXBrb2oWeC/0YHZAujCld2P30xoB1TG3wCJK
ogRHijZJUAxUcYY3n/nUdrE2T1fUAnl0wmrcEfX1EiF/6bHOxcTk5xN6v3YNGoA6GDUP83cc7H7M
B31GUC8qWretkSc05A1cN8gkYXTJU9N1zzCjKDSU0LQF/cAIAmOXF/4AqtlCO9oWVvkqjAQkoL+I
TSNwaKuwwsVnR2sWLTqshWJUDYdf+uyAoSwajFFVwQwSkDkbHqbE/ree9UcE0LmAZgWKZrmEYdZg
27Gdqgr4nBybbsx8Jppf1/3q4iiuHWa8NPHcBBAZ8ofzQ5KkA6N23FQAzPlJsYdM3lvQquijQszF
WfzTyF65tfCIRutUFjNk+ei56KnM9m3NPYwnkdDo/vXkkCRFemMARGK0jLVz0zbVHu+au8yxf5dV
qeg0b9oMsGmwG2I/ADXObdYzJ/NqATGJ+8aqn1MR+7wLu/nn9U9zec5Wdf6/HLyMz+U0bl9j7BJy
iqoLNb5fpg+rvllS00/d3He8hxrbZjwohCJwXuQEklzJtTF/WSQiXuXafUS1PqiE54NiJRITGKWt
Lzr2dq+rumFRDGL+eXIgF8GS8rmm1RSzfurBR422HRjQ0WPsR/QevsXTv21BY4HhVJB0obpMSw1r
hqDOAg0zYZZ5BM5VfTu3zUdOUtVS1oYlkeUAANZzCPgFZUy6QSvzwbAQJLom/6ZjpqLHI8rXy8rP
9OrewpJlbJv/wZYGsMAw+Y2SzcWOcU4MjbJsQDaHOehRCF+koQdSnpgrKvMbZ3olaMBG+Qq5ebFU
zsTYckoQOgCucENLTGO7BkAcLKIC9N7yDrzm8bRxdRND5pJ3eLPeADAUGs3YwmfmV+E9W0XEWkth
uU2FTuRIzpHqGsjTmEAsjMmegZDORG8o75bddWe/LPPBCU/1kW6vKU6xvF1CH9B1h3m+IPfedSRy
56Bxb4wc75sUrbCwA/PhsNwyS3EGNtVEYxMegpQF4/TSYfPqdQ0dagJSNsJQYmTOdmSY9Zfraq4h
/SzVX7X8K0ZmSortwSi0AmKSFGsx8cdo8Rdbr8PeNA51o3LGTWnrRbxu1QP5RVKKTaAGGykGDj24
hd7Ut7r9k7HPRHRhim2Y66pt3P2o1AG+Y118sFG4OLegoXU6sCahmsWqJ6207oiqjbD5jU4kSK7I
9blNSg8SSCaCKhE+0Ni/2HmhcMVNRcDBiI4eElhMTp0r0rMKdTkdL7+OJs86mV4spqifbzs7MkWC
iQfT8+QBSnDPOWaJgcAAVfwv8YrKWaNlv2BfwqcvVRWZ4pnY9+RTB3Z0Vfb7619qK3RYlo7H5pri
mLZ0lVV2x2Nnnqsgo2DWa4Nq/MXQYAez7XU5W4HeAorrqiYyUrmK1TrlaJgMgJbgYrpfwD8/1a4f
z7nvecVeUMMHvaziGF/uxOCAoRDoePiAaCHKndFiGatqtO0qQEfzu52AP5mVwwcprNumd+6roXOD
xU6/ui35wsZp9J08NY6tPeo3ccmPgIu3dk3PgTZrWK/XrbG6jXz0MeSClBLTeA4GC8/dqm0cY2Qz
9vRQA/OtLnA7P+G7pvyMMXw/e1+HVOHHW5+Zrgi+a0Qz8RXOBWJFz2Fo3lYBFrr9ePhJyK5qloCp
gO82FTuRIyWYlJNUo7WG/XTx2k9PojqCnjUsAeTh3RvNrhn/wxVLcTbBj4NjApTec73AJe1o8Zji
BUCzwMZyt6aNfteqGnpb0eZUzGrekzKD3YMW0KAwn+s9jZjw6pckpN7X606xdUTWpwaervBXoMWf
C6GsK0tvYFVgTA9xel+2tk/JASWzvorS+b8Y7kSY9KFSva27ssgQdWzd5/zWZPuuaBSHfuvOOdVI
ip55l3RAhoZGeHJrZAgq9KzS+q4H7ZhqSGjTwf/qY0tPAbHY+lgkEJUY7w09TPlza37lzfH6J1JJ
kaKliz2SqXMgxaNHr/k+N4/AGxcqXtXNQ4SXJvwAqTEKGueOYCeFyFiJHDyxktAbPnXQR0Aa6Wq/
ATcuaIkCOqvygy0X9/D4BGUaNjAvINRYVptlS+AQSK4ir+Agvk4iShQv9kuYozUmo6OmWyuUCpa+
znUDzhIgLCzcdpxj5CC1/BFjha5oW5RosqNZxztntFt0Ngd0q7HNCABGp7rHVuFOgPFc8NHnzj8O
54prcMvkeMdgD9RBtnKxVYeLPx6zFJWEqidhD1zAxPgnxwhUbbxWS6DV942K23nL3gSj+GhoouuH
m+DcEA3RemC9FTjtvMwOaMWBl9FKp/vaKtzwutduioLd8WzE1DdywHNRNiJLXHlQrm6Xe28GjNqk
f3XJ+HJdzGUFDjLIH+I7pErAo19/x0mURAvALfX1Ob6Aipvk6avo2X0nPuf4tzWCLT3tU98Z9ACY
YS8GmyLHbJtQM3Vwhw9K1o2taHrqz1KC2BscvBQe/FnD+vTrkDsCiNkd+Loj4ZD5xY4nI95RLFlg
XdYkQxk2hid+wDPHcPaMpAkIFYUWICUw6i+YvO2/TYPBVhS6ziMYMm8R0+YUEHVeW5Of5bx4X4Tb
Fg0KDgZ9yeK11YKlqkCUcffO8b8APB7wY28Fp9O+T+sk3yWaLXrfbPRy8I1untLnyit6nL457qYg
yzAdE5iWnu9s8Gs20YD6XX7oWtI8NTFfSp9lRYuKXtOTgExOs+NA8ymTXkuBEVZXwJFI0U4DwsTI
H7y2NxbfdafqtzYQ9javJFM+I8C69JvExltqsgFXUHU8GQI7a0z3JhfECk2S6C8jF1N2P9iz+2Sk
pTdFvWjGJCKTWTzmJhtCYMAm6KbZbrG3Cyxr+FzT42+2oPlwY/ZdmUTZaJFHoy3bIxqkZDdlAjlB
TBOcd95h6D305oy8jhlPAFEwiGJvtH29K0EwXO0yr++ApcLADAwAy+lHjBH5IRgnrYlSx2wKxWnZ
ivGnjiN5cbuMC+bgEX1LYIJ08cMQo/Ju+jRXXPeXzVAcF+yWYNsdJVJAuUiCOiy/psZavZynx6o+
pCTK9N3MXykF21h2C3JSSztcP6JbkeBUpJTHTFR0pNJQbmmB19uYWEgXGHBNmuX9upxNG2LKGWsg
mGjAlXIeCbyOL6IqIKef2sMIdPGaZ6/gy/3SDKPic22b8a+sP38/iTrTXI3MWOvMi3sw6E99fsZc
UDDTH3YTLUvU5c9Zq0JR33haoGqFFy620dbb4mIQSR+SFkiyqAB69wl/qsf7dvqVpD9Q3c+wsNGh
E/UVp9s3UDxosDNmhix/6wtFAfTy1jr/Fea5mUF0QuM+xa8QucAa40s75yGI+YI4Dcfme8oC1ile
q5cOBImYdAKALKYssJJ3LrFy8mxiaV9hutUJGq7tbEYxU6YSs1HZhRzcxphHXolj5a5rPAq3KZYa
idbovtieeGYibQ99isFgC5v8pZmPQWrhadez9shqziOwnlOFa12mrxj/MTFLAtYNAAXKmwELzdGh
Wcu8rOvuka+k+7ikQ9jPILL1lhmlXjCeK6LCloExnmwAZHYlkpU39BrhNR7TAeuVuIABasuiCxI+
xtHQGJ/Xz+jGwVltjMX7lY/TgKrn3zI2AJhr5FCv5N+Y95ljV8tq4TPau1b+EPPDbN7NiwpYfku/
U6H2uVC9jIukteGyk7McMsN969NhV7e2Ip/bVm7tpKBUD9Ieuaqig0giru0O9Qag7ZTlQ+t9LZE2
l4+0C+w2Krv7MlYh115GPRgUKNkwJ0A/UNo7163k+eANLQ5HV362XR5kALOOZ+DdKb7cpg1P5EjH
Pva8ei4IdGu7m7r42ZeRoZpxWj/DeYHiXBXJN9rMGwAxBlX69nnRa3+aVbDxKmNJjkDNjjhpBSVy
QPviTjrmjD6T4pYCgd2/7umbYfLEXqs9T26IsqEZOkVQpqKPGvmtda6/TEcLiXBs3I1G7He9ijps
SzucqBUqesVkkbcNPIsP00hRwTZ7O0zLx5k9VAJw/9O/fsYjZ/wrR6bzGNPOmvUUclKjusVwVdS7
RbgUSXjdglsedypG9uypEPagQ8ygAdMKwPRp2YZN2Sm02aiFQh2MhmGdHL38iwWpkY8N0ymqug0b
F/SCxtjecZGAxt4ZqDGFXZuxCBj9KMxRrj0wnYnIaufqg46luDUxA838sQWA23X1txxoxVcCjxnY
ti8m/rQKbX5PAwSil1niTZ+XsfXj0SCdr3c2/VG7c/foMMzpBRr6CcjkEHSj6z9h8wucWEY688Rq
bTxSYBkai5c6Nn53xA5JrXjCbSl6an/p2BtVtzRzjO9Mxu9e3/hGDWoo/gyOnFRfkAK/gXXkP+iF
4SA0rVYYPvkSAtt33qQmCuyM0XiXcd25qYHZhgZu4Si+4lZMw+Lwil+FCx1J93kY6LuiT+pV1DBY
dyAPfGKVG1zXZvPaQctv9WJsVlwM+6VxnvWLji4LnzDlAkSA+WDqh17srD4yvCfTTf1+UMAWbMUa
mA/ThSitIBWVPpoG+I+5mVBad6bEJ0aPRaD5WNp25Fa94mtdPqoNjMBhNwxwiZAmZ0Qk93i7MLNC
27T0Fy1cMOVvuO8YOa/Gm6p9vW7NTcVOpEk1SlJit6AsIS1F0ZpWe0vvUT7s/JopLHg5LoMdP9zX
yOgBdILos56LkxtCW9qiq1a9ZkcPqdPvwIgeMqB39p0WZMQIx/k7QKODmU/3cUF2cTYrPGdLV/wA
FLGxOrZ6z/kvKMu6SSbgDYGKqdvF5a+BpmEJpFrdUw3+bZ1xQGkgSVmhGS6axcAxphWWG9ehmUdB
x92Ketk/OfTOwnbIxHxCVJNAW16Dzg+l6ASuk9lrbDuxLnWTCavtrA4m+mMxkGA+lYCu7YzUJ1OY
dKnClBtpOwy5bjGvzooJkXNxJq8bwLTzFX6V8luOKf4bYF+nI6AucHtYKIXs+552qpn6jfCCAW0L
NUSsp6DEKR1D4NfUU70+SZzM2WsL3TVMNS2xKQJ6AZAVFF5gZTvXTLhlPpOZ4PgtyZGbqA6he/uv
z5wBJg0Qsa3n4DJvHmbuLYODG7gsDybHSs901zKsZaYqyN8Nj8cGHPqemKHXwaoh2wsbvbmZuIj8
GcZcxyTE1qdTPyemImZtviUJaE90TLYQ8EpIyYvDBBwwh9XqKsZq24jJhReOIenqw5kfWf7Y2I+u
u194v7tuyvVryDk0Fk7/7CKgJi9/LczFDnYyQsFe+6HZ5m2F0lWVKB7kG0VXYwV0RwHJwQ4SJtvP
fcIFoKzpAEYzIGbqt/O+rp+m7NktUebcYwGrc29Nc7cwOxiRfhrvKLVd1/LyM+KJjAIW1uctgCnK
D62y6CmWc8oeiNT/uHPksa9ud1OoWK0uPR9SgCqCFAFdA+x+nWvpkI566ZzhbktSK7IbNwntmalA
ITd1OZGy/v0kUGGJKBUNMH4CNtOwHOgeN0IZayvfk8I3LkPiqg+QgF3UkFBBknKRuigZJkwgySUN
SGsCbQji8kcPVkLvUUuZ4huppEkX6WIPKdLtog+mtr/tBP8sCFAiG2H0OzB3zj7GVZlf4lmpyLi2
7flXSykSDzk2gbwEWrbzSwOsIUDa+dUCdG/VYNLlnQbeP5xvrFggAl8MadpEDH3FQOpYUeyS9wRI
7+ijm1qUA3UW1BphSb1gtFSQHFt2xeo1mIcxPI2db+nscWYnOYraPcqcDwBSTtuXxDgm5c+0mf02
I8H1k7aRXK5a/hW3HpIT96yr3hS6gDiS6lHuPBDM9db6IbaenPGVsV2JDqsK01ilonTwRLPu9RWQ
mfQIMfaxQsdhch7cJNLJM1Whp2/E6lVFLHeukxHAEJLETROmqqlTgymdvWI71+r3nXbMq8TPrDvD
BDYsiDRpSAAKq7Dttgf9FSwf/ZHHrtZAsABCqd5+ZHjWNa9c6wKtWEC/gvNhaccZJOCD2+wxqRvW
zrAXpbXv0hpDLMMubrJQr6ydCz7N6z/u8iI5N4oULHreJZWlwbsXAKCb8ZfKfcsmhYzLpAkygOUB
4LqVJtWTZLRt68Z4SOMFm/ZYrPQqEAylI2Yj3WKI5qF6QE6i4gi75EJDge5UqBSXREkWfUqaPphJ
/ZpN454ALK2pRp+xeoeyO9bE4iDj7w2o7jLnHytf7m3jtdA13yIirADDZVsLnnLV/rrBt93wxBpS
4NLdZJgAC91jRBSEO9p3EL8LsS9mgGEyvxqjpLkn5Y1QIfZtfmjDJsBVAXcskAPPD3iV8SnNjNUe
U3VwSH8waXLoqkal3sXq/x+7Y+AL0d3CLJYUt5DgldhAxaEW7YxJHay4OiLqQaft9Ng8tc2vdlqH
guTP85IqZG9d5CsG2f+JlmKYPa6rtmsMG1xxwzg/AkNR4crbVvwrQooh1WjmQ5Pj43n9tJtQWu7A
WtrYqg7zJU+SZEUpZCCz081shiocRAUhOrP74R92AGPTXXuoDhUNnswX6nujjy3bw/zluouqlJRc
palQHCtAwY4RLpTFvCwqXOzCz6UivdwMiyefSzqhJO4G0q0XK2VHZ9nR+ouHqye/y4aw1bEC9/y/
aSWfu96zWmAXIc0zwm68d907d/p9XYTCAWXagyyLsQpjIBfS6q+T9ajMITf//3USDVTTYCS+GILo
bOSqy6pC9di3eGgcrv/+zQsZi6QAyMIWK5H3UdxS1KToECN6Pb8bAZZjGdmL03x17ebQusWtmLqf
1yWurnT+jkGUPpEo+QAvXZ176GIG7gzGP2A+PXHt4NS/417hbJs+fSJI+vqjpyd5PUNQSh+Hzgns
wWeTas1+UxuMClpURx3rggI0Hxctsy2OADTieiuL6ajPRe2nOuq6HCCmuuJ7beXAYJJd+VMxnX/R
5QdAXBzXZbsqdejs79QIXW/X//uNFHwjoC8g9V33RuWahwbOh4S6MF2C+n+L3ZAME1zC7QIjOYAV
Arjzu//gFH8FypA5aV+DGX6EQF7vqfnQtlFff+r0q+Ee/zdB0us90ShPJr5qpnGk9uHc+nn+0zQC
b1FUAf88VWVHxzYkqAzR8UWVWPK/ksxJMqc9Uj6MKQZg27txg2nnzj47MF/4+dG5H3cP2c37Uxx6
wfD20t0OYXHr7Pmu8mHyACw5iiNxCfmBS+bkN8lzjQ3mqVrL7bpgeXzTouTGOvS39XPx3bpvbpeH
7Ds7LtFzrvvOE79NQjAzTY7iOt2oMOAnYJzLBYOBh/eV9AVy7IpZGEztghlrCjfWfgrX8QJfBH2U
+fmT5Zv7VEHHeMmksqp9ItM8z4TmIhatSyHzZ7IExt30XX+an/Q3Hr6jNxHOgeG3YXpj38LqByU+
+daRPRUupUejZ2WeVwkofLOScNZRPAf5XgvG3fjk7PGMvSse6I6q7Ly614X7negspUYJnrdxk0Ms
2LxCHjl+fZNjPj7oft3xr/Yj9bXQvSehHpp7rghSf9glr8mWcqYeQ2L6bMHe1qOxW/xv5HHa/fzi
+sPODY0b/Ul/9AJrb4ezn39/GXbI0DOV+lsX26nVpXRKVH07ujF+gnlvGXCxPvqy+NNOC/4cvWpX
vjV7cmNFXng9wGzmcdjwxxseKD5YuZc+9yTsuUsE7E78DK7VRcC69MWbtetDsmNBc5uhh+9nPCh3
MfCnFS/PrXzhVLr81bvC4xg1BOKYiYESEZmeCjJ3SwIK7zhPWPPAFoSkX6MVDO48dUFRZAAew1K5
Etdsy3UxN4sHO8wHBBvJfYyqGDOmQ0TX+kbIDwjS/U94zu2v6lvjfybH5Ovsp8chKL5RlQG3Tuup
bMlv7M6wFiOGbC8XQTIGSQVEOj3AHsB/8BOQ+q7lVnPd0pXsuA4p53yBIGvwl1+e3wXOY/kjAauU
8wxsrTZggQjqdxRIgFK5V0alrezoVLzkKCNnrHSn1caz7/ya3vL7rPWtJkgw+uXTIP9h4aFRPv5W
aL31VsTWCDQGyBXKzNJDI+tFFvMROyqe8Y0U6AF/uuRO5F9z81vmhGl+I1S43pt33qlIKeHE0umY
igwiW+bnz+Jg+OSxCqvb5pgfRsd3Ld94wE6/CLDvDe6wLEpwX7/aqlGlDad28DbG7jdKtHivSvde
3HZlOnFQ303ua43ef4lOAUAFIgoixIFjkEjhYBsfGIVtoCN52GjH8rQkzzRnWrkGbwNQDov95IHN
1I4zgYcQaEmuf9WNkIBFLGDeroP+jiOvmhSsYcLWgViPnvyONvMPrE8osqlNbU5ESB8RoAdItR2I
MDru9zWmOcZHMe+v67Fx9rGWs6LfIbsGuo9kMpcPmcUaCFkslEIB7zxAnXxXxu/X5WyVXiEIhbH/
R9qVLbmtI8svYgRJcMMrNy2tlnpvt18Ybi8gwQXct6+/ScedsUQxxLAnYp7OnNMlgIVCoSorE/SN
qGfPX3VMScFx1tSl0yn7HukhBXJW25DAZhLkendWcp+Hz7dtLn0jCwgisM6DmcmYux8jPOdx25QY
PUz9LMh3KNqvuMFSnQvL+mNjlmaNOoglkxg24hxamLKH5ze6ZLldE7+s3XGw2eiGtR+yFaDPknNM
7MFwcogDYOjxMr3LaZZH1IKiIxkAkfsZ9c+i+XV7+xZdY6KyxTcD7dK8Ni/3YsiGti2dOn+BXpLN
yHcz4bhh327bWV7KHzuzsBxmEUTLatgROQY4jlpzBALjtokFeAKxLOiDoyyuYlhzTp0mmVHSB/Lk
fal4HHmASYZYvJUjaaBJr7HtwMYR8uB5dhBKuCsp+aDdkLjZyNKn2z/lWqIe7oJOowIiJGjdoBp/
+eUULSNgWetLp016ltiYhajeOhGyBzPp8++DlvUqmrm5CeZQQ4/dtsqsYxiHYGBspLjAmDPPtvjj
YpPF5qRzibzk0FsVSEdLajDwGozjA6MMpJxS3m8iUReHPGT1K6RBjNJOuryTbZnp0UPRseoxlIz4
2aJj7dWDWu/kfjABZe2U3A21qHmMgliBF5d2r/YcLEQqP4lmqlsF+WDZagFEnogH8QvMWXg5WaBK
9Rg6rA9KVuD5XCgNaCSbxopWAv1v4axZtg36OADcLNyqJgZULzexk+pxsDBA4mSG5FjiFfvsiT71
RzpuK8zCkoHskVB9Mv2XXNTP1gBCC5W/49bAKCXEIyEQnZVf0T23taqDRrqCllq7Mj274NcAZQHk
jhoxnG7ecU2g9SgXOj60Wkd3HYQkhej3vfl+258W7tgLK9MpPmtpRaOVNboMK7TKu6MWamVohxak
qW3ZiMadnFXxUyzTDTMxLJv33cNt8wtBAsziGMPC2wrKw78zkTPzIOgFzYSE2FdzGdQ8LUZIn4nl
DdWKnYWi04Wd2amRAosMPXQroIiBuZnRFzR2Rzzyuue2XWMfWvhwOKGYeUYxCJTJ8zRVlTXBgKFE
GoHyaaKUG1nKDgFj/3C/w30nai+M+mOm7/LLAWuWGjkfSydszFMut5iagkiArq1JsCxdvVB4QSvQ
BLgaWlSzvRsLpWvNFOvB0BDzTaUIMApoFG5htsVzyZANgyZaddRE6WzDqjAw32Ts5X/zk1mQz4AK
aOu4xJ6mkd3Q3sYsfpJ64GP8BzsKRIIhDYfIrc3ymYbRmqgV/ITUoSsyt9Tvc+jzmMrKe3/JH4Gj
UJAyIeHEm+by44VBnyd8OnalQA2UPPM8tjlGLLvXng3+36/p3NYsx9CCEA/sAbZAgkLLjR7W9zI7
JKa0+wc7aJrhlYIaKCiULtfEW1xbI4OfRKFqPQ4q3gO6VCm/6MSgPYL/8fW2vYX8bKLwxvsAwyEg
tJ3O4VnsyPo4GtPpJqQpxFNI95R2a9W/haN8YWIWHdtaK+hAcU90QLNxovhUAUNOW/1DqMdYKGZ6
kIppZJ5Fs8hSxDAdZa38LDFI1QfPfG1mYQHajT98ZmTmBikL9QrS2qVTmL+bSTJoXOIvmbxTlFeS
bHSrByDF6epjQzd0zTcWakswjoecjKlqIOdmvjGCGTOD/C7eCWBaMLVtV0ETmh1jVHhDt2rX+HiW
bjUwDAHMiYIIbvjZ/Z6CO7geysnl824XcG2jQDoKQJE7wdrDREghj9pOJ93b33sk8JxgigV2DyNa
s0iZB0yKjQqr5H21qVVxhDjO30f9Car9XxOzQIjB9JQYk6vocvTYyukTDydt7dG9vZIlx8fXUhCd
kGRCQOzybKEgF49mk+HxWFJ3FKOv5uOOpsOKGXPJL/CsQ3YzTbNdwbULE2VmVROl04RKIeyE4oNB
ok3vXDmNSx3ksLrhW23RP1tN3h7zJIndRC0C/EsSfqSNAYR6sE05rFSb93Vh2hh4FK6sl9KAGUse
P0Byi9xLqOp6nUiCk1rzsLcDWe4PQWuOew166O/9qHJmFzQo3uuAphAIxOiNXRt1BM7CcnykWpe/
VJyO+7YlodtCQsACX4oBHikx1vhPSZ5zDk50kuo2Q8XmO9FBUOYJVYitlCnUZX0YPFidWuCeVM0O
soc9cKq51m5I0VNuq5WFnnUYPpQtiXwZd+xOyoJdLCR1Z0q6N5qK8Am3AnfscgroHR1OoL4aN+C2
1Q46Bp9KO0wakXqNUlijXXWZ9T3tNbIdxmp8G0pDSe3O5PkDGdH0t5M+rAN74FniWZApfOmTXtk0
RRp/SAxs/EMTGQBSIW1aA+kuZhMWtBemTgYYeeevapVKVZaYyPgmqOghCgpoKHVlvdNQIH4DXC8A
TWPW9G4u9dZRsRqegd1zaFeO0WLeOWEgULJAjJgr6xbtwIs6nx50KCy1za9SxBgm9Prg1+1ztGZn
FnRLkaU5MZG3KGriU6M4yHrwBqK6fUfHNdj1mq1Z9GFpMVSYSkNooMGngXcUWD4BnikTy+6E+XR7
YUuX7/lnnC0sQRcv73R8RizkAHDvU5w1m9smloK4Zaio/aHlBQq32f3e4c1Yaaj5AlOoOGMTosCU
MzxOcl9KxKeQhRNwa5cbaw3jpdxs4scACwfQ6+ocBERpJ7VkygEz5QDiDyFBOAIFTp5s0Qy0b69x
6Zud25oV6dKG96nZYhtzE4QbDbQ5fMmQX0CqWz5Bwp78j24/uz0GotCiQkMTqWDsQjSmNGIvV18C
YPNvr2vp22FO67/na/bthDrESaPBUNxnttn0XouhBpm+jQT9nSh+SMvcHqo1CpWr3dQAKwDNBviI
tIloababed0rdURYDFq8ftcroNM3oMXxNNYr19Z1LjUzNMsv6khVAhR3oC97ID9Kf/yS7rUduS+5
o3uaDw7kZnt7P6/7sZcW53OGvK40ngCe4ciDo30V297lp+GePbVbTNfe9w4IZJ3sUfajVwBuzf0q
Yu3qUMzszxKCjCuBHBmwH+6kE31mb8mueONufLBeBuaNWzO2MdDyoh7HNdnHq1RkZnkWaYAU6vpa
CSHrbCW2Eb+HWe7X0t/GmpmRWewsg6jjVYfljQpoeTF3BEUiHECQRdbyG1NqOwXys+qoc/uzXtMY
zOzODmSPdcXB5LHypj3IfEvtwol+DtRuADQ9dW6/V+8sn7rk5bbhxU3FFTyJXYK0aU5nmndVjBQY
m4ppcFvlm1K8BWsil4unEQwCqFNiagCMHpc5JGZXWqmdbBTUaNE3woT7qJxqaci3qPL7/7CgP8bm
56OlJIbmGIyF5OeY7qT0F/v7kfbpY53ZmJ0BMwREwyCwoUmHQHNb48DN1stS1OrVfaV4Y/5dlb7c
XtfKJpoz7w/5SAclgE2K6Ti3TPi93oL4IKZC8sD5365EtkW/OFvi7BykcpD1pgDvk0wekbEWrdOI
v209zHZx5vIh5eFoMhDfhdanBXlnKEGZbCVcLp8rkCrguYmyIohtL30PfOe61k38VTq9l5A9FPdC
w+Cn3ZNtkOz06MWUmMNkmzC/0E9a4nLDVus1taTJIS7KzNNSz37F9HHPKhQ0IzkUcvAr+nInA6aD
l4daemb8LexPaaNDyNA1wDbUrrFMLzrNmd0pmJ/ZDUtwQucV7A78WTUcNd6OeeRCiui2b17n8lgf
zEz0jqjUAjlzaacaG2gvBbAjaU2Ezo6MWVRIagbCVQPMgIdD6hSy4koV2Yfl31Z0f9tG6QdyAL+Z
AS9tQwZAHxQVtuPC2oPd3k3k2ul68tUQ5o6t3b/XjboLc9qc6bo3rUIMahw7SQicyk+M+7osQPX/
CdwGeLAADAW2pKzbdeHKiVz6ltpU4vq9Tuz25TqNSK4GlcFwxiu3IMaORaVvYgihheD2yvecgsnc
X1GTBFEy2DMMjM5d2kqaqm+yCLYsUEbZLcHEeQM6VD1xB6O19bz3pn9eVuQYK8kWv9UdrRXg2fJG
n/2GWQ5XQM8MYBb8BsnkwUtpSt1damSSy0cBeiwZslqdxMYN661hn0dqeUr7clNb1upsxPJmQKeS
AleDobeZcyshyFl0gh8iG9wJardtttz8LtV+rPsM3RgInXTYpBJltLXwNYXAq++AQVaMgWCe72pg
siA8ghqjQIhkw5FIhRcnwUrmsehWE7shxvDRBptzX6kDpWlnFNjm6CuUdmPyg05yNStWlq4T4Ikn
Cg4VPft5QYxLPZFEXk5phr5vDHBsNVBCGD5X/Ha6leb7hQIwgpCJljam/y/91kzySLE4sii1RYjt
A+stM6XU1mto1IV1Y7wNaO06gdV99rn4UlXmY6EFkKNLyWtQa2QlMi2GRfQVZZSm8YOuOjNgrcOl
VKYITVXqBSR4isxxW48FIFEYUwiiR61JPb1PPZasZAvX7I4IUwZFIdmC28L+zGnVOO1aAlFL4Ake
SgP921L7TEDym9ZPo1K7Cgt/WiDt5vS17YCxyz9qjhuoK9VdpU/YHtU26MftrzMd2PnHmTpHqBYY
+N+8uD2YVVHUA5w56jk47R5TMmygi2QHQX8UWesH6Erftrjk2+cWp5N9dv2BwikZhhEW0R4rbIJU
rZKTj0ivwQO/Jm255OHntibXPLOloJPcqx1sxUikaYfp/fwt71bSmaXH17mRWcpU6lJYKRRGBoRf
0BLaEYNa5z4I8br1bu/d1cMdDnRuauZAIqmbEJrLsVPVqoNeHsibzOhrEDMwEcb2wBo7b1ZC/rJJ
bZrHBbThihgdYIUobg2sTg4KWOJOGau7gcoY9KPHAP0CPT3F0irYXF7ySzTXIbs25e3z9lESNIak
JohN2iZ61xwAa23AN+4nEN+d5GEsa0cPvas5tZve5+5oBy9fAJ/Y9fvoJfhS/NBWvvFSzDdBRQ2U
CearMct96UhSWuoDauCxQ7TexoDmMWKr+dqis05NaahpgYp0PrqCYuSo6wmIsYJH7UnxxZ55LXV7
R/X1DfNjF7V3J1k5jEu+O31UdDnBAGfOyVEERgcNUdXIXwxzyB/Soe0gWYCoqbvQpwHxAKv1p6oS
q6QXS4u1QO4Kq2BrQDHqckPLPEUqIbexkw6nGFhiqD90/3KLYrQEdyjVNMwszJ64ct13gB91MRht
vknjkYWvEX01LP/2mVxcCQTz8Mkgl3HVHhzNfkhwleKAWNEzyDnfOEAaVrfGBHSNcsLZx4iBibL8
b/WH2TVa0yBgQPAgx6X3eugZ8V2X+UO5KZsHWfeE4hE8koyD0r78w/rO7M7iddgrTdiF4xRDM5/G
fEeKJ5FKK7u4dA+dr252wDiLgMbqsIuhqeVOScyfk9EtjdAOVPMMSPO8AXQ6y77eXt2yXR2vJEA1
cCfPfETvsoJUNVY3RqkTpdZdaxruMEqnADDGTJF8w/h12+JSKEEE+Y/F+chKUKdRSzIZoUQwx+JH
2qyJ5C2mOOcmZq6C151WGAwmLCtw8gYnywMEjXXvuQGG+62aAU7/13BguCfUMwCWQBcbRFWzjQz0
XK9GrsNNWoGu1Qd0qp0+7lzS1seo7Pe1lh7kbtjd3szpr87TlzOr883UcL/HbQurVn8a8xNvHtTw
rZQeKm1bFk6hrXjL0lk/NzfbWNDZNbFEYK7jzyK5C4lmr2oRLHnkuY3ZeRPokBpMhQ0trmxJmzBD
toZ5kkzsh9ob/6U0d25udvCG1IoH0IrFYE34loAxIeu9cm1we6kiD50r3ONwexDzzGGRJGaY0kci
4TRDkoCiXW3ZB5o7xvdojKlPhZI998KKj2ZflyPo8Jl0SjPZCJ0uZt0hLJLkrtatbo1VauFz4joH
CAFceuiizzl2rIxGeY3nOypQu4DtK7O3rfbve6rQ25sqMXixI32AFtvsqgOwApxtKBJ2XaEfMLCn
PrBUv4sLpd/GcrMfWrVzkcPd9y1GaUIu1sRFlpaJYVuC/A2ze8C0z36AaVZ5muCtHFjPlvYgrK2y
JjR5zVWARZ7bmJ0M0uZjRlEuB9qBO9Ak8rRa2HGCCQVt2AZt/6LWph22BtTkCwCBqROnGMzIFBuM
udshS9yeqHYtfzVRD7wdIhbeGxe/bHaeLDMugmoqmgJbSMlb1+AM7Vm1uW1lIarDuS1DA8uQdY2A
N9qkQpUCr0q1/BWXL+Ffk71N+zvlGMBhQCV6Ti1X6XIVDBXy4ZR6QAjUGKMZCtdaVVJb9BVCJ4+F
KtcV4WCnchzTGC8MEuxV6WfRbgDev71VayamrTx7lMn6UPCuh4nGeqYtAIOlKw9/i9n6vV1/ljH9
hjMbIi5b4IvxarHEryL2YnHq86fby1j0q7Odmv7/MxMl0A8A5WIZOQmhuvBuia8A4aJ9a9+2s+hZ
Z3ZmmXKkqCEzdNjJmr1OXnm7cqct/X2i6ECpQofNxPjG5ToMgcqQYcJzR5zAAfyPSCVvr2ApH0HR
EmJDmBue1ChnS2BjEdQ6wxKEcUfrbV95lnAS80MLZcfQN32HWuEKVPR6LBcecG5zumbPPw+gSUpL
MzjyM8YbMHBmK7b2ITb0iLkN/lYdgNNZ6SgsOTYBQAgkiSq9liJPADCqNTEVAqRDYmwklAOyteb2
QsIDQqw/Nq68TsakQz0tq3AVGcVNd0zvg+hVNm1IljZrj5vFuI6uGmDMCpo1KJpdbiMPQlOpejx8
G6d15VcQILY2mmuOZaObfbBOMmZepbvaTzZrIIXF3QS2ZOIh+M3lcGm5qgZmNAQRL1L2WrjP+6/W
KrHl9Otn6eNv/Mp/bMycRGSxBjQ0ntzyxsQYO/PUj+DQ+HQDLcIn5iortcflJRlTVwZphzlXGkkL
LQrDEUuyFOQb37v0fqhXTJClIiNIoADlhKbXb23Fy32reQ+e+0iC+rYUFa8T5cKnLsftGxhtcgjI
B+pXkHnSXRBxaaLIqvc8VVKPQ+B7Gwg53DFe1h8aBmq+FVwEW1lho88lnaGuZQiyES0L/J6pzV42
Rgw3jmY2fsQDdLhBI4j7Hhqfcg6BGqt0U8ja3tdRAh+pjBw08Y16Xw2mdCqLoK9t2RrGTaEU7JvK
leTeSJv8Mcir/gAeyvohkcoG9c4QfO92DFUNH3yjzGWy+mmNccM9SLMFqq0igXtpmihCvtFGR9GO
qF/0GUO3KQcfH/RNQ/CN2KMYqrfaiLUNNq57QrLCdopeKB50bcIRyB5L24Z5L3I0PIvyEBEy/bKA
71ogxF21aLLMHrSQuxkVnV8YeunLWUdT/Etp71tDJx+MII0YkKsheWXJCAiZUYEcSe7BuewFWgKC
cC2VtQPkTIIt6yj0jvNKriooNLaa36UJcfVylD56xUilbdskkdOYekt9DknJTTpS40tahwCyyLL0
wpE8fR0B/zvhBtI8SQkx6hTJGkkgfGoOmksShllpqJgo72RUqZvozbA3i5p8aZJS/alBVQ9CXQn3
RKlEqFYEapq4UiaS9zQ2ugI0eyL5kQV6v+dESt+40rY7kSmjU4JD5x7/eXMfWhaoGxOT3AfSoPxE
JhHurF7l92qkF24pxii3CzQb32mhGo9dxoCjBP07ycE1ZCUdSFwZSzYN2I13Qq3qx5iTwgd9PK0B
5SbDXuqy7qvZgsoN1kD8qkfgsepA21riNaQnD1bCqmMSFDy3BZ0SaNqzZxan2ZPIRkO4PA/zXQPp
gw+mGSG1yzoIP7gIjd5WmgqPt0jJ6SuPTcnnY5Lvg0YmL1mTk2CndXEE8h51fFQ6gsn6eNAdKZDM
R90E8rNWkIxtQL1FmFc0RaDYRoauH2Rh4gEkWFXVPyZ5O7R2n9Dg0OlSujUCqdkGUS5hVLcvxGed
cfNRDiKrhIMHOmjx9AoTvGabvAiu9c8qq5WvUDrgkB6nYPXFqGP2kpG2+KYnqGnbambUlo25seK9
7YrqWYd8HagDc0I2jaSld1bXA/XTtL2fiKp7UYtBLTGKWYpffdv1ngIYzYsKtT/MvFuAKkAvQvS5
l0Y0fCZxwA9ppANzxlAZeVFBE+iLoEGOIws5wSRx0HdvpGRAbidpCaudYdx1uRocGalxgAUU7XCK
Bm0XpnmL0ahY/hgEUWw1LjBzgLQzSN0BLD3HtERJ1VbgZbsiiCSEDqOMh02Uj+VeK6X4AaD7BuRx
WljsoK3L/ExvVC/QxxBDn7XeHyRk9T/AzdO95iZtdqmV0MQJ0II6ZSiQZWwoQjcvRfmNWUF4RDRs
XKlMh08zVQt/1IiE4kTWQw7IzLmwx2Fgd1EboW5AByPYFBpPn3uEa1/mldraMMR2guYFSCGt+F7L
BX+SgiHcGiHRcRxA1G1bRlh7jGT9XTKMrQ/l8vgjpZVka0PYeOkQm9tONqF3bjC9dctyMNF2UjDS
4psNwA7aYFqnVis6L+KZ5ok21rtNbhglhTSDpo82RDgrCrxoVNSuGlZJiIpYCUyUnkP9FiO3JPMg
X1QTx2Rm7BlKnLxY0JWp7KzqpREhTAej2VhpY+5QuYp/Yb6VghNFFPVbIWjgDaTMP0wtqLdtmMT+
oCXVB2FSvS0gL+6UGPH1ShOqVCA56F4xUpA/WfKoArusxRjDMWPxCASgeWA1re5Myxp3CjzxtUkl
kADezimXrlL9LCue3dxSgRgaaMi1CswZhYlT6W+K9fa/2Zg93HmskjbJkbbW1Z437yV9joPH2yaW
ku+zZfzOnM+yVBpkGFUoYULVvoQYqmzKv8fzIN+Y5KN11FPwlS6zgUFu4kGG9IaTKntoikkY0JKD
tVx7KY06NzL7GC1JOlOuYcR4TL8VR3YcwfNmuCBCae3Gyb+tYYAXk/tzg7MvEye6xdRpVZ2jIAQ9
jNuH9g64qweyeaWufFjLRaddmueJ4AEAa7YGcQJg4y93UbYktaA1ErchBZ6ke7Ckx0a/Z9ZpXKPI
X7M0exwXCB4hGKlgSd5o4ZaVlq0Zj2O8EavELgsttolOR5s09uRpbvpyUTxJdaNNYSp45CdT8XTg
JfZgzFM98iNYeSwvHtc/tuZ+riqQZMs4bLWKa2nHUfPb7l+Okknw9sKzD/zts+WUkJNLlADN9Tq/
18HVW68Ndy8++P8Y0GdltCSrhWGFU4mnfc063wjvRLAxyPZ2RFjcqUlOGdh2sNLMsXGmHGVF1UwP
PHPTMV8qMHq4Vq1Tl5Zy/kZQLz890ZK+7GK8EUBzfABA8ku9O4G203KMDX8wXNMJwdLypd4bNt3k
v8B27tBXMERuQWy0WhyY6gvzs3X+W2ZnK4ykISZWwJ2WPI2YrgGmSTE/VPouA5aK8yXldjz42poi
6lLkBRAdngJtOfQtZmbLJguFMkFSpWpT9KmdAA5/+0tODne1sDMLs6PMmlxldAKk0mb4mis/EmAp
qQwCZoK+avSdJsmDVvcr9+JirQXaBWjGTEOXmAy+/LQVr0il8N+fVnUS4MJQhNhajQ2GuFP0eXuF
q8Zmgb+oTN70EozFFiq44MBs/QY3jKX7Ubjto/dA+8GLXytGJ+ec7+v5CmcHXZTg/UADEowFkU22
5Y90j+aFo32XXe71m7U51sUKCCB+BnCUmIQHufrlhmpyUbBAmuBLj+WBuMnuM3LYfW2DwyFy1IfA
r3ZodVlHdlrriS450Lnl2e7ScgxZMLlomfjgN/nFDvL38o1vzJVi6TXhAmpl54ZmO5rRGDpuIQxp
uk2fxZs/bkDobIM/wTZ+pPf6U/iJp98RYzbGsXxdZXZbuvOm5jaKj1B0u2LQq0wJU4Y5Pui9eKpP
1oMGafdNgQq0Qx3m8K/iYbjrdgZ10/cVV5p28MqVzizP4qBOQ0HDyZXqL5Zun5AiKxvDJaYtvoPF
aPBLO3Kru+iTbyAtpOxWrC868pn1WQiKJLBWhxmsF28d3mfbk2LayVvn5ntpE/nNSjha3OVpuhfM
jZicmpPKRFWYYH4PH1kExwg6UIZf55uuug/WxNSXbjDghf5raBb32qEcaDtByKXypSm/ELZr5JW1
LAXvcxPTTzhLm3kBd42m0Dqauz4FPEYh/5A3A8yBriUY86G2NTsSAoOJmjqBbWl31w0bk3pUXykX
L13CZy2z+QSGUqWVrEBK1YEayqGzkn0dxa4iIodw1b3takumQJoAISnAHOgVfElgIjZkHbAjYZjZ
KcBEYO1MhKdw77adJZCKcW5o9u1liZdaWk+Gqjo/oG4X7zPUjTyzrqoHszQDp2ybiXrV+NrLSuUa
o+4nRkScRovWrsIlh0c3Dq8e8A+Y1nyKNKkJRqNVPBLM2JdVDGGFT0y+g86V0ysrk3tL/nhuahZH
slwtcIPA1DSwE5HHLlzDMi1bgFwKUM0TWe602DOPJxAZMPlUDa+rTY7R9XYle170kEmO5f///vyu
yailYCQf7+nsB2+4yzIUpKjpgT9sxReXhuXQTkDGBZgIUCrmLOzBEYHZAFmgY7UGuAh1JAqSr7PU
zlEWrEcTWG4TM52RB7rjAwaSjoPV7caqQfGxhdBBiuqSbEcd3TYK1Icpaosre7F0757/wJkT161o
xmbai0Z6t4yH0NinoRcKp6j3Rb4lawjLxa0/249ZMENZF/dQhCZEDMAHJLhtIx8cVWwZanC3j+dS
ZD5f2PRLzpwooxzz9gMWxjERQV5r6SivCfEt+ik4A6C1A1A5IueliU7KdLSRACjk6iGMFTTdV9FN
y/v1x8TMVQdDaKgzY78aTJc4UGpujpkP3iCvcI1Ts5Pc7Ff00jxbK+F6sehgnC1tdiW0oxlK+fSd
MkiDH+sHVbJRH7d/yAfVlVwFj6Q1Zc7FCPbH4pxFOsoSKgDPBOQvkp2keqlMP0u+JNVBStdGyxbT
3LPVzYHgQRfUcUjhG8luPJA74qIMeqRO7kW76rv8XbXNw7DVkZk9jSstqxWXobPgGUAtpCtUuEwY
5VvBowMkVbb/4vj/dZl57lMRdeh5gI0E281GkA4F4sxOzGTl+lv7XrPAUbRxqSkB9nDoJYBbbDNr
7SJ2tfa544n7t0uayBGsKUNBOodn5uVBG6E8E8sSCt5cVG6nPjbmBrfQyoJ+j9FcJshocEHZEwMt
oF2i80lUo+lZmJIxQax2B0+7D111R8A1OviJa7mjY4GJuHdsKFF3ws027re9Y3krqdg1AzHmJc5/
xGxbIzPXSw009M6wgbJ97yuf9C5wq/toJ3b03rKLH/HPg2pDqsy1nm7v8rVvXpqexWYFeVMZl1i/
joypx5QgWZse+L2Ft7Z4FpRJUVqtpWB1dQKIra19/cp94+O7vkd1cVvZxmN9iL6mj+KlPo6fEKJi
mqN4wbfb67z23Mt1zsK2ObIQq8OPKDEUyB+47Ctkm6YHEB+t3EELYfTS1Cx8swQqQIYKU3jsfKC6
hYZc/pm+Hto36Ze11Z7q2DP/OsLAJEbn0HIA5xBgTZdnJc76bLAGOYEMMCRAG0S18Pvt/fuNv7r6
imcm5l8xisCUN8KESFzlhF55uqldCcy8L9y0v8t2+Mt4eYfQAHWgrr0pXDDETzy5fvRpHJs7vjaW
f31HIjJg2kpToUcK+PtUdDu76eOOmznJSeJoyl6F9qjmDdYvoacrH/M3hP5y2RQS9Ci4QpMTsohz
bKOepM0QyRT9l0EIv2jicZu1KFwg9OkQoTNpaN1HchoeGQ0bgbZwWhy7Lkmeo5FE+yRVU7EJSkXi
dlE0mocHavKsAiJ5UHnfD7aq9cW2Z71ZHESe040iihw5UtdBnpILLkWeEUWD6pA80p9BT8RLXJOq
seMVGEJsCc3SbCXsXueGWOokJIipCeg7zANiMMQsKEssmMS67AEuFThaBRGurp4MYpTKU9VO2+hD
023KtlirlUyeerXfkBOE1ABGlzEKfvldU7ProAjMAFVX0cOszZh9sQawXGdBmfm3XXrRFOCGYIvD
6+kKswveI4VnHOlV0rQgrVCyaBfmhmWXbb+Wl157K8UQOMaU8c4G2IjO7jKeYw6xS0A6Fg55dUeM
MnqkMbW+l0QM+6HrjZV4cE2hjVE3gEIx+Ghi/hwx4XIb+6huuiovcGs52Qs9TYQduuI2gE/YFUQb
DrUX+PGBbSxX9xIPcekd8rorZ2dhfy9+wywOKnFTd6zDb2j5QdffQvMjhrTXX3/DCxuzjR1imTXC
go0xOwXNqQx9Hj3fNnF9Q15sJZl1Rcp+rGpphAltHHwFg8dDuCa6umQCE0fou009P/CRXn4ts9My
TITChMQxB2KYD10Wr6zid7l/drAwCPvHxix+twDUZrUEG4WXhB5/SF+tg7xTmafsJzSYktvj2sdZ
W9bMCasIlBVUh0kAxG2KsvkasnMBCoac7WxRMxdjsmYIabJQHsznENBkW3P0J8017NTv3GqC8Z3M
Pfj21p5K0x++tZszv5MSM6J9WEKO/TF5aF0F+eOHfqc+RI61Mz1w4vj0TXlr7wNHX4nPi5ZBnW2g
TYsLaU5LZehtXUcFLBuQuNSyF/5FYDJS71FpAhjr87bvL1wGYCLFKxcaNCBamBNPI7zQpCnrCTJ7
Apm2rQCOKTMQ4rtWsBkCYyOv9ZSWgga+qaUDXgo1xjnba8NRsM4FitEZMkG536f8GyRBbq9qIRpj
VX9sTH57ljuUpJTAHwobmICKfrXVu8xcvkbfvtA6wqgjZvMwkgC+iyud7UqvwRs68ewFr/I+fzYm
t1D9wsKA57CCT1j4TBemZgsKOzXoS+DJHExdSAa30/DZAA4GoDDFuCt1pxhXGioLO4ijBagzMPSg
1ZxPvCfA7RlV24CSOT8VpMMMBLdB7o8ex99/KhnTVpMAA+gLUdS//FRMNQozi9sUxOFg7IoUm47R
MTQ7r9KKp9tesRCtzk3NO/hBrgl5rGEK5MJ2X2Wnock/bptYcG54hGoSaClBpnb+pC20FHldDhNd
y9wUuq0xAaMcIGG3zSzFehmUzMBDGjJoSOcUck1EpY4loD/5P86+bEdunGn2iQRoF3WrpZbeq3f7
Rmjb09oXapee/g/6nG9GxSaKsAeYuRmgs0glk8nMyIh12g3rY1pcK9lrrB8tMyBphizuep0x4QU+
ywdaPF82Lui1gdEJEuVs4AilXJ781O4tJ08is0Q7cVq82ptvyDEExcO+AyMLWk7uScGzdvLWwXtR
9n9eRoZ1YEQdnHAgDPiXkKoozpjmVgl2hdgvBxyJdHd5gaKPiDFYDLsA70+gEHLukoAi1hFmCpCh
Nq9WfbXqJ2m6KHhCslWgkYESCESvLe51Y6ZguC4BlPUpxqimAAigHeCWp/R2PfUgzVd2H/pBqgEl
OtQEOSPjpRd0KdcGursWxcJKD6jdq/cu7DMPgGeo3Qxolt6PEJ5y71AfvosO7RKSY+mj9QDGUR8s
RofLmyyo1mEHNj9GP9/lfAVFHyaOSt8aPCCgstGL/DjIvf4h2+F1qb47j+hS45GU+ne/LtsWJc9n
to1z2wOpUi2vYHt8zz+XK9BWhNQzH4ZvP8mvdT8fOr8/TDc25KJODvTWPVRGg8s/4bebcvnF2U9g
wWpzRQ3AZjYt+xZ16D4Z76iy+cattYfT+cC43Z70UyMZWhLdV4yRDc9quDZAjFyoHXDZT3FbF77W
76H0toTdLcpg910X5g+zxJjgDLFHO2iFGIkneBrPl7eg8dGuGJHH+ONBLRVvXQ+pLhv9Z3vE7aHF
+sAsCiK15gEwkJGmaUM0uNCi+UMeGqaMX0b0maB3ZWAkmCCdgD7M+TqiqEq6qnZKv7vr9smbOXnR
jT546tND/p6EcXZAfUImEyQ6GmdG2Tne+IauJGVFShid/G4fHzQPOPX20H1r3pxbzD7fW0Dw7ZLb
8lpD9JNkGoJSJTiBENtRGjBtHfnfuXHHXecmKkkJXgogiG+zI7kCG9H8AyOf/nyqXtPAOqbf8rf0
Kdv3kutTEKBsC+A3B9SaiA58t6CkWmskUYLcsEJT/y6lt477OemS0CNwG+g/AsqHyIuaD99VJTnk
bvMqx9OZvmrmu/3n04F4TwIDoqNWh3lKflS46ga0j80KmDP0iac80Kt7Y5DkZ+wrcK6P9wH4rFHc
AIMT33nXi8i0p5E99rS9Vj5PZF87b6Z9VK3HCAIiCuZGLgesLwcaZOcww1gikNngC527hYqhrRWp
WeGnUEgHSX2joTmQSvIamRH2NNo4Pm00t49mGLEw3N9HtWdU+072eb58fqwEPA3Qh0URzEQt7NyI
CkA3VNZyppKHhMUAyVbzpzntbwuwoaK8psHPzi30QwP1Lb1Al566QYUZV/dRK1xflbzdBLuFuAfm
K0vHRPQXnGVUtw2yZ8j9dbT3CjqD+Oot/uNkyAJiGGTaGvgQMJrC75bS1YnVYqzDrxLjZAxjYFXa
Xo8lE5yipWytcMnAUkzRkDGd8srIj7aq7rV0uDcc2Yiz0IyB/UJhGdobfJVunFGOtNe5gLaRddPP
xq3jYCqilBFLi8wwpgAdTPqA+fGvAHBv6HYLIhyIJRoA2fkONTwlDy4fyC9lAnwYkFfj7EMHAOpo
/CVR0wq1TLvA+Km1m9w0rNcFcFs76IrscVamIElk9b4vQYczycWAjDQU9AYORAhT06/VMG0+YhDX
5RipNIudCemPVHIbsb94FuZQK0PpFpcv5nsxls52ehMQnLW2G6tHW4mQDqkEErKpCa282dsreRyj
UnIzfCUHZPZwz+M5D7EAvOnP7SWRMURDORX+FNH9UIQNgBPuvs782nnJ81dNOyXJuysTSxOtEiST
0CdF+RhoXs4q7pIpLVuUmIz2Kk78GpOFXXrdza5Xj5K61pcbFgsEthyXEwCTUJHmvYaJZNAapnD1
H0sDo6JQh8N78XNw+9NlBxWZgq4U1DQ13BogzD7fS7PC4JY1wluA0Ve9TgOvF0mW/qbpqOL18fIX
kQrsfC7aGgAqsaL/ub1JJ50W6TgQrW6HGF/1iIOejOz5KfpWOgZRMGWJMu6XxNZ18wXeg+5JreVO
kGNKyVuL6pRqBSgbq3q3VNX75X0UWwSNGFB8kKPh0wnqtGPRUsIa2NY/xTLvdZNCEantvAxKiJ1d
SW56mT12f27OXDd3fe0ksNeU6aea9GBpgy5YhGim0JMNCvLLyxMES0g//bc87ogvyK5pkWNDCSYS
GuUZNLC7Og3/wghyPhckASyx5J4jVb24pGZrmEH9Ro1TP1pstkyyFKHHb6xwOxeXQ5tnDNAwJ/pO
baP3oae3xvoTs5WS9o9o09BmQlDE/QISMs7XMZyYZWu2IBKPjwVYw2NF8RJZ8BXcMKjJodmMf9Ar
5K9+MzOXNgKFnZ+BiDVR31Sg4dFbqqLuRNOP0pHEC6E5IHshR4cpL5XXG1vmRFXNht2aa3Pl5DcF
mO8nGtr/NFN8HI2nyx4hyAIdAwPs6Psa6Kzzi2vVaVC7ERlH7ro/lYKERpVK3sAid0B6ZqDQjTQN
uqLnBwmHSDX1DrEWj9ejOlTBMC3fUcn1wMoquSdF/oD8yUFBnTU7+TI+GGm0pXLQu8+cA+DAXqEe
Or2QBIavRStcHlsr3OVhm2lZuRQL6guz/KWsln0VzUb7UOvj8qIpq3NATbnZo3VfoCTpdNdZgw4h
lAwz9153p/HJLkN9Go9//iWxxQwXbDLqQW6bhwK8PUVioqzhRg8Aez7M9OWyBeGHNCw4poVrDCQ2
5x9Sj60KGl3MQkrz9AqqSFq2nw2NJphrtqKPPhll9SGRSZQbgHQnKG7Ahc5NRr1hRJ2FIJwW5fuk
vq25ccKgPN6UY7m7vDqR76AZg+IIbjMH5Dznphw6VlGcwVROobncWOan25dXKHLLaFNFR47RTyLY
o2Gt8ezPGOqt6nVWELSG5VtNobBrLI5kMV+LXJyPcpHRTRcrSmycBIWCiX3a20Nor35sgQ4jC2pq
+Gay72RJgSh0AaeCvANszqb+O63cXJmaErfOagGr0kBoCNTKxzUdbqICtFCIy1E7XOVmG1z+ajKT
nIOMtb1EVQyTbQsuJdP2ZvKzj4IijjA/va/SvwjOeCxbYP5lQBmeiHJcltGMFQTnvkr3g6NC1625
glxOkDn6bb+kgVI64eUVio4A5GcNkJqhWYhRsHO/TOg6W5mL/NFBD8Vc1d1SVtdmjVI5sSTVFGHe
j+DBLgMYxL/ntnQny616wBmIUH038gm63LAb77L85+x4inFHoydH35mOJKSKzh4ql0jGMe0JRmX2
4to4TgIA5JqD9AJFRMfTqvKh7fNdBK77y1spSuk2Zn7j2TdmOrKA7YT5pwoGsbh/VVB3pvUuWVZv
zCRXkeizWRBVAhkdE9Tm39ixpWiZzmgMkG+NXheRXy6dHF/pZ4wjufn+8sqE530bKDkvid2RAHeD
rwWmHbA0PtbEAWtbPYECOt7pa/FtXq33trwHDfVfXO9sLgOPKKY/YrBvu9lUjA2WEwAXqFk4izcV
uldDog03vlfaMvgoQ6Dwz2C89VHiwckDcz5nitTKsk4rgEx23xPtarGLabh1eqqrnmlOrr1Pxgwc
Mfak53dmbyWPeqIP12RoE0md5uvHxXMOhxG/BCUUSG+frxmKhhbYlKEgifptONneAikG8Ot6VfV4
+bt+9VgYIqi5m4DtOhZvyBgnazBc1Dej7qbCpA2IqIrqgKcqcDSSw/H1DJ6bYmvefEfwPTYG2EYx
HQcd6Q5TUjXSKFkKITPCXUujZXVg44GRMgrj7oerjF5uSRIhkQ0gOBBIUC+B6g4XxFJIAqtzDJBA
3rSBXYyH0il2IL85XP40AjOMVg9vAlQRMMnDxaxFww3baCqK9J3zAVTc3olw5OImlgQSiR2e89FQ
cEQmqLf4dglOyUbZdcoM7hRNEkGEZiDBwOIvbhrCBRDFHRelozZ2bYlGXyU1gbB5XUHMJfrzYwwR
EySqqNuh0gNs67mnxRTjsGXhVn5qN15JQuL4eXZL6jQg7Xe7SXYEzJJSfauvmQJrcuAlhyIu8O/8
PIuNscksSmGVFMVz07aveoOLTUVnHuLbnqWAWCN2w8s+IogTGmPqdLFKTErxPjIacVYMawoFPUfd
jQYkAqb9ivRksabdZUvM285DIxzxP0u8l0RpHXfzDEs9eYFgNm6dUImgZzl/t3Tc5iGVtQ9kBjl/
Kfo6An4WBpOOelDaNJ27DFQK+lvqkLBT3h0Zn4ZwL3UgSn6Tc3+5UAfHHKy5y2tfA4B/SU6zvgSY
wR9lM9QiPwEM7P/bQZH93DtbMKk3kY2FZZqBmu6b6a4QQPQV671034gio7/5mnMBYoGaFjqrBtIE
4IHP7c1r3inDCvebwRHfTupBUd2dA9VFgJJ2ymC8rOkECEbrgeppbGJJBeXLY4RZR8+Y/QIHgYyF
hU3Urwix1zJyIeAU/5gSAoFUW3KvfPlusIDCvIFKBl6mqN2dWyjGeKbGGGFIMArN5Ei16xncRrLq
4NcEiDOjn5vBOJCiKuCa8tXXRg/jF+MH2KoC3b41Y3BGXj5sX2IlZ4u7YeYq0cCCCVujc2xnzInS
e5dIQocA28T2jc14O3j5wjfOFwQ93HRtuxh5lTXvoPLYeHHsar7Ta8u+d3OoKIAQPyhqSEbMWT/f
4cRgHFebrKuuHE5jvy6SX8TC8lmIYasGHQV7juO/PJbBSKMJYI2MFZY/C8dB5L6LVOVhcCdgQ2bJ
u054LHAeUDAywR8N/zxfvjF2RZdZBKSsWgRJrxI0nyAECxNa029jamc7KAbe9/Hq3AHjcZsRxYF0
US45HSLfNUGGzho++BQ8CGAqwHyWzm0B5LwLUq5j2nzPyLste62LdpYlk6xJjm/ONz6mujWGcqB4
/pAp1OfiaEM2NOlMrzC+xbPp/7n3bq1xJ2Ud9THLWljrV/Dw63pYOA90ljwlf7vnF2/BvacyTVmU
67lLPrJIMo9RgiJwY089ivalofqxXZrPg7Zk+3SYuw93zqvkuqUUoSHNcqRsGkbMj46Ttc+zkYM/
plcc84OMMSKxYgCdBWRhfqXSpUrCfFVARNj1dvfcJhqIaEkOwreuwuBGvNrliw6AXgjuau1Z7U3l
M2pr51AMlvpiRRE9FP1SAgtrrjdJapavyhBFiReDeO5hiNu5kcRAUcBAhojaGarUQB5xZ1lP8jl2
3BSbUU4/Wd/9gTjjS531taSvJTw2SHvBzY7GFnT5uGib9f3QTiZS9xra3Xn5o1s8N7peoVE8+wRj
Oc7VWHZeI+Oe/5INIDYAiIlWP+s8fUmGidk7kV3Cp+z+ZR2e5uYqzjDx7eXKi9oeNBlAQsBOAAwS
mspMxAWPbD6ZG+qhKfUYB9PsXzBBOxu+mgdRGgKU4WTveOHHsGrfEZk+q+i63NplycPmusx0sHxM
BOskXb9PnfkwLZrEV0TBAAM04AYHZMJw+PHdtp96vQCBpw9UVdMd6XRYKKBdNiiXV4kpkVtuTXGR
IK9j2yE1TJEYmn6xfSDAzKhlIclNZSviQnmcLXRtE5iJNNNr5oc5f3dL5MTLL0ySSZb0JXuDIwKs
jbPmqiAu4UsEFvTtu2pCpxwKlI776Gau51qnNnoagOC3ZTNkusgfWJMVGnIGGON5jiaNKiNtDXZJ
J97aA7XdPOkos2YheoRd9OqSvWLeDvHHUvslORj5Z9cA1d14KJyT8Vo1f7UK9crmqcC0nR2klYzp
TLT129/H+atNO0y3xYjCoF7OVG8EEY5zMroffSq5KQVoaKTMUPBjWF5AEPk0z2jRdk4s7ESrJx6K
o8XyUIBNPWm9Pj9RewkSzfDyvgqLuvWG4ntjgHTNL+hPy7jK59eKgEpz9lX7NMeS+06YSW1/Gufm
g94YFqafCzBMXoNCEZsfQq6ozQLDfc7KHQriY36ooWwZl0GlS5xf5JAIi2iYwB8dwPvPI0Y+M42o
scIZ0+NTqTsPlfWzR58k17ANxNjN9a/L17v4CgCuGW6JrOX/0UpvY9Rom9Pg4LgNS+iSkxEH1fBW
Oc/J+DG4p1QPTCTFXSw5eKJYYjIEFoH2FAEa/3ydKPwtFgQCARlJwAuvMc3O/N5uTUleITIDxDty
CoLSG8QOz81QmiURGYFaW8E4XwORGZn+JNN1Fd1mWyMsLdzsYN41bgUpUKxF+9b3ntXvnXJnJM+T
dSije13W+hdlmVtznItQulhxCiF3QJgyn9ieadzNBuhyZS8xUTBABQSQTxReQNnC5QbDouAE17i8
jBwVnuzYro8JJBVM7aOQcRoIvB7ZB6QRGfMSVLu4z+REoNxNTZhKsyc7br3SAS1WfR9DJcTwwfV6
2eUF3+vMGve9pkyPC2WGNWhaAdbjTeippQkoz1CENr+Djnfq/8Ldz0xy3yxDJ7GyRpjUWyNU+yGY
6ltV5hiCD3ZmhIve65RlGFGGkXgqPVpcJbqPbfVAyD5SybnShV+MiYfinc6wUdyCyiozC3Nhe4iR
7vk4gRelMvy+Dqw4xPRdmpl+Mv7qql+pfRNBh95ogwntNkPdETCWp8c+3rURJuaHsJ10fy4GaMTs
kKDlwAMl95MrCavCrdn8XG5rcN0MlZ7i77cYb3Pb2NfavUN/TAoJHVlAlW0Nc79NOGjJNLgrS/oi
+qO2gk55S42d4fZenhzVJWzTXWPcuFqo1w89gHIL0Mj6o2u9F2Wyb2Q3uug2g/rG/z6UztenILEZ
TaqKX+Nim0H0F0Op3LdyQMvGI/jLvWh6H9p5b1kPVRlMs0wESRCsYB7SdQAGYtKbb9WB49roZpbp
R/Rhdp91FKb1+mpOJPmEIM5vzfCtOmWNFLdLYabq3tN2CuLmUFEZxEtmhAuIlqkkM3gJsJXK9w70
2QNYCGQEd6LYBHFE9DRR6waLEneutGGeCtDxgBPH/lFEx7UA0PrYOiDZzK/r+m1+vRwKRUtCsRlP
QNSM0E7lfFXt1WYwYyCi8iVUyMEiT6sso5GY4D9No0/AHjQw0dLbIv5G7VD5c8YCAK6gsAWEoYpa
E19qAsv82hvKhOtjPSzmm5rdtLLOmnAVKEraKkqSQApx3yUZda1dHaxinNHSPi75jTtKriVRTRJc
cv/Z4ILUYkESA+on8K/2ff1uWrulQx35Hz39PoynAteiNZQSm+Jl4dmIYTo8yPmqIW36wawX4Lms
9hjHnylKIMbHZRcThUM2bPE/E9xtG6GNWFo1THRROCkHvGmsIKvuVjfUO0k5Q7Ya7iO5SwxE0wBT
Lim8WDtM6XdLJlArukm2y+E+Uj4sU6epsEHTxUtB2+O8LqT0XO3a0CUfRxQ7t6a4w6k5tI20Bqam
+qemXBXdZ4Px1Hh/+fuIiiNI/TF3Y0Lo9mubfM0mEJ5An89fkN1hRgfKLpoXDeO1Q20/0ls8jJs7
gKD26GDeJk58SqikPy4KettfwLlIMxdNNxL8AoMcx+Ufe3zWDX9xrmj8oya7VJWtmAVqrtgIMWW0
UdArB0STx7WO7prMkwZYztBCbSXBMOeLU4dFdDWbqze7b4AC6j2e4pI3j2BIDMkSAbYRVU4dYuDM
fzeZgVMqgIbWNqBcXvc6fJSh8cMIkl+1D1Kg9AjJ+vhX4tVv/S25XiS2BUcDph28KlmdT+ch+nnb
08jBPcJCJCFB2e/HObzsSIKvyFCvIPNlU8aEn0lvSqeZaQpkh01T9BV3trrHLAVRbc9KQVQGvjLJ
cRecj63B3/F0s522DgmMhsGTDYzZFxmYOtLjOtxkxp+21FFX2yzs9wt6Y2dU45iYpYs3uQLhVgcl
4Nnr/iK5ODPCVR2cZrCqCimxn0yoQUW+4b5NMk0IQewCnhYVZcykYQicZ7/JbWUtjRz+h4HXm64e
fINm1/2EIRgMhcdSTJMg8p+Z40JlqqDUpajwuUL/lVNwJ+qaVyghJVeAjEGg9rL7yaxx0bK1BiQ6
FazpdtBmH9kI9dT2MOeBpZ/y4fOyMcH7h40PIeohr2XwT7bVG59wrMKlfQ9y8OvmBiTROwj47Jer
9ojGwtH1lZfUN+/jm8rL7pTvrVeHzT67CRBwvC6Mg8u/5evRPv8p3DZjxtCuBgds0g5a6zYT3B09
jFRcNvL1rMEIEPOYmwPqA6Sl5+u11hJd55mRoXe484aAKiAKdx4d5XjZztcgAjsYtUdpiCCn49+V
2RrXapPCjqZ95mChhcwdfdMhTztCYsSZ/MSSvBwMdrDOL4Nzi9z2of6baVDYhu7C/XdQMGO8/yk7
Aq0ZPv90vfU9ffxZdmHqdz4UK5seGnjpTeMVV/VTvFtDA5R11V7WzP16Ts9/EufKhTrV2lKyzY7C
tjqM7lXXf4MemVRUUFD821oCaOz8swKh1wCNB0tW25tHG9q7B7S20p3TR/GtZmTZLnVBs92Ubf3L
TOz4MdFIAnSwmz9f/u6a0MH+/fBfxibURYunycYvmfwWJZkw8d2w/1Go3gOmZj0apDg618rBkRwe
4VabDHSpseFmvg4ZtW5rlGoKemV624H6uNBPxPk2WwFtJbeI0LM3ltgGbCJGaWVqWzmwlE9N4CKz
pzaIfGavhgLd9DaaJ7P/4/sRH3djkYtRxIzMRTNgEYoi9RSuuuPN833U/EXznRnC/Dsq+RjH4yXA
zTmp5qWAIdUBSMu3tM4bx9hDobUdPiPzUU2fZ/dOy/7q2/1rltcAj2I1i+2KrU8LsgJKb8qD7YaV
G6qTpNwlDLH/LZAH3Whxa3dlDUuKGVrF7bQ+aMu75ACwo/YlDm1scAmApiiNMzAths4CoVQdlmi8
9msHpcLUs8aXEfw0y3FUJV4pW5lx7pVq6qjjomFlo74GyhTBQ75HqwxJLbNinluJ3Kq0GuYgqXGd
ZE/DBGlHmaa3MIDg2oD8CUG9mh/uatqyjlYXNiiAtWvmEYIKjeYlqIJe/lLCkLExxF0YuVv1kcYO
8ozWlan8jOmta4Rr61GZVI0gZNgaZj8MsC1YSDO4j6NEQ+GuToykfQqt6n5Mg955Gus7wFnyOnDK
P/dyG3OCFvDSBuvLcfEiS4x4BM0DimjZjaM9FICw/XkGiq7nxgS3dxjysLNpQW8trx56/aEdX2jt
r8u9PkiudUGr9dwSd4fOFGWcmmEo2vf8w/Rb0D5742vsT7v4xrjz6OSbXvJxhRz4vrsyMu/zU/0u
Y1r5jbfmzjSavAiLyJuAoeHLKwtBYXQegIHSNM8YPKiQXkFdtfDy13pfXFeJv17Nn3O30yWvPYGL
ntnl7ho6oLnqjLBLoodCfcooJsF9EwMh2XK4fBgERSvWx/5viZzTmCM6fI2NfSbFZ6+82/8kk183
i9cNtxqIQrLbOBokqxOc9DOTnBMVimlWJMPq0LeZtPdV3bfuTSXDqLC/cunbcQ40Lnm3LgQLc7Vf
y/gB0cjIfaTJY5EeIl1y8oQrwmwYK2CyZiV30FWQkiYQzAQ+BRX5Ec3WtIMC6I0xSL6WIA5jfP0/
O1wczqdRN/IeduL1XreCqHkeZbkr+xP8tsEbEEFYf9/iE/iqJ0mtRx0K/nrt1eqnIasniw2wcXWo
Q2O+lvsuBkG1yFlBEwLtl9DO9acVbGOXnVpoAmVkhqgBEYXBPXbyRMO8Rg0TefWrbh7t+G88mNWp
/2eAu+uTXtPntSpRdi1PKu4pPb93isdEphku+txbM5xbtRkdkbVgHUl3XKtXh3pZJPEoUaTZmuA8
Kok7EIjnWAmpX5X0m1uHBDq1+ZKDWkVy7wq/Cki4MB/FRF34iUuSm5PWqQAqWOmN2Td+V1JJYJFZ
4BaTI3Gta4aGg+6ngbpgI1P+EX6QzRLY/9+8Adq+QRfLBbpDSV5S89lYZj+T8coLbQA4iJkphoPl
IU1xtFY0n4GsqOd7RQlIfWOUn5fPhygvAaDiXxPc9VK0UE43G5holjvoEQ9uAG6FsbmlCnTGKfSM
XcmHEcVizCrrjGwV3SL+HgVoBYOABjpvybKjdhfoEOwulkCxbxCf6SSjqhc69cYct77eckGlyXqm
pL2ZtEPqvDpGsLSHJv/z7BsDav+ti7s8p5HQMV1haJi/29meol9hSh6BwrUAAQNWFpMh3LhwSahb
guYbnW+jeZ6alzQ5mjFg4E9ZJsm4JIb4kRI6TENZUgR+dTmM5TNeMEXjj0DX2pIJQqGD/7cih4vO
MWZ1eg14b99O3pSi9to2DV0ZaY/oRgYhuQUWV+SrmMg8P6lqoxdZOjIXNzwTvd6WBOrwGslofYUR
Z2OG8zStzzItiWFGV0+K8k6V4PJJFaZnmAZgTO5o8CGxP19HndlZFTGAI12hl6wk1yTLAyPVD1oy
XavT3VxVwMDqFfUqt5OIYwmwB5hEttDggwg1SgN80zSrDEz39CtC0Z12Xe7RAghUkNh41t6YvSjE
I22WmPzdTebTj61JFkk2ERaRYqBZB5P6vjqmj8/VMe487c31adB8opK0T+60k/bd8JWgVTzl1+Xt
FnkNJsZAjWGjlYbH/Ln13ihdjN7hsM3kvoamh5UdJgVQvuNlM6ITAPwoyx9QqQdV5LmZpB+NtSM4
ATVIxaJ/xuV+cWT9CFFpEK+xf43wqrfQSx9o6cDIAH2jOg50chs530xn71q+BuBU9Zi5f0EzZ8Jl
Nlb5w70YQEcxq111nfa115hvl/dO+IkwGvubvsQF7vd871p9XJu1wYHoZ8UefNPJur2xRDr1qZPb
PXhVVbeUnEJRaATQHQA3nAGWtp7bhM5XbPT2jKcEcDdOf4fBg5E8A+k+Rn9MOIj9+41zR+NYA5SO
i1t2TpbUYFRcqzWGeTOFdEB6qb9e3kShA/63iXzlDcivLidsE2kNRpsjJd+GYXfZhDhybWxwnkCn
MaLNChuafUw6zZtA2N1mD0X/sKIF0UVBrYSqHl62yr7El/CB8hGQiBhl+0JCORurhuYmjEa9WS0e
BmzAsNs1CvWdtCd7a9L1oOma9FbpI1Tll1I2Vyt0FYRq9OJtvAZ5/G9RKMQYCvwAE7lhYYQUUSRy
QU1ZvOqVJHcXHgXWAmeEmCCy53xFLUFM6LoDykttGqxZFcZKTz2ohSLxtf6Ys4Ed7I0x9mM2gXmt
qyKaKcAMavOwmEE/veRE4jLCvYNUFWIiJlm+jF8pceIUVQHf12i1pzlEeMgHKgUYhgC3QWJJclKh
q/xnjWddpTbtgZ7FgpbUfErIt7V9j931hBbKtVoRJD8YuYN09mX/FN9vG6vcqWgrQs1iZef7Xk38
+LEafVZPunPD9S7102P87O4JNNYDMBmG0V19lD1dRRkLdGT/t8m8aFsRU0WPNfyAEjMMLA8fZWV9
AUwCrrIxwd2ijgLq4znDzkLxa2c9Jc9JEoyBeUX3zTXNvDXxnSs//qa+Qz0jaP/KiaD4jJFFPDf4
Un9ZNplhJzBuZp8Gpsqh/mFAHLl6sWRTXmJ3/c+Sfn4i0BufMQwNS4OKGUwIfrm+kZ7GEeCJb5e9
RgDxOb8VuMOXJkpW6y0+mnKIbusPpfPmR7MN85spsB4wSlHKoMjsD/Jx1FQxSmKggMIK2Odrq1Wr
Aj/qgre685EZnzMGWmh038koPkRbiGFkTMphwlT7Miw8dAOouRNcrLFyM8RHVb8rpmu9Pg22BKEk
zIa2lriPpQLCNiQ9u8K1Zr+27nXWA9FrVEbg6s0QaCOmL2u61zGJOXfdr8Z6v/wJhRuKFQLfiMoX
Asv5hg4tWdfeZRvaTp6rmEFMwx6hLf68bEd0s4Pd7V87XP5MFKUAmkbFjpLrzLo2s50iU/URqNPA
Gzc2uHSo1EDL0mnI0dWTfdKOCchkT90/qOb0B/updwLlJYq91Qc7UiCrToqC9sY0L1qUz3ZjJCm2
cR7fFhctm/mQQW4sNj4XdL315U41/uKSxXQeoM/QUQSogQvYDln0SYuwoSU66Obi29pnsgSxnkqq
Y8KjgLYNARwf2DaLs1Mu6aBnFhwUSmyAvzTpswI1kObektXFhZ7IijBYD6BefIAshrirY3AV+W6h
HO32k7jjT7dIQZJEJWVYmSXuzLVFlC5RC0uTfnLJzizfjM7xMWojSfqEF465WRJ34aDSgzmHSMOS
KLldRxBo260/VtlL05mPbT7cpGoDdspnvXmt0uTBwrWupGs4kW8m6g9L04arnYKvODuaY3K8fCBl
m8Du403eNBQWtU3GHqjRADQ7jXmrJni6Pl62wo71l3htYxwXGRoYM/iKd0zdSddGICLJ/L0YPsfR
X7OjSq+Wxp8kb2RhUww9o39tcZ81KfFswdsZT7ywescz/R6THx0EReM+QPYSYCwG/Bn1j0FyQESJ
i4nRS5QjQNoHFvPzjTSXTJtIzg7IfA/Zpg78S5f3UPilNga4L5WDemfJKQxQuwgy42bpg4Iau/Fv
qvrbhXBpu6PXYwl9VlYH/56Wq2ehoJH/uLwWYTTZrIWtdeN1iqlgKIDZWIbSy/L3uYn9XEv8bHgk
MmCMcN8wBWhCoZqA1I272qZ4RJ1hga22gejP+9x5qurPMqCD0MM3VriLLWm7Cc0kRP4ER9bOwj7y
gPkd1AcS7UzyfHn7hNfMxhh3w6kxKJg0BqlO1dsII0Ydppx2rvacxH7XHmj67bI5yQ7ypZoKGbNu
Lb+Tg/eh3s+ochnPsRpctiK+t1HFYBhxDc85blVmsxhrwjSB1fLa2Y3vahh7agYCN295qLzuwdrb
T0PwsXh/Ln6JhOE/w3xpWWvqfAAJJiKGQvarlgfU7m+j3jleXqAwQmzMcFeolaKzGGUwk0CBIk0q
T3+7bEBY09guhAt91DDK3BxgYdU/zUH1aHuY3FfTfNTpWwJ0rKJdkVp2uwnP8mZZXOCbkxFaBTmM
Wg1uM1R6kY0HeZp4qFUFhvNrSK1dUj0ONgpG7rc5TXxleKvV6nkEsQXNai8zp5fLGyF02M1P4kKl
Mqix1cT4SWM24ZX+1DSY/Xtslf1lM6IPikF7YJ2B1QU6jXPYsunLse5t1Pr0IF1Gv1xXyaUifFlt
THw5elYakxp1Bz++y8PZA8Qi2qUv637Y5b8wapjLHlZSg5yT2nWsxiqDOWc3w2d1jK7Ga0yrzq23
fqqeHnvK7vIeij7VdoGcy7pxbrdlSrCH49usBrNz0px3a/qLu3NrhfPRKIM7GBSrWop/ZtBKxVC0
mr/37uflxbCrkU9z0M8HET161i4mks6vNXuquwzIICTjKOjhwWGZuzWTtY7YH7lghI9WRG/URG9h
hGL4toyfXBq42YmAJTG77uosaEaZcKPobtssi++IqXrsYqAeFm26M2N/0HHGdW+pbqZfeSVrw0v2
0OEcgrjDqC8TjCn1cz4E8/hifLv8lURYYNsC7R5I2iE4iaN7/pn6XjHbZUAR1Gq7ZwesFId50XcO
Xd9d6Ad4+USm/dy1S5DGo34FNY/3qaYo4Gehm/4ESdSNVU47Y157SbtWFEmh+omyEFPOQtP5/He5
+mAmKhtlI6OC4h6E1uwIldmPzPZ6GY+vaJu3trhtboGDV8oOtho6eQBg+Wv705ThWkWHe2uE22ik
RDFZ2MBctQBKFWtBXYx3pZJ761/BdtDZYSKPKNaAI+t875D2kaSLZ1x9WmDNuZdUH5e9RvhxNgbY
Wjcpq5qR2HVKGIj/j7Mv23EcZ5p9IgHULt1qs122a9+6boSuXkTtK7U9/R+qg/OVTQsmeoAZYIAB
Kk2KzExmRkbIwI9jgEwFIXDYv5aaD4pggb9aiyxgGoOuPKjdUXriVsMsbSLxqC0gi49q+FWL+BnX
vv7p3+cWU1OmmVGo4kWKamekth41n7tRNP25tmWnVpb/f7JlBRrHYY5BfrdMdr0OZkuQO/RuZuGF
+3T946yuBxwjGB9ENNb4Dlg25KVlLZNvk5a4dRtAMCZQTIHfWP0o30a+sq/T5ehhr7QERsAYCxmT
hd7Xvb6MtftiYkpAhc4NXqm8FmAB/YNyTBCm1Ho7t65dOMX4mPwXhNuJFYsbyihMHQX2RZJFiYJc
/juCauz6Mi4lCZC9m2D4WxR4F4kFLg4ypsO/gA/ZNdBKK7QdagsGu4vHTUqgYLyrmjfc0LTbVFEM
hKWn45V5/Resb+T/foDBLTGRpKTBENBSTqVuYzmh8VK276NI5GD92H2b4Rx2RGK5lFusU5apYyE2
ZE+2KHVZvUQQU4SoFEjerYsJkkltwZCHAk2hvOrNkx7vSLErWz8R1S7XojzEIf9niPcJSjlFCUU5
DFVEZTgOw8skbbUONN1bTdQaXNH6XEoM38Y41wDCeNbYNYx1kDkNzCfbiZ0pcQzq3B+ct7fZdfyD
7xvOVhW1RVZv8Yll7qE+lEmRTSYsJ2h7ziD+qkQKLavY8NPFccc/yYfEjkaYUO9Y7rWPkivdSm69
iY6mX3v1rnJ9Z/Sjp8ErXrRD5Ines6sv6ZMfwB//wmoMOks4M9aH/BTdlq+yh9Gy5OkPiCXu5Ycb
5jVOczT865dOcIB43shSGbV2smBVyanTpmiRHix2qDtPSz8yQwAHWzMGGVMDA9aIkehkn8eWObK1
jC3OeEzLIFYUl5n6js0Q5JRt0IuNTtdUAvDPqluD0iLmFIGihtYUZ1PtwjgOM6SmZeyGKnHQglXV
GKyQd2G90y0nDv8gV3aS+jZVDmbqdePm+g6vPvBPf8FyuE9CkGQ1vRz3+AVReauM3hx5oG6usiON
jg3OV/IY4sH7X2yibrY0wBRQy3GrBlix62Jm41GDacFBQ2P2HnIuUrOnRuuCZtGpy9QB5Y3A7PJn
+WcOYGWIHhhkBx8V5yEyyyrywoBZu1Cl31U6t2il2MOejVK+K9pl5gAw7U2NqXDXTBIVDxJlwCPV
mgl+GcAUPRv+C55yaQYSVcGE84U+NEvmMm2UKHfD5rFV37JGxTcXcQauxa5TI8r5N1aKeeryELIC
muRb9Maw7pAuJYNgf9fc4KkV7qtm02z2EsFS8M5wzBqKiCLotmgd3FkNiZyTQoYFPX0YclQNYUOz
HSrq568FSIh1gEJMWS4mn2ykFinrqklyF3ovr4lp3zeydKsa4x6sE5tW6bbXD+bqxn2b431rmseJ
PocxVKp1thnl8WGG47luYi2tsBc2Iyh8YkSWJ1Mw5FDvoxwm2uqXCpqIlPpDJEhm15AeYMDGtDW6
huD845mAciNrelKDy3Nw58A+aG50E/1ptvQteqg+UfJRH63KUX6DXm7plhZuWezSt+vrXDkhZz+B
C8XMaCO9liBHTdopBD9alVYPtJTUTwVvcuYMoz6IZklXtxazpIgZeH1AmOr8ctUomhf2DBIJKVSh
k3FbW38rYD6ur2v1iHwb4R8KIxrA2mCDa8FqmdtoBFgPwe1dEaNGfRz6b+BWWlr2fKmgjIYwKkKs
g8ZOnTv5X+ku3o/7Kij2eJrGB9MfEOhn37ilN6LjuQpWAKgcxMGg2cVkM7eJMspcVt3iZpfU7SGH
+Sof0mM9PKW71Es2AARe387VC/7tdfkyq56CmzbqcB0mUHiW0S8GktLU/l1U98Ih6tXj8W2KL7fK
2mQNcYyVjVHmxcl8iEfqKeMg6DyvVVkh0wIAEN4OykJ4f34MiZqFaq/h8ml54iQSIph+gKi5w0yA
Kt1qTh2L0a2c3atNFySdiFFyJXk6M8+FGNIrSWqkDRyMFkjoT4GMufdsTNSo5I5IgqrWWtJyZo0L
NS1Gm9M0hjVVfexQc5g7H0zyjklfmYrojircIez+Q3w7M8pFH32yNa1TsMO0uquiAZm+6I259oY5
M7EcppNkLFKtMpcyrEuSHkI9aKFWSCNPI0c9fE8lPy4kp/mt5lKQUJ/GbzRhy7wCSjuuCeh2vB+M
XyT6MdXPVh/616/M+p5D6xiXczljPDQeU/l5Dar4HOjq1xycWP1PfQ6GytrkzbM2ezh8mNwROde1
1jv0cqESKS8ddihInO+IGutlRi1s+nRD/mg/akztbGtPd9Nn3WV7eVf7AwEwX7DWFf+AtzxEDCG6
jgYvX/qjidQVkoIwMgaTr/wMPxR/BrdGXgbRn+LWCPI7Gyd7lzyIvPCKt4BhDD+AvwcVf94Jk0kL
axmT+244Oon6apTHpAuuL251bXjfYC4JdU2Tp5LKJKKOqgletlZRN+b4S8mCKWrdsdiMyea6qZVo
/EXR9f9NcTemBjDXMkqYorKXSRhH2drFRigFuBIbz6xwlwYUTp2N4J67VroZlbvWEg0WrH6Ukx1b
lnlyK4dEL5UqhoFEcY3oJe4DGgtmntYCIEZ3AE/C5AumrvkhVEobqYl7DD6aMfExyetYsp+nn2no
xfJBxYByGmSxAoIKUe9n7V6fWeZSJknNwB6tLiOX9QNDbzwHnuUTFcIZzYrKa9CpE9W4Vk2CJkDB
JBnkqy4eYrKdhJnao1uCUk3WPpcgbmGg0u+cbmJOkkOnesIjwrt+GFe+Ikawvo3y6yRWMqXLBEAx
35fGPZH/GuOv6yZWguCZCS6LacJoVusRJiILM2VOYzrGLjpYzmQJ8pcv8CT3lD21xHfs2r7TB5nA
kloNzzqrb5JwgmY65CIwyJ52qtepf5vs3ZCfSOnUxiEfqS9bAN9YDknBNKHTXdwbUFpsvMh4UULi
5sqvGHQrQFI6vV7cj4N+l4Ax6foGrTiEs5/NJylxT2W9xc/uUdRQymCQX22AJgv/upnV7wACWQAL
bUB6+QJnpNGwaieM5EzGrL3Gtp1/RDiGYGnWVIpsVodn7woDrD0EzKX/nqvr4OXBHcasNHjC+Vx2
yOocBEUxYFvZU0n2RSZY3eVBxt83EZxgQscA/vL/T9xR3ldxEyb4+y26tXYdQbY5DWzyfn0PVyCG
MANULcolaNbB1rmZBfWhlzom77P4sYF6QhoQdTNGnhFFmGW502ev7h3TPnRu/axrTue6iqNXwSxy
jWvLNRYRe/DL4nHJw1E7WsnJpGC5dfmnTI1DN0mbiSkiuPRlWFw0cAwDvBcGumN8qbHLCrnOuhqV
uMnRn8mm98hrfhMezKPeuJ1jHvPfEPXbZzciPqeVpA+WoUlKDHCz2Wgfn2/0TAiTKgIHjO4CKI9p
3jX3E6SWU4dkHUavunru3bhU24dyzMC2MOdyo3pyHJf3MkpTd8ButTEYLOzW8NQhVPyhbXog5A2W
Fw5kvaPS6eqUPocma5+HucRnU0lqbZUwEen8XIbiBZOKcI/xnOXe8UczLMFoTxcfaxqBrYXgpBKM
0q59plMLXCyeavTxqxQWxvKhh+7L8ESSvZ22ji0SDr90IliLvRDH4VUK7Tnu/LOwb8DVMKCqP98C
dE0gM0z9YnB0y6VCPO+Sxp778zNjF6M5CB1NscyoNLWXK8dh2uS1b6W+HG0NLRhVr2zv8tgrw62l
pgKnvCyEt43WIGIxWAGRZnPnr2Z5ZmhJgwKGFqGgVpnMh6wrhLgky3JqJT9MTYYnVQYmBuTFIgzq
iq4Gjj/eq9A0wQDLxaihHGYYDmjgrJOd8hH+VJ3qIKGxYLvaDhNz7z36CtsB4uLOTX6n3dI//w4X
OrP/laycuFNJHu2G2LBfZn8jYx/Gmz580/PNdXe66sW+V/mV/51Y0dOqT/RlBNxqH9PUkxtwEsov
122s3g3QTAB6COZyvJrOHQlrMRlaqf0y6FTdK0w/UlvdGOGMlKp0LCkUJFSrlx0Tf5CrhUSoxWNe
2lqVIplhSRjxAgG04ihUAJBY4aw8vxZcvhBKuYW14lrUt+0DGR3pxXYnf9j8zo66d+yoQz1z8yZv
nWgHyRkMtFTu5EAA0x38HMhcwUVZ+4YnHoEfJCMahmLrxSOQ+tCgo2lvIxpc/4Rrd/HUBPfcragd
hvIyLMcyj4070HUhzkJdLLEDyXLbcnvd3Er/adlghHdUTeHm+KrRWKSpVgBF6kZV0Hb3ZH5Xkq3V
3k2YWOv+WOou0z4qaQAyK3VL8rPVBWWrtTOEe488Bgh3vAW4gBHWRpQwFevNwS+IIWqnVwQXb9WC
uQCAFbBzYs7k/FKQuapSxVggsirG6vMjiYUkycqKA4UECEI4bgKGBLhI0dQSqcMUAzODDljAPp8e
ZXsrpceo80vDi+zUqVsA3fCPoH24FqJODPNRIzX7qOt7GMawmi1tZPUz6W7l6aWtbuR/x/Djpn8v
klftSiYEyWpZZBWVQTv9rGblRqKxwKeIVrRs9YmbJHWRGdMyzEXBaG3Md1mxxyMkND5JtwXQWWBt
7UKfrom7bQywvTYly5qAvTI/2u4mGX5cv2FrPhkz+9C4ViGOdPEYqCod+iYdJpatUANkpYn/xL0i
OUMJ9Uo6RrMPnkYR3d/aJi4VOjRYgXq3eNLuUaJqbC9AvDx96jrocrkSeSllqLLfDCIW1JUtlBcd
si/WEXDdcGcf3PVyKRmw1dmo+Sqa8Vx1xhxkJrjmr+/kimuUQW2FDiPedAt7zvnRiEiINy+otNy4
iB15im+j8h7DTLeSXN1U6i0lamDpSI+vW11pi2AO7tvsRf1+ZAh+OvxHPNpbjIQ79mh6UfyqTspW
koybtnpuIrrvaesh4QWHmIYQ1WpOMkNa2nzRErrVmOZqsqDWoK58ZfwwHCvQSyHV5gF9TZT0pVng
8EI1vvUkFqU3VC+J4mZ2nLziST//sOzM3sUqG7aJNqVewzokUpXSpW7UzaFTzyl9K5qK3BehkoQe
GTo924ZtyiBpM4zdTTGqY+wAdqV6pkKr3yzpo8FTpHz8nUFO5w+FPnLQauM0OkNsKJ9m3+i7YpjS
/RRZbESbDwpMzG5kHAqS/gjbGuPeDW0D4Izb/CAVzD6mpC//GciBfB2ckJicWhRJ+J2JGNGgAQkg
hzlJ8UYyZsU3antXQRN7p6oocE2WFTpTqfWCaLZCHwOaDoIxgcVRgjyAy1fivMKlNIEwUB7YK+rF
PjAE1CO7+aYMyt4hz+32+vFciW5nBjl/iQc6WkFfkIb2AdTojilC4FxWbM5XxLnITos6S8I5ckFd
h9JQKVVOGBM3+ffqHOzg0bgQveM/+KKJVPc1i5fWvmXUPmPpbQH2SdY3goi50k/AdQbRwkLwA2oT
vhFeaWFiayVgfGidDD6am1uwjSVutQ+3keLYG71yig0QTm/Xv9PaNp6a5b5TlnSyRiuYldsbvOYl
9fdUHrNQhERbgWnh6EMB7Yu3BbRS3AFEQazvaqoB4tI3BXEppf0R13z4GzOp3RKNgbrPSKvx0yo0
dluMAyAUpE8rP2ShdFMCLHifpSVaaR2I91+aWEvv60xin5UtzYJbunJ00dSBP186O4gc3GulyPs6
GdIB/SRr8GIJ7ml0r2/6SuzFoxKs7Bjph0wbzywzUFkb+gZnSpncBupVhd8zBToIvdPIqsDWygcG
AkA30DdftGl5HqWeaFXWf3XPS6cvPprxriv9RCTXvPZ9z8wsm3qSH/XDUI/JBBzAtLGfosxR3PLR
3Gd34T04GP4i+qWxowQgXvZqQc91rUwF0yjC4YMtOr/c0dJAwxmmKfAB8pP+pN1ovuQnn9rDp34L
4uzeTXfou7DtlDvg9IAWyjbZDKJgvHJkzn4Cd4tS3Y4Va1ogCsUPwzomov7rShcG0qona+S8XULi
Xo9tGNB/LSi8EBDSfuHPVxxCffZpiLo+KzH8zB73OWmcAfFNcULpjh1Lwym88DBvNABYbwpHfkCh
8w0NEfdVfRYSbIj2knsXLawJmaZgqc17sgPxmOX1bxqAd468HCS3e0yDf49VZ4tdrtDJ2aVTP/fZ
goSwxsIhkh+NheASitbEuZSEJEaXL2sqlHRn9Mm2rARrWL/m35dg+aAna6grmtXzhDXURRTYKig9
xzcDfat/pyzAQQTXMmrvwFIhyzu3o/dyRfscdnJAbvTRiayfnXprJ1SwYyvp+5kd7gBChr2dAGjP
QUdyP/XHdniTmOAFtH6pTtbCnbTUCJV27GFjjh6TEGNyuV+YiRMN224+Ks1DXOyI/XP6D5nL2dK4
42ZAFkSKrcVZaC7TW0BgUEYKj6roU4m2kD90tJw6m2F5ofWkV3dNhJnK1LseyUQ2uGM3lXOYKx1s
NNHjbG3LwcVcl+ils3p70H4AHwdqQWBLPT9zzFLiSGuxYbWNiTzds0EbjSYmar8meZlALRa/NtlT
GxZOiHkllj2D0+X6Mlcawzj2y9PVxsAaiGW5Y1+2NQbIShx7Vgeq+dDnAeCewVi7YW47BIMQZDxk
IqGYtZxQt5XlFYtTCg4z7gt2OjWaKUaO23ijh1mSzzl30tqxXUiy3eludSSPo+RUosUui+Hq7mdm
uY+aSGqCXQDy2thgNn07BpHjNPvRZe/1U703/5mwWz+zxj2fTSOdp0Y28Y7Nt6DkAC+o1XpN71//
gstvvrImHsra2LkFqmhY0Zv3ovK0+Wj1lZO28JNBmL9fN7aakpx8OL5nJ0v1ONcKrLVOtBm9CJ8s
uTNvkQIlTr5Bdq28R17l0ccn9aZxs8QbQJIiaveuVQhOd9bgspJyZFUXUhyfGXI8Tnqct61Ln2z/
j7Jrg9BpNlXtsP1+FPjVNZ+wzJouJBSL7BB3audKTkuLIBXMGq9poEJuomPzeH2H1x60WNu3Ee6M
DrNspc2EtXVB7+lbdgto2s8cJFyh02+GLRNleKvB4tQgd0xZI9sK5i0WNlQ5C8LN+Bw9lO/jDE5F
B0Cv/xD+bOBdZaTu2lLAPXd5A2oAdr3ke3GB5PnQgfxU9OJc/UwqXgQaOmz4UtyCyqFJhniES1tw
mXQZLkH7XCTEuea67W8j/PzdaFEzmWcY6arnECDBWNgkFCyDr2wMeMNNSY4IJNVQ/pMPBrsJRV9j
ObEXzkPDBBe68F/QifOvkU8m4tIA2H0nH8josf5HbwZqupuGV8GxXl2NhoIs2gKYvPh6Zp2kcUxN
zGgKcXeYO/7q4CJyxwzg8h3lCYJ8bvUwuq3g/bTWasEg97dN7ipZhdL1RoSzNgba33Q/+JY3b8pD
dlvvOjcK9J2oXbWcrMvt/DbInbxM7xoDExloV22ix/wlPqS70a9cIvARqy7/e11fUwEne6lXMTWG
Bmb6wAwAIGsDHcvpf1z/ZCIr3E1NCjrJar3s3q/Zix7CA7QaJE/dXbci2LKvgHOyFitSwi4bYCU5
hJvSpW+t1/vQFhPE4tU85+Qs8HkOk7UuSkbY0R5khP5u3/goSL5nm+Hh+oIEB/1rrvBkQRDQykFz
DUMG2c6hFzW7UHm5bmLNZS/ErxhfU1HbRJZxfm1Z2fWkmwGml7MflXSDoq9X9v5kPIZmYNmbVPlr
kqA0BUCQlZcYrKrgrF7uL4SUz63qlIUGUItIuyFrrMQdxqa2NarPpejeLieLu0ZLTkgIdA4A6+Jj
hJyxrFXyFHhZg/mlWjuhBa4Z8DeMGHCSfSCtMZooYS5oyL1oTj+v7+6KZz+zziUXfZoSyQL0GgOC
o1NYt7KorrO6jyCHAA8BUBgG79gzs287YGqwPKTXqfR3HB8leqSi1H7lIMLAtxluHR1Vu7ixYUaN
DlFy6OlWD4P/sFUnJrjHw6xIVh2lOUDbEAYbWgxTRs/XLYgWsXysk9skNVBVU5e9Qt/FKe2/tAcz
fCVCoq28C0A6gTI4CuHojX89V06sgCc9lUDmD7hxpDlVjII7xci76hTFLUq6sAetP6isVeXLyF5C
0SDHigs8s76clxPrqaT2iURw4PI+2bS2+UT6er+QtUeqgSEL8MSNOQ5iu7m+tSux/8wsl83GWRKh
ropFz+pjGx4y/TjKP9TmQ53/OeVDSdgE4bim2QqgMpy3ytsBchzETICoI9RJWX2bG5KTESrwT5f7
uCAqIGEB2VqUgy8qOB2ru2IyUoBxWkdjx2p8GurJHdQdgZIxNDhFE0CXh3MBU8MWwTUmGKU6/3Bj
hfm7qjJTF0hCSX5J6aPU/rj+kQQmeLyBzozCDkuYqDCo2GjvKjO8dvKuG1lJlL5Q4aoCnRHVxBTE
+UJC2e5Q/LJS8K5gCs2q3Pyv7VT7VsUAtmN+SEfjKfVESJhLP3tulDv2E6QMh2GE0docfCNpvUGU
o6+8VmHCAgsPKuhAS/GtpxriuzQGUMStfTCVBWjPBwkkH+xDtmsNp3SLrQrFo03lPoAvFxK99kE0
Znfp689/AeeEc00yChLjF5i9U0k7XfF7FWTx/ev1L7hiBhDNpYuHwfLlVp9/QFyvvLdZjAWyF93e
q2NgkmcmCy7yCkAZlJg4ITampzVwLnEJNWkVu86zHLUGJ39MX+XeifxEdlGwd+KbeBN6GcjN3OTY
+yAleRLCvL/88HlicG6fu3B1NiutvQxOsJs5wIBLoP2Qb6dAcbIX6/jb3Pz8fX1bVx7jZwb5TJuR
uckTCwbDDx3qAsRNX/u97Ni+fmQgHv+bOIMjMHnplhfOGExmQl9g6WpxMTUhk9ToI05M40lPyX19
2z8lpmccDLCoO/PG/pBdcBtC+1sXvivWThFmaiEZAlgaenicG9ClyZDTMMIpykLQatThY0bY7TBL
7U4mobS9vtK1hZ5aW37Nadgz9WSWVCl1i7hOHa36ORbZsxL9sGZlO3V/rxtb8aOQA8NgGQIExCsv
djWpaFjX+JB2GYE39OeIsRejerpuZMWjYVwOngac5hDj5LufmCPvSnPRShgx9qs7yNHNB6SAluBU
rpkxVGQrGJWDJsPFZ4qtPDGlAcVTtHCBrauEMukrkfRLitJSgfu5fF9M1M7lepkWMsMgnd8p6MST
GIw/XikHGIVFu1XElQXQHj43d7fhqdE3BiYfY8l8Hx1UJ7lNI8ieqZXVzg7RwglkFSS8x+gczodJ
0VtwKOgpXdPqmWcPdHBq2ULpBc0ADBNLaEO1rjZI6IHGczvshkHSXvOwRRYfk77aJpWazl6vIhEh
udHRDRsyiAL3SEoObTOwA7ALzW0tTxHbV2as3RuzAY89T3OgdBPdG0pOPpSptPZjbLU7lpp6DM6g
HDmNNmsywIbo1YItPLKNvzkpx2DWrOkzlib9oWzD/IkC+fZWpRbba3Y6BjpsPFQW8M9VUSjUy0e7
v9Eyw3jvawqS+HSiCMZ6XMxe29fSsYwx3juTrI3cqSH9z0V8CqKgIDLbMWNGxtMMZn4/FE0374HK
HMJ7G3OHd6DbsHp3gMZN54wFLXemTqfXijU0MOMeolWlDOJLwAKMDY1ViPqGFpQ5vYhNICGZFSrd
ZUpB3tN6Dh/Kro2BtzL1epf3UuJpeSMDjpUUzEGDjhb7okrLG3xGNfJVO53+KLVS5lBHSPNnMI9X
aChA2zIo2jb+22LwQwkksylQFjdNlqIBEbH3KEnqT8Wcq789tZJPiCqrfhMxDRLYRaYeNNqizdgZ
oSRwu2v+wcRzE29qqOGh337ujGI7xvlZsJbYSU8xX21oLVDdu+4fVo0ADINUEbaA3zs3oplZXA0W
ICmS9dC3QcY8XRWYWHHhKKx+m+DyDRtzUEaYAIjVjh+pbngJw0BhMQD+IlIZES2Gi1OkZGU1SFhM
O23l5qZFsi1CVa5EiIXlGxEJOE4glrn9ivtJ6ZF7L6jKIoC4QpCDPJhCo0wLRZI6l8Uu9H7JIghj
YvwEgzTnnyaGGSrV5UJ7NLsaOG0VqdvMCdnEEJEM+/xPIokK7ysMU7CJZApQTgygYoXnNvu8rmm0
AFWlJ3RsisN76Zqzkx+15+fott/HrvGkgzC29th9/kl9C9krZvhE06hr0QQdQMBWMWMONgruV+hh
ZGpFDl+vpoGBaRQ2Cts1a4fy1AQX6TEhNZZWBxN2GOjMUY6T+4nGquko93bhqQ/1Lj5ApmUnqpOK
lsZd6qrIzLJbdO0iFaXLbHKGYnf9RosscAlxN8lMm74CJdxrG9+OiqCauJaBIhNDOiaDiw+xmEt5
OwzzlkU3IeUuFenD7E3zR0EjdNVqqwAMwobOVZCHdoQglBv97HQ0jBWvS5X8dxOpCc5v3O6reOhr
gadZW/ppFsLd/ywKxyFaBkUG9iLhJWBQAXBw7dScGlh+wEl+aDVdWipfVPmD8poqUGvCwII+VTeF
IrAk8jOc0xxLkqeThKZmWMXbIdoVGZoDndeRI6X/nvSeuTRu10bZjPo0RAe6HEOvM2IPMldZ+aoR
KKJKhnv9dK45NUjJQSoPcvcYxOaM1VHZs9aG/xwqN25jp6Kuqm3tRnX0cTckooiw9sFOzXEfrJVT
bSokmJtywLh6byJ/w97ps9frq1rp/kKAAm0kAAdQd9H56bne1hs6VADAM5/55tZ++gNw0C+4zgYg
gthRN2Q77O1t9T7YnqjDsxb1kOOjaqtoyiVoFpIKTM902KZQMAa02wIAUJ5FdOwCK/yzcyoiYsQT
IkMCgnmL3hvaoyHSzlv7Wicr4Wsj+dzMdTphJXqlG5tBTRsgP+TjDN0P4IXC5On6VxOZ4+5YPGl1
1mYwp6q/MvNXgUS/AuMGTd6u21mrEWDy439fiG/0JHVuydKXYN1P+5mg1OjMB9TMEATApwSkQu9Y
t1YQfwrMLmSk/PPFQvhEOAfsFYPw596qgQtpQgbexB6RINddW39kypM8oYobe7QMukkMWVu73wuu
GtPiGnjTeF4Rm0KfNSo17GlZLIRD6r5k7IkNVe7LzW0P9JBkCyDEa67SVsAfAbEb2wT29nyZSOgH
1RzAiikNGvMl9V5PWQjW1ILsKqt+x9CrCCS1avGLIBIKBDZi4blFg3VaW6fIM8spMwH0kuN5mw6x
/KGkoUTdWqvDbJOPLBc0BVbiG6ZeVMO0UNgFTSAXePGJi9QY0LAuqL4r2dEM6831M7Nyy/+f0IyB
0RpAobiVSWh7WhpDF4+kae7rMzR7jKaF6G1s/rluaaX7uUxH2ABcYDoBGs/LTzmJpXHeTxgZmgAy
7TaDDwGAn3bvFU6CyU3RI2flAp7bWjzBiS1pThOFNrCFoaH8Nj9av2lgeCxQAuXOxfzokXwSwbda
KWCf2+SOpVzWi4IWbJY+BZNA6eD15qVu7KpHets5N8DgC3b08uOdW+QyP4nIY58wUOqZgA7/Iq9p
5HbOtJscDCX54ZPsZjdsJyIuuLwL50a5Mzm0CpTnp2WZ9tMs7TUILxmu2qE7NIlokVYSzzNbvApa
mfe60Y2wJUG2xQe3CqZFXe2p2CfevfnQPkXe9R1d3VAQcuKUAnRyoaloaX2B9g4p3IZNkD5B7NOe
61H03S5cJv6yiUYABtAtCw6MuwhmMaDqODPwSnSZ04QepY/tFLl96ab6LwpVr+uLuoh6X+aAsATN
BWi8eHcJlicrU8yhQGMRHa/+tgJfTB8/6Ok/P5UXQ+CWMpbiBdp23FN5DvFWJjkMtRkm6Y9SFjSo
cxW2Xw8iRpnVLTwxxUXyohptc1RhapIOJFUcJQd7QXYTKdjD9KD/M8KcWxnnJdVYpcRuli0kdZDS
cB8Nw/b6V7rMKDkbXOaax3Yeaww2RvtnrT5MMkgRR8eabrrkppmDdHCh4ZBVW6DVJB3yfPHLYD8a
3T2ajQAiPAt+zbKBZ6kE92u4M5oorCyJhl/T9C5r9pq+kL4wp8eMUGXsbchBKySo2z0tfCaahr+E
lizGUVe2MKAOhAkP8JSMOo2sFtc+tJQfKXJBpR5uJQZmdDndTHYJFlFgdpuPAnJ+ThXmok+xHNSL
xYMSEzV6RUE7l/vcqPdMQyzBrzJIOqsqBocktOLZCzHQZcrVrQQUdp+HPzWjedeIILu5jCNYvQXG
VhSBQM+hfO3OSewqVdYbmYXV98PbUBheqDQYXQT7bVS/hrayM0vTr0B7b02g/tbT92Eo/NDoDk1e
iijQ1lzH6U/hrpke6uqYddiIAq3YiPrE/qMidtbRf9nxU0PcjndWTlAfgCGwMLtZ+qpaG4VUTls+
G6izS3h3962TVPcq7QTe8TIt+dpu6PwtXNzkgoLNJl3a1za2eynQqJWvG79V8pDLfjLqfprc0ek2
F6l3r+/rt83FvZ184hnkFgWrYbOOy7n2lXhSM88A3fumyeLxR29Xw+P1C738Rf5IY6H/WyUXtekc
V3m/JCe69juR9mnlSOCbpiOIOo9JJpqouoijZ3tqkOWhcrK+UK6nRKmWxKQob+Ky3VYtVOzsP9fX
dJGJcFa4eNPPDcug3YsgMDK3DOutzMxjET/lNpYJHrvr1i6pVr/MYeiaEBXpOD+JnoGCpWQEyYFO
LYfOLiEPupY5lflsGZ+g1c5AIRVr72V4x0QqB+vn5X+m+Wn0dpT01JpguqvHYFCCnDEvh4RXLJrr
X78NgK9Y+GhoO/M9CLMZpblRYCkvX2kYLHwn0RGdHEdWb4CkN2d37v/T5T+xyd0Gc57BwgUdNzSv
AM0xg4xoYFU+WJD01fdGvZlD35BAiPhT8EEXp3JxJ07scncC9PcSy2TYxVCq29i7prvVDTh3txsO
YCMkUueFWYB3M8ZHQ0N0R1a/KYoE6J2CIwL8Bud3RG7BS2jnWoFz07ywIXmIh8Ed6GsmieLp6m08
sbT8kpPb2I19RsYBlsow8ypolKt9HFRC+r21BS1vSQUgF7xXLyDvcj9KsSJjQRJ6GGDSjxwrgh8t
NO0jlZlgiHLVmoGWBbHxr8YfVKtuclkiEp4GClImcHDbHXVzqX4INZEg69r+oc73P1Pc+VTR5YzU
CKaoBOLEVAUZVmYlhlcZuuA1fvluhY85NcUdSVMvaN/nMFUW+1b5UOx7o7pl9YFWv9A3VucPIr/K
4Vbp38r0UR4xGij4BWs+9eQH8FW/YgRMDqP/SH3K33l+Q6yDDM5xS7nPYxHKZC0knZri3Xcdaq0d
RaXbzubflL6meKuXRu9V6HJZ1f+Rdl07cuvK9osEKFEUXxU6zPQkjyf5RZhgK4vK6evvknHOdjeb
twXvA4yfDHSJZLFIVq1aK9r0ZrYyOOlCssU7F+VpYIdON4KSWEra9AEWsiB71nRPXRmBznCNR1jq
mkdmhFuTYUdZrJkwg1vkdcsh3QcT8Uh2NTjeLscwyRyikwGsvgCgWpASEUcUZ/9ZLlMhuJ5NFQcx
cl6jYZDeJ62ieqQeIwdg33rlPrG8RoTYufBEEuSgYd9iQvQqys6K8jziKAnFyjdDZ8zrdISVy8Nb
3F20YiLTBwQSRQ7MELbDXBkBzw08jPPq2eo8NT5MM1gof9hscgACd7S1tp3zeih4Q1CsQAMeQTsK
0pqnLlLxXrHqSuVuDNECAy3uWdc73UyhL4x86kB2TJ/9WIeUAlH2Rqc5lIY+aeNtOyfQLhlu4wJd
UtYAoW36XQX7jm1n24ylm4SlXlkwN9XXukQl7oZPZgiCUDlfMD+nnzyNoB4dSw1IwqbxygC3kcTJ
kq+8fbi8GDJfAxIexQ4waADyv4SOo2OE9oUSp73J3bHdEh0pwmgfDt/1FG+idkexj/83c0LU5Vo9
q3RezIVPnEWOxm6T/i4Knoqhd/J/8wwgKOOoqIIbKC+ISZm8BMs5NNm4C6qbzHZqZNCTVPMa/Tm2
nYbsZ37Dg5W3h2zlwOiKbMkSkqB/cDqjIcj6xigbuNvXYO5Fljf7WUzfB7VemUpJUF+YY/+xIwSk
MGeDVWnYRsTe9ezKshwCMRBtdrNyFUMluVQtkdVEfxUgVCj4nY5pCse6NmPYotr9aN5DkUDHA1qP
3a7tHcI2FNqNENEFXCwxtnb/87LTyO6vcE6YBqUq/mzBSXOLJlY+jb+dtFU/0+oHJRu935XMVQlg
QN02G1f2hSwUHpsUHDVqg7FooNjqWk3tzjN7zI21hkzpAh6NSoiDkWVMA+lhQqmiQ0XqjRJWm76O
b0DU+9JH0xqh0eJ4Ytw9GpKI+IakX1PaLWaRVsNXHd3RTHWyKLxDDgykW92jEtobhkRla7429trF
WPbQOl5DkXOOcdZOJcNoo2afVn6VgGeq/KZ0X0H4bEcHXj5qtl8b30tz5U55nm9G9D8et7BRYkXX
Cwh3cPCxJp5So2zXRgdiJXe1xUGvB8r84dtkRFsl7L00eZyMZ63P1t6Za5O/7LCjOJsa1sSHEpOf
Vl9Z8NBVg9cyN0/u+srN+n0x4y320qx1YUpj0VLMRigCBkk8aqcpVMfChFWQ9hftI23ug2GTFCvX
BtkZgvbL/1oxhcRAmgQdVwisEMh/VaCB7zazttPJD33BDn6/HAwktwcL/MoGbh8EXUjigz2mUwHi
RoQiZj8pRbq1yueJKY+1Cn5kbh0SAsw2iVYax1aMik910F1qytDCaM/RD/dEgusED8qIIF96oFCp
tIoVf1kCqrBXQZmA+qtuI2EJHqhTd0EZg4V6jRsLOEPKVnf0ej/1awVQiXecGBE2BsmtPGgNGJnH
+xav9Iy5FbghMrJyUq0NRvD9WLE1TsvFjv0BxC9wfSjsNs5lv5BEU0sFX9vyRgXhhejqRYXO9pTi
woSCrpk9M+7bsz8R6OeUa4sjnTfDhJoI8tm4ngvjYTraLrgKU2VwN/c/q+GRho+k/ftXAAb0x8py
Qh1FjDlFRSlTYEWhSJRmTmX7VuBX3VtoVO6wRgAsO2MBTgRZOhiHdXBsCadRbaOkpC/maA7ek48B
zZFAR1nkgc47bfCHbqus+YVsyZaaAGi2UPJHxuR0hASivGa2XAbR3gwxbWDOqM/D29o+VGa8sqFk
OxhN+9hKiyQVuhBObdlNxPXAhi0O9Ume7pn2FPFXexwd0n7OgAIjAl92SJmXwD0WjWbw3YNH8NTi
VFlZmAywCPS3o7TBQsl90NC4q2d/jY9CY8CRKfF9j5pDSqp0MaUMbjqmO0V/Ac+lM3N7rY4hHxWe
UNAhh5yyiEZp0FVdjiHh7tTW2VcRhPzDLjXlddCb8rGhekD8iWfh9UCi7JDNMz1Yk563W2jZRfsm
qCmY8FlPjQcg/bXOj+eoAju/kfcPl2dfciZZOPRBX492PZSbhNkvyTg23UQ5bqgZHHljNfcErI0Z
GBsMDrXx+u2yPZkvA7oCPIeOOz9QF6erHVpd2ZcN7EUt5Mc4UOpvI67jlnpvx9GKL0vHhrIvWCiQ
tT4rboBhnXfGMra5qrWXUY+ga0TLmzos0Ss7l7dpxuMdBr+GhVjOceFQouiAhH46GrTYGf1yUIIS
bEgBWy75m27e6CzziPVQ6g86xEaj8aoxfdTvLs+rZKwnNhd/PIqCJp3r3rSb0lUyVAiz2cun9yVh
R7LMaQG8bVH7vmxRVqo7Mbks9ZHJcRrCkZqLydpXwfVpbvN5uxQsNborNTSnl3sW3pjMa6tNUT6U
7PnyB8iHDNZHqEhgg4mRGOc86AezDuwO6k3Jvab9ZrcoYs0+CrdFuEbFK0uOUM1AYRZ1WSAYxCgc
ZUYVI61bgubHCp7tQp2+0dDUHud41DUXFPTt22AZ6U43c/KrIh17Z2PU+00P5g1nRCVvbxYNeUUc
x7eBs83+ZicpSbcKN4fBs6o+ivy6t9IXEimjl1uQk0+UWvsFfR1ksTQt1P7NcxUr+M8Mite1FG1f
ZaDBURMVwFR9x9nt1O+7ylXQYdih5zmwnkuQKKAgYn2N9SqJuHyj/LEvHDag3gR3UogVDOd9krpm
/FImbqi6U/wUGbuRvJZhsnLaSO5YJ0MW4s8Q4/avL06j6w9R/1Odb83u12W/lByhJyaE47rs+2we
VcxqFIFTGPgMVdsQlFdZvstnr16c1b9sURJUwU0JIi9oSUBDTcSeKIPGhtmYS3dmV5Ptqb3tsPoj
DrZ0dc1kppBN0QBpBmvNGSM1q3O0hYWAM4/KD154ZAZKI/UNPXfGeQ1SIzlD0YWGVhrcUqGaLGaI
zBZcd6DRK902R8WvOOCm7yfJZ1/tLk+f7E6HDie8zBCuce0Rm3e1XrWCPtNK1+wIQOgFNTtIVWRm
5A1Ny2dnalSoEoxMLQ6WYreDlydoXfOqcMz/FghvA8B69CVLzDuKqU3WmmpvqECLR+NDM3/y+LVF
zXFKUXWZ19jYpPMLKij6m432jBcYuPWwTjoMO5sb7gQU3HaWVrxyRl+VDFCEy7Ms23nQ6UDKHPlF
86xDug+jwAZKDtuiKm55CBYg8DsENl0xI3FQjEezQEOwnAzio0M1VbvVZsh/AhmUgfBb1R9RP2Xp
h7HGMyPb52DmMsBvhXetLuKc+wLNfCbor10b/CjFczkljtpcgdE3V8ZtzqM9ov/lKZRhgxauXXC/
LGqJyPGduoet1HVZaRxnkPpLTbe4rTtaFzugkOjHdJOyN86fQ+M5KdbIe6Sz+sewqL02ll2qtgYM
m0rvVh24OBQvYfckeNez3qmGTRxcsWpL5l3MIId6X9PXOHyb+W2z5rTSa8fRHIjBbmynvO8sfIqi
1C7Bvhw0YKRyj6jvCW1co95BviecvWJyQgXYejcoxn9xiCClAjUy1BxQ/hHOLWoERmgaFX7aZn5C
7qIIRG185aYsi0p4iWHLQFYaN0aR3EKnrZ4HFqz0KLQMmwyanPnWXhy53iTTVZ30rgXs61+72CKF
jMMEfcfQABBLy0SB3ClN48ZVADqaqEugkEK9GECkrgGM3uugd0bb5zgsV5z7PD6cGhZCn95VqkLy
qIFA4lZPrsfs5xittdqdXxlPbQj7pzUmruUVbDDISs6vQ77HldUOCr+mEH+0VnbNeYA4sSY+N8lU
x10/wlpu+wrecKjhFV9KkOxnvXcndj0q28uL97viefryOLUoOGZpl0oc11i8bI/WDv0qB0Ln0F4z
P3PimwYc2Y3hfps2T9m2v4Kql7MGj15yLZfsC7crwuYgKlOMWElbP6QUioOby0M8D0TLCIGhB9IW
/E1iM0LfKcQw9aSBAsRzF+0pu26r5yjz6Vof75ohIa1ERjSjogkHHLrTJhq/zBHM8W42eJ21tuXO
j+HTIS0b4+jMt/ohj0YTllT+yQfHom5WUYfzlbqGfG0WzTPo+0LrfBnwkZkpAc1XZoGWNGnQ1g7W
F9vcX14b+e76Y0HYwZMa6bNtwftmLXGmGImxmKNZ3Tz0HNjrkHjNsPbW/h1qzz3uj01hR0PUM2KV
CptxUb2kOuVOnhUVsJpZvqNNaQIaE+Y6ceIknd7izszdtMmraysDf4NTxIrxoXdz89mNXDnUpj0e
1GEsf5htlH1Dg715E8fURB2b9TEu703rJaVVe1XX2r+yQQ2eu0mdPpAnjNyyGk0vNKI4AKl/pe8j
vcw+7ZKlN1As6m8oagz7WLXG56Rtb5o2Rv4dTJyjVzEj/uztqdzbKSO7mTbQGFGrxNXRtA9KA4X4
iTE+qiXNt2lFHo1RYTuT68Svlfieo21+ZRWljr+oMeNRDRg7Wdz1yE+UQqd1pxeNG2pvZuVATsSh
hmOmh5GuRHzJCQfPPzIluKRVD8xWlBzhONH3lgKuUBu1yjcFoBuNXqdRCRIKP1trypSFZbyVUBdB
3zcY7gQ3rQA3UwoTG2HCCxfsXptF6Gvg3b4mxTYKE/D5N8gmqC+Xd4dsXm0wAwFWCHQzSsSn81r0
Pe0mO2vcoMEOpw89SQBjLpuPJGA3qvbXfZIwcWxOiF9BRImijjCXqg9D1viN/ZQguXp5TLIdf2xE
CF20ttnMexgJ+c+CA5Hp9dkDkm1Oxq/1wPIuW5PURjGmhY8A921kjMV+/TibURpkJYTFlipM8D7Y
TlkzzwicdPjeKYbTIDeOex+bWvB1f1y2Lruf/O5rXBQvlrf26fplilkmNgg4XKp/4brmxvNLW/11
Fg8DXHon/2NDWLQqJ0adjjUWLdLBoQI1Cd2jCa4Nb3r3Za7Rs8pHBKAPkllAMYmYRahq8pAM2OkF
hMfUiPrmx0j4yiVIduzYkNn8jxGRpjcdTNVUIK8CKdvmGdCzTVGzlTiyMg4xT2CVM1SVFIyjKWM/
shWnmlrX6r8ur790/4JsDqlyLL8hOh8zWhbHCdam156hJqVboNObE88ucY1arYNLN9aRMSEIG60x
6zyFMdY/Bta9ZpfeQD7sjHuE7qN2Jesgm0AEfLa8Zwz4n3BtDLqiBK1nh8eTXm5DWjsL+r9IVzaQ
7J5zbEW4HEKpAtJNDTYQ0oxB2uKiA57U+yRbMSN5JC/3qX+uBKLHTcFMITCHK0ER+kq5NUdQekD5
iBivleow5TDzJzr5rF8LhrJZPLYrzGIBuiA0DuEeV0B+VAN7foCjK6XOZTdcsyLMIkgSipmnOL2q
ySekAzXKJgp+XrYhn0LwzKpo0luenstHHN0BwoqZaTHBSJc8hvNWHZ5msk21yAnCbR5vlOajjp7+
BSZ2uQ78sSo4vanovKlHWA2a97h6jjUQHPXXSr830scU+KXLg5RO5JE14fIBtb6FpQzWFOUtNj7N
lDnz6g1nWfOz6+mREeGuASxWEgYQHHGT8iHo7nR2O0KcvuNXU+Q1qOQW3B1CLy2VlYNZFqyOb1bC
AkJTNcvmFjcrWgfbeUROKo5uuwFFYzq90ybfXJ5L2ZXqeGsLZ2M3jPNkztja4VzskMPcourh1Ia9
gQ6p04FItRjv1L+X58QV59iqcFoyMOWxoVus6m+s+6W3Vzr7fnlgazFLmMcYrQuNrsFE144ZxCSn
CGRv+hvAQteN9u2yLZlD4hAGOZ4NNAsTW1ULMMG2vdk37oDoq2r21WCStzpe6x6VDgn8Ab+PfBSy
BL8vW56ANAdmCN5r7miz+640fxkhRw//uL08JIkbLj0Ry7mCvXTW5lEnsVkVaY08nb2702t0S/e3
Rpyt7GTJFePEihA3isnkkUaAP8zqXTm3Tr12LZO4NwyAa2Hhp0LCV3DvyZriKQ1ggKQNcv/UmTVz
w7vvc00c0DJ+Rk3uNHbw18AWALTwTDE1BvgWeABPgzALgHwM6xZEQ0BxFmqAIqL5QMvIQXq3PZQk
ebi8WBLHOLEnxqoQJaZAgT2l30CIMIHycpbv5yZdGZckg3s6sGW6j06XIrIAsYxgSKv2pQlKVre1
tmnjp+wZeU69KgA/2I0Jssmd03Y2HoFrmBPJVjseqpjOxsOIDNAErd1puskA5dLtXbrWtiZ73Z4Y
Ee4DedjhdbSsX6pMfjBCDSNhDnDWh4YhC0ETv0M0ibThkePJs7Il/h/jEAJF6QxaWqqwJ9KZztOg
d7Vr4DJCeOoo9iaLXwrzsVGWWs8edFdOoqyYlW4UAI//a1VwWaXM9AFyjDU4GTZa6BW6i8fhRq22
IXfKHBWKNZIE+UL+MSj47BAYRa7MGGbd3FT2HRvdalx5wEinUgMBGAX6H7g5UxjUZNKgDEsQfmlq
3N6OLBo9tZoCP9CM3BtZgVYJS+8cFkGBh5iz5aBNYE1qURLilocHGBPQmQH0mfANDUUU1ZjZuLWq
fNll5YUNmtIv73+ZDZDegjkHfd8Gws7ptuxSsOJPzMLNEhAdqA2TDaHpSoyRrReYJQDHJ2CSwYhO
bYD1c1LSYa7dEM/0INRdfb6N+PvlgSyTIVy6gMH/Y0TwfSVTbW3up9otKlDNpq+ZvlUDj1F3qLeX
Lf2uhlwyJaxLC2KEOsgwHgvt6JY7lg8xeYnKR3SJMHSpD6WfpTdR9mGo27nbgattNpw4Br/l2+UP
kcXu4yEL+6CN0U6f1fgOJQ+h7P0MdIqHu6eTsL+vfZkQGtaQMgAFtXZGeZRC8IdElY4Rg/944ptJ
V4Bz2lwejiYdz5GVxVePjoiIQXTQzGAlIbmnNd44fdjqVa9eg5g1INc9zTeBfojTG426Y/dG0l/B
/NGs9Y4us3a2ukdfIXjrVKrq0HYagmjs0wnLCZhcRcDwRx2rRv61Xbm1S3cH2q/QqG4uTW3CwQju
piBTKOyhkaL0soagOEX1d9KStVekIdns2tLnhQ5cUDxgHU8nOEuqKC0jTDBxZq/yR4+AsWdyUye9
TR1UqJzKH/z4Cto22a96N23iQ/Lys/TzO/029rQtDuUXULAd1N1afVc+B/98mMh6g5xw1Y0DPqyy
H1PIjBjzPjVW8h2yAKEv7FlEpUsmR1jX2RimDOiD2s3r50pFjEh27XRFZl/Tq78PqtqxKSEWxRPT
xtnAcFpQ+KDokuprNU3ZSh5bEEJQXkG9J51hgeegCNKAqlwrhUlPwGMTQnRJxhHsLD1MxMme1NeR
6Q/5e6RCYd3vIH7THLRxpVgl8wIdqE2IvDHLRsb31D27usinRFu8wNyotl/FB7Zm4nf5VdzdQG0g
mweeJdABC14QmBFeQAm8gDvVVbNptmjjbD7j7csErqzSyT0wLTsoo+bUaXbcV1buFbIQd2xe8AyF
5ySbliHGZe2qiNO44VPzKp7/jR28WWwA/WxQygiPF9sa1KSJMcxpvIstz0w+LH5H9MfLEVu6YEdW
hICt6soAzQJYSaCYbik7C0DJZo0x8Td4R1wyMMEBcgNYL8AJwlhAe9fRnqPewOz8VlG3NXDp9jM6
o7rZMQi/Ttl9DvsmGrQyn63tNJl5NPwilQ0wPgpHYp40m6ww0vjUuPp415iDN9IHGr2Q8VMvvoMA
PQJRuHVlY1MYd5DqujzBkrNIB2Qap+6C8gPB1OmOUAfNSus+an8TcMyxP8+mU9u/uthvxtqJ7c1l
cxLvPDEnbHkrmnIVoPMWNIPJJlDsG0MZnbrHnZ6Mu8umfod0YVUXfgFAXRYoL1Ifp0OLwDxWByxr
3eEKrCybwQ087hCwYXjdFd/2iTs73P+wvcoh33oQ2FEXSrreZ+6lB8NVHfpWrwxeNtdHHySeQWBQ
NYfZxAfNHWS2fk408hDqojpz+vCmrKd/8SDGBIAUEPIv6LwQS0s9+gRMWsAekEzMUdzc9DDqz+Y1
2rHUeRtyh1MnnVZuG78lF87n/Y9ZYc/qdY+SACCH7nPuj6oTQrJzi34xJ9ib9/Fh3rFNf505I8Q2
2A+kfnPnne3fm12wUGCHm+bjls9eu5ncNQoB2e0P8wESOjR1wePFgk7Yxipqlfiw4EnZlIfQaz+7
yrEhFB76Wu2UDiR63Xy/hg2WnKQnZvVTP4TuhqLNBsyGjYE2Q/CUvlz29N+QwPMZ/zMwIX4ZKhpZ
KwoL42fvGTvTj2/5bfLaPMVu8EhQd3HCR/O1xDUMGATvKvJT59f/+AnCoudlSsIszFt3chun89sP
7WB6/Ok+v/l8K2/IdngJXKy04tkO8aZre8XpZBClk0kWTl2mhyFqq5gCZXcz3kHryOU7EM/Y+89X
vlUTICkd5Yf5aD+yLX2YnK/Lw5c92E7ML3Hv6GEBELueALSJMHp3Z0OFuP/QPEgbOOHDp+YCaewb
bj06K22Rv/u+z9YdUGYdUBC848UIx1JImuVz2rpd4DflhugxsuOLSomHwqja3ijhFUpSKrhGWlf9
EUf+uFZ8k55daFxAdUVX8U98eU8lLS06YN7nFo9So3VSdWm7sV2z2hrGnrM7tBqG4HTIi9vZvi3X
3o2yA8UAwQvGD8ofIMhPJ16BQB0HrBpBnlzbiRcm+wKS20P/fHmB18wIexgdGKoOLSaEDgUhrOIH
EFd9KnX0TWuDlTuqvhy5Z6sKsh90mQKhCbmg0yFFBWSfyeJL7C5wWy/aBg+2n+3H7/Z3bWvs+mvI
Ct4Uvx7JF/I1Gxwlm8abHMisvqztKnnEPPoUYdh10tABOqutm07Ytj3ejnjSJRvQcqP3xB1rF5Ix
W3UzX9H95fmWvQ2WbJEG9Bh4bc8ki8ZJUyOw5GASWrCG0nGr6MxtayztmM9OFE93SLC+t63h682w
EkxkARupcfR+YmuhM1K4E2VKbVTVhG0Fmq5A/dkH3y4PTnKpBcv5civBlsEjRPh9dSJsCJcDEq1j
0+iEJadQZtfCLHGbPKz8y9Zk7nRsTbhyJWHVTGDbb92sbfdFbW3axvAnaMekselM0dtla9K5w9AA
BUR/BfCAp87bUC0cuoG3CDngwE+bw6hmKy8PWaIfDJKLwAbaU5YM6qmNMOETGvPK1uULOxwoE+aF
qqq2/TTg18DPXwWQClLMeLf0qcwNeOxA3z3UhgsFqbXNKgsMAD6iE3nBU5/VcPQ+D42+q1u3UGy/
HFvXZMF1PmXbMRh3GpRwQIi+ocOjxi03V41t1k37QtfQTlw6NUkO6J8EBRakfroBUfxHUrynKGoR
dBIVaXYzxfaA5tUMoIa1hgbpDkN3G+7HBvomzqijUxMaQKGKL9eqVzocNObo7Vtpb7vonpSQFLq2
1FVCmCVeiKHt2OYym0fHpBWQWlUb2Ayb1ImBCCkMBeQwPtg9Niq/G9mNhsZC1gHFtlmlQJVdv4+N
C24TZYE+JhOMd4Py1DbJlWV/b7TWT0B6NAaVY04fl/eC9FZwbFHceoVNmrFdhlsCk4ccSlS8pUj4
WeiICS1nqDy0FahoRjPA+Ny0kM7cxsrCWDNM16vMjtKj+vhrhPcQ6idZqI74GgpNRjYeWiDbUuLp
oz8HqU+D+6p4VRVwTqcvVfZTsR9XZuO8LW9pz0EoQkCHIJiYMSCpVleR3mH+9e81bkNm9IzXra7v
ieXUdAMuJ5qs1XCla35kU7iWmrGmlaPZt6BPfoz6jR1fgS/dYcamH0uHhyuRSRJqF9Z+NHwhKYLq
mnAJBV9QVFAVsIy8QXuswh6r2nZjkoFH/0dfrhU8l/USNtOJNWEz1YFWW2G8wFyLEE5zA4qyIKAe
t76lQ+OkzY3515re6KwGbIfq4Jxf8DTC+ACPNIu0wd2Sxpnf1EhlmS9JnjtdbjwO3a8sAOF2uoZf
kIV7dOnhQoXoijqZWCZPzKRvLQIcnoZlJLc66JJBKeOYaA8e9nrmKzMoJxTgXt5Jx5063VfG7rLr
Sg61ky8QvCiaBkMJoRzmGpS/Fk2JDuRWr1eOEqnzHA1TmFwzHpSQL7DJuA/3YQiVKPJQW7GLCsym
Nf+eKBBLCagrOr7QmYqwcBqJadLSfJyxlCxWfarPrh2/aHH8veX2ZkrgtVq5vzyJy/efuesfi2JX
MK5tWtJ3C2ITeF7QP+4CKN6l2b/IjGNgwO8srrowPp8OTEGr4MATgHkVPMkgzQp6R3WlECgJKicm
hLAe6EY56Av2VE2KHRKKjjVuFthBEXpjFLu68np55qSeAeFQEKmBmROh83RIxhgDtMkrDKlwesXY
NMFdHW+hNWQUq4S8Ulc/siW4el+wqW4G2KIzV++ntrxhsfXQzWxb9kBHG7ryqJtx42jIxDpjk033
AfI9fkWiqy4DnxJYp/Ony8OXHVwM8p7/jF/YGawvh57F+KYgT54N3vwAsfVtlqWfwfCco3CWBoE3
KMGWpIkzmwUe++GnboVrZ4nkqnfyGUK85Zx0ib3AxJviFlpFV1pjIo//TLuVaCO3QwDNWZpobbEX
aW4KjvoO7MSha6tbGqZ7jmarVXSd7HqCAf0xJKw1+OfH2Ogwr739qUbd1ppapEQD+hRGEFDO3qBw
utNsSLNMrZc3L43e33eEvZSYYa1Ib5NJ9UCwvxImpJvr6KOExeYofI9qhI9SQe9EDybuiY29zelz
0FgbAMudy84ljUpH5oRFVRSlU2odk91NyH233th7HHiay0bkK4rVBPwOfQ1i2WkAC1g9JoD7oesy
ouUmAKk8Afgq1VbOEPnk/TG0/P/R/ZonaDifkgZA/+LLJPM9lEg7e0MKr5s+jWBYWaq1YQlnSD1E
TQx4NzaEYeDl6qis2SoQKGKqd3n+lh86OzrYP8MSjw6eU8BLcsDWo/itQdY8U728zd2WvFSRR+30
ehy2ly3KUms4GnFfXSTJwCAkHCMpWnH5b/D/nI+7sRodDTCAIi6dzOS3qTG6ilVubPLVdb9I8VNP
KwcvQUctmGd1+crHyHz0+FuEVZ2JXqVFjvOmGZICLJoQtx0qI/LMOEp3l8ctW9JjU8KSloSDhdmE
qRRyeRk6hMO42ydzDo6yNRqGlVGJbaxTV476CGi2SzSI4FbI+IMqxKIPlwckvT0ejUhk84XXZJwG
MBMo2baLzReFo8uCtL4CTcys1d1UA5JtsLYjRS2zT3wao95mQvh8sP3L3yLbnYjqCzs6uPPO+rtt
degUEE1iHcOF2b4GXQt1G0YOQ/sRa9BZLea1M0t2dQC7FxAJkHxeZORPA8KAW0od2YimxmQ8sRpN
/Q1PIO3KisqrDB16wKG2slnl6/rH5JIDOIpBQRkAm57BJLUr6obKDF7JeIAiXE9WClxnzkpA/raQ
GAPejwIXE86vtpg6PrYZWvZnywXlPNW9EglB8695UAQ7y4iPRjQltWI0JRgZwqm5pQA9VsXWQHVd
gYDIwFd24FmsgzFg5ZDfQmoQSyYYi1pIBWQjBoXACk4EAzl9sAWMzxALBSrYLL7iLJ22vO6TJ7Xu
8hX2JdmUon8RhxQUuzWoip0OtR3TuOhGBYy9c4m6EXCm96RtKi9e3l/zPK4xzp/5J0a74PUMiIQs
5Xch3sxt0IdmitFWQJn03TNrrrpgp4U38RoI6jzfdWpKBOfOPDdJbILBwxxJ4GgEvfI8eiUtmmn0
4CXt6r2qWJ9Tqe8n1Isu73ypcdAiYll1EKKd8fjXVcunKgC7BN64wT6bjHxjduErzcN9guSsoxqJ
6c5keOaMXQEGWm4uf8BZ6BEGL8QBMESFvRpinpM8ue81FKaIdqdwgIhBbVjOlDo9UVbI6mS+BD/C
cMH6h3YfwaadIMc5qIsn489SIT/xpOHpN4Uf/2JsR3bEgEOqpk8M2LGDwbspPI50CKvulXRjr2nM
SKcRVF3o8AXL3BlSgypd2hkEmoy8hO5knKOrzakgKFtrO2Je22uZbqk5PHsAsEG6G8+/090YkDIn
2giv6dQw3lWzpYGsGDmyKefTLcuZ5mVxcFNmSHdfntKzGL64C4GeGnIuBGQhwu3HqPSgjifcVsv8
DoHC0bId0NaXbUgHd2Rj+f+jqJqkhRGoA2yMCf1o+/Q6iEFobUNij1l7GtWOoazxSMhMUrZQBaFe
ineP8JDu86Gy5y5Cv4j2XVFcFr7Red8M3/MBFJFr8DZZID82JpxOvNPRLJ3EpUsBT4/6LzNJnBy9
bqrxDjkSJxiuY7ICQJQt2yJos5BRqlg7YceVUdyryWISgAMUlNqruY033WCtBJPzhmm4BzAUUPEC
WgnYEsHODJmlprLAuaQPnWMZj0hW9fYmmjYm0snhpwGcQY4EskfycaU0J5tUlJWQfAS4Dp32gmOi
2RMskCX2uormM8WO/Tx+UulzZ12F9FthQOwi+X7ZTWVRDGCRhfkcGP0zhSKrC8OkUTCnWqQ/dly7
6qBcFZHRrYu1NgfpKXFkS3zn2CD2Q4IV82qmXxE0mPIAghdg2H+qw9iPC77X27Fy1BJFdTV8vjxO
2UkMQjRUsYDns8BGeLodiy7qm07F8ciyHpH0G2h2nUJFMUZBcrn820T54kBHxoS9Mc89GRMNxnrj
k4Vbvc28LHmpABg2/jofKJgSbjQ1Go1S0J4udEfPeva+Wl5dPvXkbbr8Pgi+F9lJPBTFbvdQbcOF
jgP1G5Y/alH/oeeKd3lp5CYYRRM/boTo2zpdmlKtDcYrOP2QeplVwAGilW11Dlr9PYp/TIiPsaJU
czVLccWldzx2y8O4hyjgffVqbqxHy3kvf2l+4HO/8e0tCE7W6grSuIUOFOAdUF7AhfB0gHPQ9kPS
4lilKhA0BYjxmFesSWLJgv8iQPJfI8I1oe4zw4bcJK5g7Kmi+zzzQCuD1nTDzQEY+vwXS3ZkTNhN
EIGfKlLAmI6GbQ3STabmX7YgnTNgE9gCJWDgUDudM6UoYorWx9KdQs1yqiSI3TB70pLmX9lB7w6C
Ah6R4trkQ4PN2uEOYtvRsFXxDvDTPio8TWvWGIukK4SiPigg8aDDqIQhqUmK5gSEP6bWfmtdJbFH
2p8EtVO1+G6soTBkuwqhzgTLNzoWQH13ao3NUWQUFC5fTi8t6nVKt/I8la3QHwO2KNg3VbOdZzYM
WMM7xSAqehWtHRlrNgQviCzkaooENiZrw5IHg9zion3Z0WQH4PEwhH1Tqp1adg1MDP0hSlyz2Zed
Z67xx68NRNgwBBrBemfASm00m7xKN1PLoEhTr3iz7JRjOtpT0IuGZjHxfUuBImqh7Yl9WW1aKA6y
p3QondT6LNivy9MmHdCRpWVaj6+3DBxORIelMgAnRQX0o7XN/o+079qRW2e6fSIBFKl4q9B5crJ9
I9iebVE5x6c/Sxvn3+5mC03YHzC+8QBTIllVLFZYq5EEfNfZLfjt8/UI8VBFp2QqB2xbH81PuqWg
pwDXNugmDC156zEaz220xvWTGy09+jPoYlBc2KRpfF9Xo+xjZJsrRPQpSZtcW9Acu4PyYL9MT72n
OglIcUzH3pJ9sJu83I/fLHmf2lVrgbANgi1Pmt7QKcZmY+78faizh2guNmmFlFDBDyOSeXBe23mg
Hs9k5G5rTuvsBERYEI43bqdRLDqM7sbxR4Wq3OCPHKlEb1ZfbuvUiiy8XfB4wRVJlnLYpU71VsBZ
UQMCOASGetb+HAoLh+vqw1brD9Kp27VwFOI0cHbp4AkDOs2luLQaYtuI8Xq3uHKvqQhLwbIQtZHb
ohCZ9MPnxA1/Io1DpnR3e6Ur1nMhWrCeVKvbpk6x0ky9i9FYWr3ngUTEirZCBLi7MamFBlKxWSM3
yiAaFeCMx9VTDD5czY/tTdAfWyYpyqyuZWlPRZoLeMP/9sufeYJ+StDOaWIbe2NHpwMv3mMZK8vq
Ws5ELHfdmYhUMcIkiJamsciPu7sKAGsK2nrGnd3vbx/Mym1AAVb032IEnZiBrTYmJQ6mTTYZumnK
b2P41Mc/bktZFFkIqim8I/o+F6I6gHIJ68mAEkqTGXdO6qi9Y7v5d+Z3J1CGSi63tacsBcsLIEmB
5m9TsYU6iQAaAJgH6PbddAifp/toO/1U9uE+g7RO1rC9EnOcSxMnQMzCLglXgMOcnvg2PpUnvonu
rBPZhNt5q2/rbfv19kauClzwtFFMBvqXGOSYSV7z2cTybFCx9GBfaAeJGa1pNw7o/0u4oiVOaGSP
6oL2TJTHfjxZzT6TkqMsIYaoDucyBHWwlNkcgh4ypqfZm+7T3DE+a3/aBB/8m7L5i+cWxZAg8EXg
/MACKXhZQHXQfmYV0JBZHSAxHU8uomAZTtCaIZ1JEdPRZtkBj3tA/N5pX1oQN9FjHn+08/b2+a/d
GOdShJ3TgqxTeIS1oKad5sCNH48pKIDjD5vd5/PTbWFrqkDRSYqEPtC+0AZ3abVWZ9ZZUgGOhU81
RcrLaICGW3LfnC1Z2X5Nr5FJRwsaJC34KZeilA4PHiTVceGDWrCZ2+NE7L/YuoUuHmOcGp5XYoeU
bvE+owFe3bxiCOJGt5iKLUVGKy7sJ43/sJis9WHNi1tEBQfoAiOJ7vPLRbUIgIdweWpVY+60PXoj
lWc9DR19UpxIVjyTCRPC+opVHYial0g494uuwxjnoZnjzaT6nbm5rRdr3vx8XUJsXyilZSUBRPXj
PZnAQI8pxiD2s8xrgtbl9aOCUPy2yDVVPBcpXIj1kPRT3yIuzkGWnuT2l9agd0zjXCJnzb6gI0jO
LzyhYNG5PLJ+xhMlVGDFYwu08OS9Mt9tzRnMvRrtAi4JsNf38T9hYpKmaLOpMCmElSEH6EN+4lO3
s9tgH2mYbjLnf6gxdo6lgFn89m6u+aqzVYo1dE7iwYgTeJFCt5yuehtD6szRHeiHJIJUyX5Sermf
XdDGab8scaDldwyA1MC+190imU5mOfpooPfAKfIwWl9BreAVoKAj5TZuqNMawwMtX8NRQ6kpckjX
e7e3YFWhwLuDgixiRU2kMkWfespKE7Y5GuGuaeCwo/ZXNcuQP1atEvlXS9fQJ4DRl8v1qw3hLVPg
Qg3y2gQvLXuo8+38GU4ff7EcilgEk1P6wjNwKWewq16pMLLlJqg7TngW2iaGT2QN8KurQdChmmh5
WMZwL6VUaZPxSoMUYiRP+Ba0e8bPwZh4WVocMOQk057l74lxwjLE/H/yBO2Zi3mGK0MYjMctdWry
OfNvBRCSSKdtUA26m9XpNSBvZgOYkbSShJKrRnImXPByyaj0oLfq4VBJerT0l4wELwmfNyZ29i8O
70yS4NxKps4qs7CtRbJLje0Uf+tkbTOri7FBDYe03wLZLPi1chx6rcmxmIh/1syz8k2E3i4uHQhZ
PbHfcsQoKIS502HhzYkmX92EfhM7KOiAAMJHX/epzP9m587ECQpZJlGm1wmWRTB/MpdgtB3czP4b
V3EmRNBCu7V7GtXLY2x4qYZd2jzH4f4vNOBMhKBrCijerCjGOlQdC1jQcjhIGyTmtObybEAqYf6P
WAB6EHQgzJIuYAWEFNUpM/26OgHL9/Y6VlMMqKzB4WEaDuxtix6ePVyjElUHcyQIsqyf3fQaAgJn
1FEu1e47+KUxdmj8YmV/URPCu/K31MVvnUnFA3eyTQ6pqOIXLXENW5aXXbEfLAiNHhggJChyL3t7
JqFC9wB8Afy4NtK3hOHxFbHwRzfq6KkBm9jtXVxxs2xBpkItAKAwV4RGw2TMRtvAHyjqpwpWDWNK
9gpawzF95LD4521hK1pxIUzQbnMMVcoHCMvSQweIiMF0hkFSHlzdvbMFCeqdlvPM1B6pmRmdSDN9
o+lz0gwOVz5vr2UloLpYi+BIh0YhTYkfN6LjGyCYwEAy7TK78gBAfjd17C0cct+IZeon20JBOYyZ
2iBnWM4LNVYD/RxZ8TDJamrLtwt34cXaBMuyrC5UyxprCzFdmIFLCJBTkmYx2ToEM0IzZTGmIdYR
j+zYtyPmAWwsJJU47ZWY8GIly+/PbIljJKEwR4iZza3Rnqx2M9aAMWd4GKEJuJDoxPq+mSBZX5jP
QHl+Ka3N1Ey3G3jvcio81hyrSJZzuoZrAGINBlP+T4R46aWl0uSjAhH6hu0Gd/I1d3Tyo/J2Tx6G
ryHQRzAg57C7chv4Se0kP7JfiewjrrGYhY8QrkK9qa28WpK7Nne6wbHV06iD/cQFqm4JiLlOdVEZ
NWRi113V76UL3oPbvdKqBaSmmNto2FOWfS3HU88xBS0DWJQcpCk4EUzNJE21pF0No3SGaWspsuhl
3X38XszyBWeKWSh9UTb2IgEPWgzqjqE/xNssQXdd6cXqdpBhf8p2T3AcEaqI45xB4Fx5YLKd58do
SNwu8gb27bZnXDft30sTvMeQ21mdEUhqyHbqkNVTnVyVZUNXqjYXdiD4jwrElW0XLdHYhBZez4g+
6vxbq2pOT77lsTcBXECGHCxTCsGX/DudQTSsi6nvGLeWpipl+yZ4D7XqgbM54u+3Nv+uTMOOZPlH
W+qb28ezFjedb51YdWqNkvfzotxlqC0YrFa8wzRdygiKf3egQ8/pQZdxJK0VGy+ECi4jqo0x6ww4
Yii6tY98AjjPXX6M9vAfGnWrB+UVPiRvvduLXY0GqEpAww7mGLx7Ls3MTBD5BBRiLWCaRxnZM+TD
TOWnmcraYFa14z9JV7nsWo1I1nWQNNUY0q4BLtv8jV2dSRC2sDDNriPLXVZbCfgdfurhJmz+5r48
kyH6WLT7xzVbdCP7Wtkvc3iPzgAAQHgmQ5uzRNiqS6JohwWJLTIJYo1QVQazMioQdxL6xFRUaywP
UMRd9FDKWMhWTetMkuCSiB13XaIt3qJ5Jjp4+Xy7lHmkdQX4vRrBI7GQRsU8YDUDJtOH3ldY6+fU
V8vWqVS3qAcwXDkhQ7fje5J9LXp3kGHRyb5AcFBTWSG2brHKpvg02M+8kxjT6p11touCMc0puNSy
cVlh/h4Oz7bqN8pj0MFwMeIX+yjt/W8KYi+XwNklqc95oOUcCwIDEkrabjCDmuBnqHG3l5WiJLoo
Js+MoaZzpy66iPykspzXl2j60icHXVZWk0kSTAwMN+1gNoukQUGf8jFSuKs2mAP+OcoweFa9H0Pa
cUHqwDyacOdX89RWwZIhIdaH0lInNH60+mMj68Zeta4zMaJ10ShtwiUhOJvfDRtnczICSfp6VbXP
RAjG1Vq92pnLy3GwXnj7a5LxxMmWIJiOHlcAtg+wUxQDqiQJPdJtWfDr9mUkEyLYz6RV1tAv+0R7
w8sZhhCjLQu//E9CxNs9q+u4RZ4A71LcQzH1ZwVkQNEfU3ktL4Df5yGWmzC2HWvNki1VzTeufYvC
bSoFQ10M4eoVeiZDMBQwllVpsqzEBAThDoiD+sM3kPM8WI/qfeXFH2TfeGnraF5zelt4SyqnOiqb
27u5aqxn3yA8BCoLDcDWEvOB4s7V+/eor9y6OCURMG9G57astX6Ci01djODM3SkR5YlZQVhYfg8w
XxeA1nkufwXja8LrDYmZ1w3Eb4EJW1XZRjeyr7c/4N8Kya0dF/wFx2yxipsSEehGPambAHnODfWH
X5kbgw5+P2+LU3Cs/fydbJ7CH83h/bb8xchuiRf8SNuqBmifl/UP37TyTWHzrgfmVKqqKGkaFsBl
kj9mHhH0WPArBe+DwVrinbZ0KkxW2IHfw1jAKHx7aRLTtwT/Yhp5rY7L0ui0t0YvGz7AbP2/iRC8
S1vPGhjeYS6jvTHH5zz9IR0yuIaXu9wu8UKemFkW9oxlxCdwZm3V58hBw9oj4tF69kJANeZALPyg
m+A5/jA+iDPs6H3n2t4b22ZeJksISDZVvLOr3FKmLvz38F7T7tFunrVIcu+si8DsxlJYxzNC0I82
ZUNFFouYQPzB410SvIFX/vbBrfuY3zIE3egMGoyqBRlROr0Buw+EHNomGQOnLIuvOdBpbotbtTL0
pgBwEZDFSFVdepmq1muaMcQfJgaKKqMAZNamryOvKg883hNZRWM9WYRWCw2N0gttjCAvM/ImG7MJ
Sd/n5h290lCR6IQRO93JHrV7APLcXt7iJK6cyJk44daogzmxJxPLi8hXbTpY1Z4XYDve35aiysQI
FwPA4nNgxWBVys56Ak7mXXRghZd+lN9qR93H2/iQPOpSGNpVdTxbnHBD6EmKmlsOqS07obWRjB9c
xrW6uImr/cP8nopaANj3xEfZUKfUyELUN1KM05KdmvhNlzl0BEbSVjNHZ04+bm/l6prOBApeH8Su
SsIUrCm1JnoyEB27QaejNEmmP6YT0dG5vQB+MhCKqLC4S9VXgwzwjGqTueDA7h0SG822LYvmz3s2
0WT7ewcFnzFbZRKPMxoQOzt5mnMOLBbzmI6SBPqqAp5JEbwGhYNowg5SjHRrMRBzPWbkXpcNvlxj
WSwe/0yMsGWtERTJaC/dlDOAtsHiTQA9wO+r0h+L974A9NMRY3RRcOyb5yl2mb6x/+rxDoJt0I+B
IgxFqMtTG7SYa4OxVNxQCmPjSZ++GTIfvKr1ZzKE3WRowdF0FD2WBAFnXpb9MNvvLdgXgs9K8yvZ
oP7q4Z2JE3a1UcKW1AGWpGlf9OmnSl8N+yjN9C3e4MqUTSDrGiCERi+2sHHWlOpFvpxdM41uX/3g
gUQHV033TICwa4PGtag0IaBut0l2yNg/YS5x52u3FfJRbCFcAOqFJvhZjP8r3ArhztlU5M8lbw+2
jj6zuYv1Q4uxufuQaMmWak22u+2W1o4IEBEWmhIx8gF+o0uto2M+6nY+wi0Zz6b5hLbHkR4TWcpm
bQeBdAokCmCtY3pSUISBtkpZcbaYF/WCiOxDffaUnG1vL2ZFE9BYiWFsVI6QZxPrGQ3coRJZeuoS
TLu7hAfESctKFoGugG2pKvpe0cUJMgBwmAirKWIKHK+sKtx82ozaw6A7vd051dwD2g99VXe2jiHt
X1ZdO6Zueqr+x8VRLBBpeB2oO3Dz4Om4PLMAG6cMLbxSRg9D9FOrnnj4eXsnrx9pFzLY1WSWqQe6
UUNGY2tPFCRbGboNRvIz1pMTOMN3LEIdIpy+xp3i0E7dl8ACvv0JVyYhfIEQUKk2aY3UwhcUmA20
ESc2zT0M42i0oMwZFpr72L8tcfVg0cy8NHQsHfzigG+VsqQDwWDhKmU4G1tFH+ov3RwGy/jG0D5z
vS+fKqLo2YbqGPhyAt0Mw5MKeI4dXgw923SpRg6xbQ1/nODHZmC+BP0L6AIBn4jo41JLa9CCglHn
jBxV8pNU1a4BbrAT64psF5bQ8cKfLrJsdNeBoQjpRkuQRRVWatxMlnDyPhjeRn0GRTWAehO00QAQ
483ojp1+yPo3bkgc7dqRn0tefn+WGehzWkfgeihQ7bozqzs131NVQY/5vcnf1Fni+a4jdqxzIaLH
hYsZiqsGv1jjYTaRonBLWztpBX2e+lcA6flhWGzKuHVaNtwRkpwsxTo0avD1trKtrRXD+SifAynU
BFXg5VqjrtU7NDGjmkzt9wmcG7RgmE8E1HFNvtQRPbah1HEtJiOeLAZ5QIpngJeQWsIto4wT40GI
FY+J/jpSclAmYPCr4NROjPBkqIMzJcBWKZmrB5+ZZsg068o/Y8eXeRWCUVkgZoiOiwVcNQFUmrtF
cwK4c9vsrQGIb9bkxMPOsn3L3trBJkVgErujvklk8ch1TXD5AExrAa1s6b4X8VZqOwqaDgO67hDv
1Qwclzqgg5RfPKILc0467bXgDv1uf37SuJTQuYX7HdeGYE9zVIcVXxwZYCLiU9LWwFLWF9TIDJWn
Lro34+B7n9itJD6/utmxVhD/QB4QRcGZI/pPVudpRNsCNAPM0brcMY3pIRoHh6h/DuqLpioVAN/I
wZtAS12u/zO7DUqtJmZBCrfXf6IxZIswx2uLxrHbem+iRnh7P9dOEUwKlC3ArIC2+vfReiauSwOU
uewMUXldv/w7ukjR5EISX7Wq7dA89jZx+y7YhKoMpGhlTy8kC0epFOh0GhRIboLHIYjdNq8dJQ03
mEH3JItc8cIQBRKWZbIC6irsqTLNoKvJ4B/amR20KHZww5wAR+4BVstPMs3JSr4prOfZ4McZ2GwN
kSW/Vxf7L5Axug5htIK3yOeoohygemgx+9bqd43SOGX73MSyjtMVTwgQfDDvITAEH55YvumsLGhg
kwin1O5QW70PV+0alfpTydudko37NJD1OKzgei5tgLhQgeOFzs1/I4EzFdJK00RaDTKTaK8XuwhQ
peG2Tnca8XNrBzqpzPzQlVNub2j8hkbBZShMNx+6P85SIX4DC5qF7k4gV2CK5tJyOmaPXJnwHTH3
smSrsVdTv7MwU5Xwo53KeiJWT/S3NBE8pR+nKoor+P8cddmWfFQN98ZRc0qZy1vsQLho4OLB1wzu
AUQRYvItSOk0dN0MSiOgVZRKhNmq7jlXyyNnyfNo109/YSxwPpQi3wc4WNGvN2QkEYgdC1e1Jwfv
W3QlbJIOdGTlXY6sfukH0XOQv0cWsKKj19vCVy61pUj0n2zhIseQr0rqjEI2QLXmID6pvN3eFrHY
uridoIcFwM4CboKZu0stQZtnya0AnWcpGBSsuHN1MiEKjPa3xVx3r0AbdVzOSzs7hrrE4Wm9A96t
1k5wb7VdbKOQgxtCy8KnzAptD3g06ZZ3xV1sGhDOQq+ZtNjh4YTAMNTfUNdp9z2oECWecEWXsLkE
/xZWQkQvl4tPy0bLJhNBeZE0neEi2A5OFk/m3LNpWoWOWbPkqCtBLOPDXGxP2HXNQAc59kEHC4nY
g2hEiQEwI0zI16FP6/vBqACHYrgmGkZT63vWeK1scnjt1XUhUjjoqMvtoR+XoXxUT6oScJQEME6Z
rynJo8lqp+AtdxDZjE5KyTa1bXcIqKTD49/AQFg37Ag/6CUi2hWEfTYhSIs7GFMNsKg+VZ0BQ7GV
/tmz9qiRzA0SXHjad4BeO6VebzVwQKN0tYuyx9oydoneOkFUOLERHQPL2HKqOGMpy5esqyrojBZK
EQNPcUErAMQUh5MNq8t7DPjHhy75EoPFkXlIF77FWrnXoi8qyMSoMbzSLN3EcY1plz8HaFWXEVgk
/cFngMeEcEnDAADXNyPwiZjSupGmjrtaz3KXNbXkabTmAnBTLflqHVyE/z5mzi4s1WyqtFueprFG
d5bKd02f+kZqSjzN2g2BiU5dxbCejZeJcB+NhCmxXmMo0OIUTnQXJZ9RUWw0WSJyTdMpmod1PL+Q
8YK4S6vOp0hHAX+Zl6uCAGhhaCvb6AvVSt8p/VtvTeaH2qnqLgMY9KkxG/VkGbV61PISiJ+qHUpu
kDVbR64cKFVIviKFKBhe0ZaqMSd97hr8w0gfreAXHfdR48/pI89ejP6f2552ZZsxTP9bnHBnxG1E
SbSI48GdBQiCwp/rd01WOFwNlO0lVwQcF0zvi/gNmCoFCevS7tHUTh+dguKzU37R1jeRjqVbQLSm
Mmd9jZK1JKTORC4rP9PTKO6K3kyWSqKrevUHSIaefwD5Ga9oQAVwJ3ceD/wf5bFzTS+TOK6VTb0Q
vVwkZ6InXtaNvUz8xPnXirgpTZ16ehiYrKd55UK6kCNkKYIsIEXTQY5C041SKW5iA2hvbPaYS0an
E5fcf2vh8fmOCiY5MB6N0YAdTdsvMzhh5vJliJ6J4hVB4RT25rZmqvraw2MhjFWBwo6yqXjfzoA/
NXOGIHHhl+pA1DyO9bapGqvx4YOMQ93SivmhbdqbCaO976SsKcqc9sQOIMzoUSov1XFjJAyNOd1k
TuFGm6fpiU4FMV02M5Y+wp1X23LINXMXBcn4PQGCp+HqU8h8Poe4V0IrTI5NBSAij9YcI66V0Rfg
5tOV+pCSQgHSH/wAy2kAys6OqJ92S5odbYZk8khmK5HX8zgHcvQYWPc6AEF1B4Or5SMLNfJaUTX9
opPMIpgGsmY8UxsSEhdEOAF1eNHG+y4bGB5eE/h2VMBs4hus7r43A6aDf0gJv6t1VHpID9cvrEKJ
2Zu6avC7uCXfkGSH89RIZBRem4Xc2CyU7YdwwIyl05ZDm4L4ZtD5tsmUbF/Ckc2OpqaalzQz2dkV
HYjTph2dHbscbaT3xryCr0eN8DAk3O7cKoytzwIdJO7UmfavJCzVfcbsaIs01+TZacCNA5h3Cg9z
Oj32rcAmO2ETT7GHTv/OJQlqXW5HtOyfqpy6O2O2AfytJnHQbaKg452Dzir9V2YH7Xc1aifLTcKm
/tk1av5SoPMzcPRqsrzWUuxfqY7tfTZBzXaPtg9wKIZTWjBn0OaT1s6V39cJKu0q4tZ8sK1tn4Nd
yuVlu8/aLj6giTTfd1NF96Qdre/VWA6RQ3OOWb26gYYp9cjyg64DCPgu1wvLp0ofhV6ddvkRM3fB
HaGlAoL0XDVDL6FEucs66K4zFbT4QusJdJbBgljp1tNcVd6AtuniqRxjfjTqiWkgGpir2cnHqlra
jItGB/UjDzcxH5p7RQcwkVaPEdjYK0ywO5QVVH0s9T4v/W5Qu/BOaWt2Al164zO84n709lRtbcPI
daeEZmSSHNLqfWkjFYgqCrw5E+Fm67qF9mQYx4yJ4QZ0y6s7OnxNonsgiebxjhW/0JoysZNhzY7E
I6w4BDzLkaRciDBQmxL8atG3dtUkCLXaSD81fX+vh58J2kP0pNxSiJuGflPQ4VhlgE5PC6fVColT
WnGBDK4IJT6TasjOCy4wV8iccQTjbqcAQsDd6qdu0GCVBGwHshb+Fe/O2AIHD5IqAmo5IbBUlVQH
4xmG6oATYBj3ZWa4UbObgteARZJDXVsWsnMEtQY0IMDZXl5Y5TTAbVZh6QaNhnxspRUHlYxd6kRz
pWfANI86bw7VJHfmzhj+GLEAuUjgJgPlzUaS8CotifRzXwO9PHdTdABHaeTbSn3XKmRvNYZEhVZu
5gtRwo2ZKj1ligFR1VjtrEr3FJwlgNTdkEkAtVe2VMMkPZBv0daBl5uwpWycQHI4Dbkb97kfZHrp
UaV4UcbBj83Mt1LFH8dCEpqvJAAuZC6rP4s7zDA2eB9DZoohj7xmeIW83DbB5auFF9l5uCgO3AWl
HWnN1ORoDQgcLU+dBFOlgSUZvFjdu7OgVGhDz3nc9fPQ5e7c2bi/lfcose+j3HAVE/yMobbtwz/u
eViKEcQC8jlUkCHFcbl1LZuaaB5gARommhvSIaYB9HskG6Na0T9mgilVB4UjUlJiLrVFWcUqeYnI
EFyGtb5DpwWCt1dTlvZaezqDZgFvQVgzYkTRUU3GWLIyjDDXDnv9Uo2JicLCNOe62/apghk7UEJh
kDtOptkxBi0wnAnxzreg7wBlk4ZhcspD1Tzyprd3PDS4byMwOtJ6YL6qpT0SsI2RBF7SDsXjmBoY
WQWVOE8kfmlVoc8UQXCBkY4UN1sUoTaRThvALucknEmi9RU/e67T5vIRZ1ZTIBmpDjaEaG2Lvqud
2n3W2pMe/TR0/7b1rJw+wFIByAaGeyAViWRRXdy1plrgsQWYOVyfrceinYFe6+D9tpxV+zmTI6wo
xpwjKiRYEVvspUt+WiUBjHq8SVL7qx5ohzJJJO5u7YUHvUaCitoAPQb29uUu2n2U66TDEH1pIEfN
Qfub5n46fwNuq6Pyb0Pm0tTLtD8nMFEvxAp2mzR5RusYYjt98MvslU0TaFu92/u5fLvo9QjT0MpG
gF6Fa/9ybWhKbaaeIEXQozoaMv6QhJ1k/2QiBNetFjXCgBAisiyBLQb8ibaR5HpYPvNqGZiUBnAz
btor6IG6ImafLtADFimf80b5DuqXTRaUf5HBQN7mPzFLFHdmT12U1kZrQQwAG8r0AUhICI7uFkwz
22f9B6BVb5/Omv0CWgwtMCjA2WiwvZSXVahZZTpyoe3EvaJoH+LZ9NtRO9A28Mxs2vyFOAt/E31Y
ICsVXXg8G5XRqXh0B6jxqXPq65Xh0bJGlZ7flbLu0DVTRofNf9IEvaj6cVTiCdJq5WEeGofSzya5
a/UNR19ALrs21pJPwFcGAxEsGLDOQvJJSyI6c8DAubXxj2b6trkdh19p/GoPgVd1nyOgKv98M/WF
oBSlRXScib3KGhtRrQ2TCpC3o68XQenMqTY6HVgYJm5OwIfqftyWuGYEaKxB5xcq0XjEiNrCx8Iu
TIDVFEXoqKPxEIb6luJJ+xcrw5sOdM1w9GgCE+RY02RGsLXcBQZ3Px+boHbs0ec1XnTqX4n6rzwg
BmUsQP58ThHUmvWXghCniN4mgzslMHxlVcIVN89AQwgYVhXxOqFimTAivEHIDD4lPqejE6WoAgyT
crKi6J+EgwPb5KWHnc99kmMAuDKH+tefnt9SbV80hmBzUdG7tPZiGmkJrFlk+qs+RAUCGctgGn4E
StP7tyVdm94iydTxBkNTDDr5LiVpY1XErVbVrq0FH3na9yCqQQGvZRq6JhI8iuoKrOCmLHF57c4u
xS6fdeY+46IsAqZCbFWbjtb7kemBdAls1IET9hJfdn3rXMoSn7N1DQh3BZsZNSYgJ3Gg5e72Ji7H
cXnnXEgQYfDKGvgZcV5DgnVvAJJqGI51IjHpxQfekiF4LasjmJNtsWNh/iuqAb+IigG8ykNb9ZIb
9No/YjWYgwO+EtoD8GC9PBtiRBzhExDJqvgwgNiwNE5VnDiT6o4sc1i54W0mOaJVdTgTKWgh4YNJ
EG/XrtaDMa1QHbA4viRghCO64rZFur19Xqt7eSZO0L6oq3uErhCX6pMD9iujf6qaCQnO57+Qg8ZG
0JfhukFJ4HInBzQXq9OEgp2Vpnc2557eZ74C4H0jl2G9re7gmShhSZmR2L3eL5y/jZtb340RtaQR
WE94VRj8b04LnKFLVywIsEVU1Y5aQ5nlUEWddRYSgN9Nnh4qStFTAdOqtVFiXv9W2650/7dAEaRY
B8tV3iPx7aKne09K7WBEzbEJyT7vvrS8egAfBcJv41SoeA3Yshz9qnUzvGQXJpClB+ryFEGGVoA9
EKeIJ6UXV8wJ5h+BLoMUXtXJMynCARZoaejaGFIGW0WCtDoRHm86ILeg3V7SqrZ6vwHNVYNGgnHg
KhNmNeVQhxlkKa1P+xTp3MiJwT4SemUNZHqQRofoYZORFq7uI7iB8MbAlXp1q9LOqLJ0GOBXpmAz
GmA5UFnsGUorwepa9V+/5YhtNxNXBozk9DU6GGwAkHxrcn/IO6e3tnEAaPr6J3gb/+YWPRMpOOfR
ormuMIhMcWA27DwB+arbVN9iDJkSQ3J+iypcmcOZNHqpkBgFWrrysZHgYKfBS6g8G/Yd11547oea
hDJEtplCcmIwckPLCWQZfYWpb2/KNy1qKOQ9R2F4VL0EreG3naZM4nKdn4UGSYkqkYqQylWneNPq
vRfbQDGaVS/s0n0wZm9pND4YXfl5W+xqlHC2qYv2nolVczXqrQJiwxpFoyr1uCZFA109OAR1yIvh
nY1OrUsZNEeC2IwmxAnKiffvdfWlbY7o7FHpLi6cOt9l2mYG42oQP1mEOwZBW+7R7PYMbxUwmt1e
8Ko5nn2MsM91lDX9lGLBvfGcgWu6TI7ENCVCVnf1TIiwqxh0jfWhwoqT5MDq0a9A3H17Gat+08QQ
ytLaoCJkvtxTE0eVtv0MX4YtVPvPRgtAzuNYlSyrvrpfZ4KWDzlTkERjQRkDX9cdgL1S9Ci/sXfV
kPiuayHoACKELS3bSMSIXcR1qtLUtBdHog0uCnDbAkCxha3+8bFcihE8iGJGIUsYzh6DSj1aMEng
TxEoz/70aC6lCOquYD6o7VssxsIYUha/12nkVMGPQZdk0q9VYJFjqiYK2YgSxGkua8QIX2og9tFa
Y9sH+mHGC85hQ7sdDCqbub92TxBGlycvWpCg2YKrpxZIIEZtrN0OasCnFxa7lulxRXP0GGCxIAIg
Eod4bUOXEoXDyjgzkhATkm5hzPdACnZaaT/OqtpZGMxFugfNKyLoaW+OhVlPWJTCMOCfD9pHopnB
NkhsGVLwdZy69FRiIABzNXCEIl0ikAbnUZ202o2T4kD5rm/ZvQa47Oorlc1sX09TW5CFCirYXhmG
MERj6pqCJlZmIGxEd8yXDXkZHfqE+ZOj4dkgv/KGL6Hb/UD76m21Z2sqci5XODC1iRJrMvTaNZ1X
65Ce5kd0Nj30myfVTfF/nZNvO/y3GTq284o6uNt/AMrYBzulX/vtLn5HP7ZDPNstTmhr8IcP9nn7
C68hOYSdESzTKgqgAbPlCx/4lr+WH6bPXcuzfXzBsfQHr3Xmg+XQ59w58C1zel3igK5vwsujWXT+
zJnOpALOy4gPiNRDXX+oxqsa77XscWK4KZ5ur3Yl3L0UJlwREaFhocwQhuS8qt0x3Q8VILJbm77e
BOVLHfhzKXFJq2p+pnrCZYEafZyD4ApPpLR3GEjOka01EBv2wc6U3YBrewkWPIJJVtgvyGku9zIk
VtAXigmTKpzx/5F2XbtxK8v2iwgwh9dmmqDRKMvyC2FLNnPO/PqzqIuzzWn1nYb3eTEMCJhidVen
qrVWCQqZrIDMUJRZwsHpm2P+yhnO9fcur58qEMt/7FHhjS5/apUYsFekz50KiM5tXn3H68+2ypMw
k2nyzB48Rs5hwlpUyMqZwAmo0EmmKXlTNQlRmgWImOkcJHshRqo9dKXIImm1k8Vn86/Fm7BGVEAF
1hygYoDcczmsVtwuKTpkN2tfobH5bpQvU8BZhwwG5IUNOnFUa3Ild42Ak6tpHpdicfoe3KT4O1Dg
ANNJd1KlgsCdOaI5+rUeuunyaogKZy0ywC6XX0EFUJLFET4Dnq46c5X2sw6K+3wqPQm9XmP5BRVj
PGVuBCH2m6Eny5Rx5FBYi2Uz0nSLhbSUtNwqMAr6YLl1hfS4+rpIN1pyZ0ycChQriramqI2vhIB8
bSBNbYvIOzaoZ4SGo/Qf6PCHy3ba7ozh32w+W4vUTldqSmK0Cyym81NS+9D+D8scvTEq4NmfWyN0
I9FuxL/PeV5OKbXlTQ0uJMtqdTKeS9UiKu/OxRtIaoMzc0lr2woG2mJBuRDdF4VxIG0R3wxK6SpK
8FKgJRtK8Q/Xdx/WZrcdzjWWNgeH0AZVhdaZ2Oz0APX9o5p2xOgMu4p+Jck+/vuszDqOyJFAZAYY
bfpquXR10gKDiFdh/hsccCRjSGE5ufR83SvW/WtrhgoSuUYvKWNdAd2S7IJ2Pqmd6opyzXldsC7K
WzNUVGhxF4otmnmsehQF4H+LoXhogmMk+u66P//PlvJn3KjwUOpgTkIBlhr0NofSp6vFr/riyIav
jPaieesTXrOXyIHKIOf6xcgWrnOGUhtge0Cf0PQdc2qlclEhYjpm2vgrT9XJ19Ml2ReVYfakz4Ph
QajU9nUZ1NoZmr48qFo1uk2S/7XO23qEgLKArimqhkrSGsybYFUyvY+NJmrtfFCdKHmq0sXGK0FV
XYNX9v4s6dGn8tYWdVwFkwaJsRZeG03vxOMCmzC2JM91qtuN9ZYrswM3j52W+rWsvxkVGr+LrT1M
4404/BbM3EP47zPx3ZIiiBFbvjIJfhIHD3WTHLsWbChL3l8PE1bY65hhxMn6JKCL2jASAmvRteCt
vRRx48aiTpSQpzbDPF42s0Dt+UIEIIgJWK0tiL+mYj82XiUcy1wkIu/FwbNELWMLldIkymHJtEK7
NNyieirFb6Aju2XFQw0xN+CNV9RaDpEmg4IgYqvIvK55FIBVVmcAoSqSa7Et9K9S/HJ9tpj36G2I
UYsadyS0dNKxqDXDT7S90LsipJ4TAGQbZ+jvrRlZLF4HZvYVaeMnteFbNbpIdgbGVKnujR4xqx2z
9jVbIBMrhV7RdGj/hMTk/WySxjqkPCDEZwx+XVf6KtSG5P8XJEStzIHRdnFra9CjbyJ71HuiRrsl
ucVmUjXfzbCFKPiDNKGp8tNoHXTx1eh5HOyvEnmfO8mfr6CGXk3nvhplfIVxPutvsx35jZPsW3Cs
iGp3uCOS0RH3pf1ekYj8RnlQ9FJH8DLXcpa362HAPIEBDv7vgFATIkF4pcG+1kK8Uk+JPH5HqiQm
Crp79GK919TWmXrN4GzqzBerurFKbaUA61lRK8Fq4xik8NA27dd3wCVJ8BHhsVrA6/XRqpMmtEMP
sbmbeM961ma1/QJqg41lyOhnEb4gRSeEGoEAHE7FU+tU1sfTlXCjtRBLpNmTTIMVEZwFt9/JPhpy
7H82Tv5TI8rHbIdu9RoIxHTifXEY3I5M9vimPLxD/84r95k9OqnDX4Qc5+msV992ijmsn1X1qdES
LatnG8SuZRekkWQvlTojXR3J6Z0UjQDsGCMkldo+jlqS5HH/S5USVSVpMFs/RdVKIOslWSexy82O
hIWloonmFHRQr07rG3RZCWoyGFr7APGu3pujpI08YFcsDHeeQuy6FhfDjqI6CN3czOpDmGjdLjcG
5VgaNZK/tSDdT2KvPyLJAWYkNA1UdL6rzFdQQYJD2oRzSMox6MEjATq0UcbltjCszE8aQ/PNeond
WhBkMpp9cZMnreEgh904c950z42g4cGpW2F8gESMdS7VxviBHq4myBBL1ZPWMOXEWaIcNaeuMupX
JZpSTwsM0QExxCJTLKjIH7fKW9yl/V2JiM4dawIityvBsF26PHoSkkEnWZSbd102zAZJgVRBOmYO
FMjKmVphy92sv4sYsWNUh0WH9GMvhigbVqJCaiuaIO2BmrYmZMaI3bnuDr1lNS/mMsxPEAGs78xp
is7g4KQHc0ilPQBzkpuNg/g7ruXhHqkh8W3oZGs/FBF+MTCb3KtmAxO+zFK3b1DpOoSpKt6LwRii
EZdcmM+DOHSnqJ71CiKyYvERLIbggRvTB3YI7MkO2LUqx3mbNeqhT2ZJJ3LUWYWHPJkKCkwQAH8v
B2mPpiPiKM/ETGTpYZ7a8F4N5AiZzyoLbltLl++QBYgUdC838+9Gs0oFlUlYgQhhNIJJ0tqwdqJa
qHdikHaHKFeEk6V3GUjxopm4jR7Mv6G2Y9lCOo88NazPdOK1pbsu7c1tT4WChJKKWCPyKX7ARfN7
4tylh8B5L0jsy+dyHzuv49HYz15EAE6+viszmIDrXfOfbdmibjl51JbWsG6Qpv+zR8ZuFz0CI7/c
F0R+W1zTTe4ByTVujHNwi4YqEeHJVzDvI5DOQCNCQMshZnTp/ZxhHathCu+7UiXdXJ90dTHdoB9/
5In5njb9jVFg0rRy3l93nUFORqfLzTWSOhynzkpHvRzguvDeQRnMuInw5DWDGoSzgWgKaYxHvXHE
xJWj72E9Ea00OCXZ1QQ999tPoA7FSYnQwT7CJxh17ogRxHTUh1md7pqel09gZd+QAAP0FMD3r+D6
uFaMvJpyaCZKrRcobWqXpvUjRVdDr1EGnH46lN8VAQluMatjiM4jJVeWBSdlw/J3+xXUkBtdU5oi
Kojo9F7fBsLkq8J+yf0ais7XJ5d5pd64Sw3sANShgDJla/foDkuUOfuBXkC/NVF462OTDAtvHTEv
uZDlVVbkHdDD9OtRyFJLm9SktbvxqOBQBfsO4SMBbNuFeCM6wwRFBvfvndTQJg06orjpItdwuXag
AQGJuxk2xeZnYeAqo73qjUbM/lXjQZLY/q00JJCggPWmMxroZyeujezbtZ9nONnKdNSyE3o/OSbw
d4bqxbUTSxLHQdb1Afo5n/IkgJvQVZ/BisNq6CD0iVOOaH1yjLrYrZDnuD6OTDMKunqqELBQUA28
HMewn/N6CPBWKJddk+KgFk5y9/u6jfUNR690bWODeuMhiaAAcAsboVHVntRAlaJOw4AzYKz1tbWy
ero5S4J5VvpagpVhbEgFRvc4pOhA6zRTaF/3hx0QCrJbwB6ghkpjeGO9qBJBgCnI77kL1BVHnJe4
Btl1W+61utNJgYRl1JiOCrYN59hizZiOAbMUFRsadB0u/UzQdKbQ1jpQKdy0030anApeZ0rWhG1M
0LoiYV/UaMEKEzV0hSBv4IwZD+DNOvuwY/wzhNRuuEhWCkoy3uKpACru7ChzCsaz8pwI2XcpwCaS
QfSn45VS2TMHebW1a+5a5KQGT4PkTl3p2DaqZhcoJJX8wfJUGf0JbX2Z0B+GGDlPSYI1YUDJWJCo
xCGvfz5UN4Gp9rNQyHiK2ZbyoCEe85novEaBTBufTV5XribQEJdBMeU1WNIV/Mr08FjLvjxUu6r6
xYl71kGqbaxQCznpzCbrRliJIXgp4f1SlulDHUznVjVtKWgGcPEbRx1GZ2y0J6speDBz1tG2/YB1
GDZDGUADQypz3Ni6dP4GKps9LfE71CB3Yg/MNbcnJ3NL2fhLBamWS8M4BPC3iPwOPSem1y5+GXpe
5peVHgDGD2lXpLtEKLFRXuVRjnZ6uAcuffqxiOZHLs+uZqREacObQX0f6obEPVBjvRIfVPCazRz9
F4q6Rcc/PUrQ6u+jMqVTHEMqsONdWzgfR7cxKQy9i8MAQz6CaR4fF9MHM9bSWvDUEgfcgushxo5j
A9VDaLuASUPFsWx1bRCuQ1FAcrEqINCBxpdqUXCy+szdR/9jhgrkSZVGdMyFmWR47apzv6BRneqZ
mWnP5S5ZkN5v3f/NMSpy504K6miARTFf7M4MM2ICHV52E29j5Y0gFbMQdKhUqV1H0HhOtdspHEmV
KJwziDl+QMGuDAiAtOkzSDXSKoZ8e2sHwCe16euY3IbQb2iDH0vs4wAkLZ611weQuRahK2uCD7Sq
bVEXvqzqez2QoQQRa55Zm1BRhKAE+rtK3nU7zPEDbBnEeoC1cUBdLsYUF8ulTGFHA7x9UfcR0qa9
kLrXrTA3so0VapZyE1mQZMEA1lp1U7Rz5oWd8GZ0ECuQ5f6+BGObY5Hl1/ZMp8Yvl4JRyNZrg5aI
pElLJ5yPUfTrulvM8xUC2iYYVGsOh74qi6GUxYIJK1kaveH/vtSYu8ao3CRYoJGhAF52X8hIZmQR
j+T+NUAA4VUgjIRbOiDntCyCGEMo0iyT2p7M/NVE+7WdHJuNa4y6dt9AaNu/7urX8YQ5aAbg2gwy
tWxSr6woHGKztsBQE5MFykF1Cja/JKdk6tAV7boplmfID+h4LUP2CqWfy5CMs3CwIrCKbEmp/Kgp
3GIY9lNs7Lq+5WyMX29+kqXgrgKFAgMiEzQ0tB9HY2hbmDKTNUE4+ZHRchYya+BAfsNTSoQEwhch
qyASRPT4Apsj6aDcNoTthxHhLSUvxt8HIxpngIopGShuSjLd+7xGeaKqmhGwHuRxVLE/Dhn6DQ7B
vhINX+ya21SuD1JaAbVhflyfMkZFFdVvEUU6aHdi6mjdAGko+yQyltqWg9ntgsUtuwyCvoOn181p
1KO9hSJILqwdDtCsBxlbzih/3WBgH4LcYNJAKQkSrZcx0/RFB+UfsbaLcIEEYoUUjjIOtyHqMa6a
CMgsGv3fP1kvbGqUPANk0RCUg1Qj0+yAaf5dRLGjyLggRdZyMODRpzobKiVUXQNp60xAL9GVG2r5
4ji915K205Zmh1eu9y+m0QR0C8BiQ0aBnF56jZUhSanUdjnKdlEAFYKydFjoDpSHnBSQWbOvnXx4
SSHPNAyhf93812NWsrbWKU/NKVfCsIb1tp8MN89LaGvEozdWan0TxcKMLgLKeYa4sb10ksiJIMZe
Dutg0QPcakED4zPEN5dt0LUXwxo1hFCU3OlaMpKxmTwrqH9Is3xIkFzv0/Smj6wQ7D2DgwZkTTII
ZaDb4JULbj0Vv4XZzGZjGTUac+insZ0eoHf/IITiNzx03q6PMmtD2pj6HIeNn/Nc4UWNzRxY6Ar6
HnORn1FPiGy9UXnYGBWr7jITgiEFH10DQRWKCHQHFXnuTCVsYQo8a1epq7dR1d6ve/OZsaFtWDo0
GNF5QZfR/eZy5edQDF/mVEZPcHOPzhJifVzmjz7dZZlCivZb1OlHPXyeKxBDHmvpI7Equ85OQuXl
y84ofFTEtcWtQl+rvJH3TP06qzKEFKERCZVIoDtoefV20kK1HKA+IkGpVFqALAntWX5PrIfrg8C0
A/og6JirmLtCjcFkDWAWgZRrlxnkwOYA6u09yaBSDa2Yf2EJLmGzB9YJ6uKXox2BJBuMcbb2JUNv
vOUBwoVzcJ7yH9fNfA0cqJ2s4FhIMCPpSZuxJk0dzSBF0WvMdLsWOiAIgoAHkGANG1YC7m1IPELK
itrt2l5AR/kICg1DNWVHSyyEU9nIUDEYo5dwHtu/zj3K0H9XNZzR63WRjlQpgKzaEkDbojEC3Jt6
X+sNWy95iqGsscM9ftXTV8C8p4UZIOempFkBHYjJ2OXBh5x9uz43X1/IcAPSGfAFCF88HC5DwEij
YdZzSDHkmoNsX4AEkhodIV9LEnWv9pxbDdubP9bWv292K0kKYiVLYS0eNXcR0RQhM5zrDn09duAQ
5L5WCBYYj/QqrS1lDpcS2RWxV26FzHSl8s2aHgz5RV7Qgkzrf8ZBzdPLvW70S9tuJQP9SOuAph2F
Xdt7kYa+Y9CszP1Yj+0ecHBIJlx38+u+D5QyFB+QmcajQaSPGHOKEmuYQBSr2ppYiycsopOqnCOc
AYaBEQC1oAEMYWysq8v5CiY0p1sTqiBO545eThBOFmzcycCwSF7nRH8ayhcUnp00uBdl7X0Wq+OE
Lo6W4tSQB73uMQNjePkx8uXHtGMUmMF697ase2HBNt+hl0jspDgCSWe+Fn15BKDAtRYB5e3TNM2c
bYwx5CoYcZaFww9iR3TFVZ7Q0iQppxpy3OYT3muhLfeoAKZtxru5rVvV5SkIwpEIsgwySXiN0ool
ZSXFAA6EyJLPamwPQocAWsS72gjfNb0/p3VqcOSiGHiblUmlQvx45dVBM+xycCXkO80RZT67uJG/
LyvcxH1/SwCxid3UjrzGlUkBeMrzSDRyz5MVkRi7EBbsKrKENxX+ofZu1RQiTR57oItnAsJTeFvc
LTALgkx4ghDpi5IRvOZu86cduqp6fx9XUGWHoAnUibET0udtOOpgUZRQB5BP1Y1CzIO5T+3X8lu5
Tz1enYcVxKgEQGYS6wFPO7pkNSlBr8Ydxll4RMp0Z9m5P9n5fnGh3bJLOGcU1xq130aZgUZLq/BB
7eqH8CCQ6Jw5yLTq5zf1WPCebYxLNxbGxjkqiACqqSVpFSWY7xunGkhNJmJkDtCDhCu+vB5M1Bq5
sLVeBzZHiS6BkmL1sDUeevfndEz9/lv9DTwqBMh05t39WDvhhTkqQoG9hKTl6lr3rXfnH8ZxIMOh
xMucVCR87Pzm+Z4nuMyAeFwOJ/WCKlCwHqUSNs37fBc5QP85QALeWMSDLkcNppjqTf5b5Ipe4b9w
FgVzeMFDhIw2HlBfOJZjZgnt3MC29G59pD+84CTbgF56OFiXQ7nnTidjy9OQ6PjHHhWpWtyLabVO
p3rC+/48gjmH/i/fajv0l5DIZ6D97Oxk2oV/3VHGyX1hlwrZbpytXKhht7crz0zIzwfNh9rQv/QP
eg/gskPEjt7hwPOtImkl+rYH2e9/5SfFiRyB5LZlN+7wI97/iA79ceaV7xhYGcQQ2Kv/tUvFkFUo
6LGegPnbfEt/IKURkuCm+dm4EHdxoXT5fN9zLibrRH1Zl2v+WRdB90Tvw8t1qXWKhj5jGNBRWG4g
gX/sitq9PmcM0CSc2tiggmVYgKwooOoCFXTVtm5a9yztZ/v88C1woDThoGnFrbw/xc+/IDr3Njrg
q3h+dIwd9dZ6ejY5Dq8R8sVhC+xtBYQRDS/kS4fHWIsBX5OxUsqnan7ICn/mRQ/jafOJRsbNA8cU
FuSliUUz0zpI18S0OjkTpAfRkAmttLjKSQwG7dqaQtaQq0X+TaMzqEKZSGVaqI2dR/Z8iHdI6L+B
6HwP4a1yJK0DlRJiOMtdL3IGkXl04IqJ5zVQOAB0UOswUusekjwgPU/eYO6qO3DfbFc/C34scs57
5mBuLK1/3xwc6IQQS/kES1DQVm10uQLDh+MN0wRKr0hgmuj1Qq+BuM+GEGQUmEAXP3QRDJRdHe9N
3s2FaQY6c3h+QpoQBcFLT5oCiephRuSFwo1ePMj1bontudhdX23MYwhpLKxmgJV0LK1LM6BUq21g
gNvavU8OsL4k9Q03BErZvIkysrgAXpLbkZS74GTsZc4VhrW68O6Q0WMNKaEv2kMW2g5MtYGIBJfn
btbNXd9ZXjyqnBljO/nHDi05lC9SXvcT7MwHOXcGxa5kItiSjz3yYfQtd9FIJLjw0oUOV2Jbsys7
A08KhQEpxfqzPtudrEJ09BOjL+JISksEjn5qf5gPIR5dNzGI4vO74TW76IeyEOV744ZP4g4ylO+x
Z/HkDpgxhRcHZKstyE/SPV7TUM3laMYX5Mt+nO4NYLOhGGty29Xz7FBbOIBb5lxGsBPkihf1aPZp
6M8QmC9IOXPKQqwjfk0G/9clamuJU1AyzRUQNEOBW5cCb9SALUd/WVmCJov+njWVV0mcB9XnGqeP
ha1VatUIXaGAOAGry1A66NVgyb9mCXL3eC+WwN3t0W8BNYyuk6HJsYfM/fVFyziFAccHagc6lDgv
6PR3gzt/kRSga+pGYucBatoB5znOmEDgn6AJJiE1sPZ4v9wVUJI18W4COaiQIjLr4Ba+JdljvDjX
HWGNI9JfOO3XgwF6tdTsVXIIaYmVfpJnRPKqs7oPPO0kfnTu4ELr+STziOeso+jCIjVzhjz3Foit
rd26mYMouRvvrJb0GMNdw8MisOZp6x31rBhk9HIpV1sxcAepYY9IJl4fQMYGeuENdQGUhxYsgxAW
KmuvtRkRWqfgKRIwCoao1G0mibqgAKCs982KEhN9/T5yejdxhAyyEo+zb3xc94c9PWDpawq4+ogL
KvCAO4A2Sglck/SOWREI2kfgIJpI4+snHveJ9YDGrc6EdJO0qsDQldAp1usq1ICelX3rLLrLMfAs
wO9I8iMhiY9LxHXnmOGwMUeFXq1UyogGV0DCDYrTJoMtmbz1tM43tS9deERFXBqoxaLIAG8YEES5
V/0IvcQ8kOMl33R6i3Sucr8+SSpS3sS/tafr/rGeIxfWqWgEoKfWlwLWe7tcU0u3PwdPtIM70xEf
yw8IsP66bpDxrLywRwWmMPXiVFcY0NG6izMXFHVZIUkakELhqGiyLK1NU9HoXYbYFy0VrkwTdnt0
LrLn/Nh0qJojBfpRxk4XcO5jnzBPega3lqgdURbkehFWMJF+SgQyHnRfc893ZxFtGXcTCf2MHGQi
9iRwex7hlbnQt7apAF2aBhpPa0ub8n4gEHm3g3PqD+7v3iA1x09WoG5NUYEKkLWcjVHV2ur34iY6
o1fpSbhvOUZ4s7Z+xOYx0PV5FDcl/AEJmowSyXNUNp22c0YAaq+HIutyZwBAi2o0mBSo5FAOdUYn
x1Jarw4tHlCgIXJVIMm5077ZvaHZ7DfrJD9FD/MRvRoO6c905mwurBzWxQdQzkZ10TbWiA8wg5GE
zbe6vNUF6Hm+a7ODPp7d+K6q70t7i8oxtIJIK79A7pMzCOxZ/TMI1IJs8qWfLKgBIc+T7Od73ZeO
pj8d9b34ke8H0riRN5DJDTzoBJHYM3w0cfOns0VejD0PVcbabTcTolOQjzpvenGe8S2L1ZFBv1dL
DmvmM6vzZakqUOoByQNaZTo15WkTg14oNoD1Iy2BK4yfk/42wh0mjJAVVXex0++WO9HnrR3muaVv
DFNTXQggZbQTDC+ZvexFvHVFG02v7Hrd42OQhv3r88q6DW7tUdMqiGWRNjnsdRKYlKhcNAGRpQZP
a/e6ofWHrowoje43hbntUxNzJoKQKqFR9FGND2uBHMVxTfWU6P26PeaJtfGMrvMC4pUkQwnPvoeH
tia/cIJg1S42Lr2OCG0vk7dP8DyUL7eksgSJLdThYZ/sisppVNR9vFyzJYFU+W+DZ451P9z6R12n
TE1MNa1bIwX92kVnan6GHUeEh3ll29pYF+Jml9WmOu81CTaSG9HufwVP2VH4nhD9VvkXZVHgrv9Z
cDQAFrTlVu0kDF6HLr7TSy7dZjwFdVaS7MIGdQZmutqF/zdiXrSPbPlQOLkPHFGHiEj3rdeQcSe/
qg/XA/Ezm/M18j8lD1GKRedyahDrDL3lDLhmPeoH46i8Wsget+RuQC5GBf+/sl+xc9oZUrviTnSk
t3+RboLffz6AmsURouAxVDtw8UaXsPqmh5SR4k8JZ4EzN2WUAJG0BswSbRIv3Wy70hAW5ALtCVBf
PF2IpXLOIOaTEhsyUqlgIa2J5EsTkTVlYm/CEd1HXcxOPqAuIN3Gd4KTuZk/7kPn+tSxb00bg9TI
9YmZBJEFgxouGGjoRl7fZNI+zrtyN3KcY4fJxhZ1O2xrpPKaALZKFyqfutu7YIbaE1H3HSr2UEzI
I3IX3L1XD6HboXiV3ig2VxiFMYngPwCDjjoA2pR/Zts2Cz5NGyhoy3MNhS8B7YcMY21v3drXh5Vx
lYA8HLrpohkFMhF0sgw4/qVLLBUlorpxBN1v0m+A4i5DTqr+HBWcSWS5BEQWCvImELlf4EV1BvWD
JgL6Tc/E5VHv6ucZU/r32U5AmP4YoY7tvhuKsswAHBzjhoD1eOh0Fc8VnlwTY+TQbQKgIiBVVngx
dVrXSSAlxQCePRqrR149GNB2Tq2KFEV5rhvLfAjUun6Ks1rbXZ8yxtkGQBvuQQA2AN2gUcHZDVHQ
m0IOUT9xH5pub901uAEmpzr93nZ8JUjG7f7CHLWXqCHcN1SYa2YsBNFNBWD5oWOfto6EmbzuGyNA
QIfXgQczVuDG5+17E/OhalV9vlb4lno/5KmdZTwEDOOSdWGBcsfIMq2KOqi2NpVEpCK12+RBzU9l
O3FinTVuW1eoa2s0YttMExjSxft2LEkRVu5SH8FeQ/dUXomS5xUV8xXahU7lqjjeL0J9zqN0AmWl
Du+rxboXi07m+Ma472CBrchr47MySsX+nPdqNYP6ag/WfZHvm/iDm0NnDR+Sr9gloLcPaBY1fEOd
TjmIOKj1lncx+LX9bkydfH4cuORu1thtLVFjNwWRlC0VLM1+4Oe/F687/lxQtzBc7UF9DO8qX4Ww
pH890Fm7x9YoNYKBHEA+L4VRM4GAOUnEO2NwVMirRA/RwHlBsRbVH1vIwV0e1WYPXdWohK1ueozH
g8krJbPexMCIr7cAgFNF6/PRvl21hbEEUqpg1Z5L0xbd/DT6E+5y0P3TcTZCZYlYDu74Nac+wArD
rV3qlj+H0YScKezGYQM6w2sSQPVT4BhhXTzgHSrTwMKo0IqlpmpEs4wF+THsGKETTE7W5k6ok1Z8
kbtvXeaa001R3S/W7+sBwvbtH6v0Gy1Hp3e5XX0zy48q017lRnbNtvj2v1mhsIljmVlVPsI3PDf9
tMIlPCsPislj7bKiXUP3MORrgEgHIecyAgOrGNpQhTOG+LvMdmP+AIYdQe/nBQVx8ed1n1ivTWtr
jdri5UiVujSGNTBI9O9ROkIQaJKL7GPCgrvrpFCztaItb4ypm/dgBrWuKGQxFBeHdh8luQ7ucme6
XcrrlsCqjwKXb0LTBe0CNdS0L4chLiH4lesQ9l9S2R261x5P7j6SnSSxvLF+lyF2VA+9PVUgeonD
qVNmlYw18lz922LeZVGzh37dAbWisyYGTmU1nHsv61V28YHUgpqaEpKeFj5QP01ecjf64Q6tGX21
s4Od+phDPCvCXuUDAnx9ylg71HZgqMfEGBlQ80xWtfb0tVNPOS+Vw4q/7e+v9jcbVKkmaqqq2AFl
bBQKkILd4BjRIUnugoFYOadWylq6W2tUtKPtu5DIoCOhZ8v3uVmz5S+a9XJ9xFiH1tYGFeN6by5j
XWHEhMxL0icFWZvUkeeH61ZYSQfwGnRIJWDfA5+EmpgQ/bynPIMri/wyhobd1PtGQicH5BE1X28P
KkAENS/VwfJta5SardZSajPQEIXj8JylT1qGN/JJ571FmKcWTiuoCaCtyApzvwwKFQiWeF4k7OsO
Ft7inFs/NlzMlludAhc8XGsk6gOvWMkKDgOXd5TBwMwDtuvSamz0Q46O5HCuSt24Rt2tHV6WQudU
UlgRvzVDrWQzNwMxrREfUecvpYM1Dd0fyJMYMwRM0aJO4dwx2JGy8YuKFKHR21H8DMi5syfoyKBd
8g3eRzc5+hWNpWigq1B0LtF73aoHzmWKN6ZUwMhRoISKiDENxPu4f0t7v5k4WlWs6+h2PKlgEWSj
XMQUwRJP2cNgymQ2Cx8Cak9NNLjAD3Gmj3mGbe1R6xuwgM4MMthTHh31gF693xTLCR5bb7HnPaqK
Xjs719f6OkhUagyNPaFnA6oj6Kr0GY1yGKQKA1jUM+HXnIw/i0zlmGCl8i9sUF6ViySmloCohFDj
g2mP7nCUULYoCMQGbwa7d0RHhNibzNnGmPGh4JEOOjqo6TQ4fQyDIR8V3HLi2nyNg3wnlfrJjDSe
e2uMfx3CP3aoRSdppVk3GexEefzc1s9xb+31OXNa9NJQ5tdpESDL0j+28eiGIxpld7Ftztnz9Xlk
OQsGwsrYxJUV6KPLDUaBbk43WkCaoTPEmN5mxpMocsaTOY9bG+vuszlPFTzO2qGADUO2pyMo1A+C
Hbv6Hgoly32/Hw65l/nTm/QRcNYF0zlIMaJFiQYcG+3cYGahmea42mkLhNyg+k/KFuK9QcDJITEu
/SoQPzooirj2m4AHXnqYS6MQGwoygHmnn+Lww8r6gyz2vhilbpL+NtALXoBeniH3+1Ic9ten8OtS
hHFk/NZEiAKMBjWFppQoyljDeIVuXnGiPaToE3vdxNeBvDRBzaCcIDNcLi0KJHrqGYG0EzPgdKLK
vW6GcSxc2qEeT0oRCkvWw06S3SjR84gs8aTft7KT1gco19iZ+E0IO3Ld6tcLxGoUCx66cIDg0Uoh
RW3lVttCIhuSu7aeB16R9L5RAoxoRpxzj2eKWvK9ps9zqMJUZOou6FIkQWa6GawzUnecCtDXI331
alVn16GKDu77ZUimGUitoYahFNBrLXnpCg+vKkD+nhvI3Jo8lALbsT/WqK26gSqlmiVwLJBOugk9
tWRvRTFJtb8+WC+9omIdGiKikc3wag7B4olGFFZ/W2J7mKLXQeC18OI5RUV9GZWg1JVwCj0c48w6
pcbPLhjPLS/s16i+PAgunaKiXi6gVCvHPUrWc2w5dRikIIV2952B7knyeNvPY2yHs7ocMz1Bcul6
9DONf3YsQK8otLahjA/gPIpSDuPggzjovjlN70K7t/J1r3zMqt9h4l03yBzVPwZpCEAVKiPwxTBY
Sv5Y/+g7dIp6zXHLvG6GgdnBqG7sUFfnUIOuudiOqEsCGAdN53gXOL2+lmWI5v8QTrPTnhcX2ZlH
QLk5Gxlzv9zYptb5YA3JbJSrbTn1tSzxDIj95qDUcXzk2aHOHcjhDnnRw076QwXdTHZVE2nIyp29
4qEG5GAC6kA8cm8uvClcT6TNgR6OEGIwq9XsS+lmINXsAlc9jS/qr9wvdnNmz73d/E4gYs3Z1Jj+
YpfGTg00IsCIl4YBiY3LIIBhUz5ZeFkGtTMbDe9its7Ol/W4sULNniB3sSKtkZM0vtaetXC2c+BE
l9YRwbELSzecIcNqERxI1vB0fUqZQ7uxTc1oAbWSuBJgO+zU45zBiFjfVGtfoJhXkvr6SMEC2Zii
ZjHPCjGpcLO0C2H0hXzxwTAmdW6iCd4qU6o9X/eMN3fr3/9D2pf1SKor3f4iJDPDK0NOlZU1jy+o
a2jAgJkMGH79XbS+c5qkuIn2PntLLXWXVEHY4XA4hrUmRiOKoGhSBnGy/VbId3mfoGtl5UCsrd74
84kMPcXLNQLwABhGY1wNdxnfheYBj/N/oQrYu0EERZCn/IF7wFUeWQmYPXp2lUpeVXxG2krouhwK
AfRCw2wQWITnrWslb4vMUsYCNn+RreYA4qgKLXJvg1RfI9j1gcv7yuTHhOUPl5VbDBwmgme3Xlwz
/M4xcIjVTW0DyQYAwBEHE1CAARTw1lNDX8mALRriROLsCsp0K8aYyRiqELAsCMXcUOtNBO2dXEpu
ppGVpR3t+sfx/itufgFFjERRO8YqlEtu0YS/2h6NOJcXcU3GzFGBqD61AWyPnjvsGl4GwMzvSb8i
ZNHaJ4oo59bep1zXmhpCmqbw4pbobqBY/mDKCL/ytWBooYUD7gIk68DXx6MYuBXn0kq0OfQApAEE
Hd3lwzbOb2nwFtRHLXzkquYE/Yui7xt6W0T7Onq7vJzLD6yJ8NnB7jqOlv0GwrXUT/QrTbkOjRed
7nrhpOlDBE4DYDm3K7fNYmiE+tSIdawgspxpPJSFWecxhDIpexER2rVp7HWK4he65tS14RSY9CCr
lEbLyk7kzpQVdWQJY4w7h/g49DG47A3MkFq9L/Jns86ApPrMInRzW896soriNFrmj9MxET6LsJs6
Vc1hfA3xpHUk7TpnJxMwE5R6sXlozG0ZeCGwcM27yzu8aMsTsTOvI4UD2EdaiJUUULxad2VjOHoA
9Gfz+bKgxWtoImjmbIiOujePICgyo32Px6QlsY2GDORlMSv6/HHvk5uIcp2CM3cUM3JFlp14iTBJ
JmG2S27W5n/XDObPzyfCokQLAWANYVT5LRe+UN0g3AchbnPJdvtuQzBEDgodnJHLSi5UgOATUO4c
ga2BWafN3FyeZSGIgxDL8wrtzW3gJiL0ABe3tTAur1b5Tkl7/Hu118AMoGGhpcF8SIFXktrPvfpd
ZM1+5YuWzffvF818YlFl0tBXwAhpi7vI9Lv2pk1dVkYHvS8cU91KteYY3LfD3WXBf6YVf56bv4Jn
gVudFprOLCzFUL5VIYhEDAU8ncaN0WPiNTP9Qgodmd7xrD+0lgAKJNnrUbZXyYOaRgdbDx5L46Oz
3litAEdHgZlEh9ZMqNMpABPO5e86xRRiCFLdXCZOWzPqYLLX7Urz/rImi7fxZE9nYSFG+hK916FI
2t62fB/Sz1KRQUfvhWKNVmLZwf5ds5mDrYKitYPx7VkqV1x5qAOxJcWdzG80vCkkE11sj5d1Wz78
fwXOPGtYEbSSdrCOAhTmOPS7moAIWAj/spj/z4H8K2fuRJmWq207novsxjL90vrDSAnMv67aJ4mb
NY3XDhh+6LYrgkcrO7dCdL+MFFoYHjZ1wLmdX9KFXadcIQiAi/hYB/E20A4GLB7Pl4Z+oNJhCuq2
7Cgyr2paJ+hWnOtClQzyAaqNkgCovNCUci5fMlq1VseXYVhyByN8tN8kBP3iiheUlpfp6CDPbyvQ
caYgTqnvdQBaptEN6dnm8kL8NOLz75hdJ4rEqyYq8R0RH4oNkiudQ0VEPI1VN0FOgYatmGs8Zj+N
CzJ1cBOYwHZD0DDzAN2gJCEGXxGO2adU24XlY5KveJnxs39sLwZZRrAtbPEcRLYdatkSvYE0mwEE
OeBHEj33G0srHBmNAXZwrKNVPIsltUDQi2FQxTIwEj4zKdSyYFAa1BL9yUB9Ous3ofi+vF0/w2Xc
IBMZs3MpQPekhKGGBxU4siWYDV1LlaxpMTPMuC9T8DdCC8AstMjR96dyDddt/Mj55kyVmNlcg8yA
LUkQYbIbyQR+IHqBwyOv/3EO+XytZgFMh/2Qx2PmivJaFV959xJkd5a6UtJY3pE/o3Xo2Abg3vlB
znqjC/sUO9IoncPDTcJXtnx5tf4rYN6xFID1pScJBBT9Q1VtM/M5Ch6Udm0W9+cVg9UCPeiIIAlE
xDnRQWjGGBwcVytoQzV3VEuD4x2KQP8yaMNeQl0ChL5W8MchoJHu1GkSrLwilMWlBDYeQa5g7E6c
md5ADcXqh5C71SY/ldtgH77roVPrwKDy02fdZa5xuhq+1AfQoL1aDooCbnUU0lqstvwZaMpAkhf3
wxzhDOi+gwEeL44nlKcchBe/G2/NptgFTnYEbTrz7cdVyqw1mbNozJJaLQJfGsjB4qPRPiqKe9lv
LJ5qQDT+R6eZy624RGX0+XM3Uo9VsTPsJ3sNYWtNxKjiJLbOYruTNAsiDOsk6WihRjtEvVJeWzwL
gJ1DCV8dEz6zw9Za8UAMChlZCWQR9gvPS5FTp7Y2l5drSQ6Q8E2CLnTkUOfvBAL2N1h5wt2mNdKt
habBhzSwos6NCrwznQAoFGsZuaWLGLlaFZkyjCbgiXC+fHjSJyro1zFCg14OufkdGsShOczeBG2Y
Jl4uK7hkb9rYY4xWYEDp/KkJTDYLBbGyUxs4FU3k28wy8OxZw51cVAiIpyipocET7XnnCpkDoWpm
4AqWFeExw+91oC9iilX91PjDZW3+7Pv8RgE4HjIPKlqOfu5XXdA0rTnMe2/v+KsCBCuRO+K1OyVu
EDnKp7XvNsPJcJ7YtXHT3/Y3b+hL3tk701EdjnGUy9+ztLrTz5md5rIbyAB0VO6OmyiCHDmt58sS
FgZ2AfM40Xh2oOM8U5WAQ4S60U/Bdb4lt9wzd+YpOzRvktceimtwAWxbaJkdQQC5Num9dEKm8mfm
ypW6RD0M8jV0nKbp0YpPQS55OV5alzVdGBcdNQVMuIls2ri/53ZEU1Si667lLk7Nq4RwOOmZZwjt
EBvBNs2MndZw6igx8cv0Gyltj+TAw7j8EX+eA3MDg11htkAH6OWPInGvmyC6FB13wd63zX35U7pB
8VFzwxOKt33nyR6wC7dkDx7eoXe0VyDDHaxP8hk9W5vYW/mY0Xx+fsx4rnQ4CpzV8xXhsRkaQ5Rj
Rbb6Jkd3/T5zDRAsbeQTEM2pE/qaVx/Vb3kPNhS2pVvjaa0PbsnZo+/4v58w236gC/dVrIPws6EH
5NgVAC6ttfIvWdgIaA1MZgK273lPSlZrcknyUcviq6l+21rrxBhuan9fXs0lMTJw6AFuBFAsAMOd
LyajWkdyDZ5QCSMQ++3BxV2DISjT9pflLK0Yek7GAXsMd/zg1RMgY+zrwUSZInq32haUkCmgaVaS
g0s+dypk5niMyARe4ChEw60V3w7dQ9o+46nrNE29ciSWfNxU1MwI8zDAeIcGUVZwNOzUZ022cvLH
lZ+b+VTCzMYCRRiF1EJCp71m8U7EN3iMyMVTjSNPX/NuJbZYejLixgfILFC6UWaeKcRFDeQW3UY6
J39kKrBcFZB1Rl9R8amZ7zFbMYfF5ZtImysX2GmHpCN6afpdmX5IxUqpaHHx0HyLE4rqmzmviiVq
EnZhi3BCBxFTeFTJKSmQ0LPfTO2V9m7Zff4L857E7jMvzVrSZ9YYu9NW80tUVnAl+5m6lq5YPEUT
MeNpnsQtlZnZWVdATKrvNcw147pw6n/eNg/M3Un0NztFQ6mGUphR7rLupS0OxH66vFZLLmf6+2eW
NiRykbUKfr9c74r2d6fGjt1v22yttrbkDRTklyALVxfQg88Xq5dlSgwCGyDCk7vI0ZVdiysKLZLp
WjiwtC9TUTNzliJ0tQYl9qVQkT8fEk+NXkpr7eZbkzL+fLL7UmvwkHJIscgBFHIu+mEMaY3fflkI
5j8NkA6AEGtc1YmQoUF/JLdHVZQv0PaaGsBlwQX3L0xgpB36PyGzFEgVogsyjCAk5oApVGPPUNAE
lshO1Dz+C0kmOpDBXUjGaYNzdQDtqg5UxlPG1LijBTdU7ALig7fnspiFMjxyBkgcqEgggHvoT1V0
smwi6WMlRkHMbU3MLujmM9VM9MMPFaj0amdA3NaDkAe18Y1RS6+XhS8506nsmfVZPVdBoo42A4UN
LtD0bgdbXknzLPlTFd50hO5HZmL+mgmjIWKwl7GfLoTLaRjGCutQQaZW0rcBiQOfVwFGRazqhWld
s1KJX7JJPN1hMGMwhMfv+Sa2JuYahxi3hUkROYQ5physY2D98wkR7CFSWJoKzgj0RI6LMNnDJpVs
DbcuLqXAVzAiHAIekIdAZys3lzdsUZ+/gubch2WfAz1pfBuqpJY7R64C/sCyogMCh5LhRFyWtmyb
E3Gz6htqQHmf5YgkjFg4SUyclJKdJXDJY57doTFzuQ3QG3HTFMNanLQUVox0rDqADpGLnoNWqgyk
qyK2kFdDol+z74si2qgNaIYSxdPkLx6sgaYsef1pImFmKwAeFyCrHL0+JokdwiPwcOsx2ymlcktb
lOfLldO3uLyA/sUDDRnQESb33GzSQB5KrUbCjCbNIdDjfWZYDq2aTaP0jkhDp+1vaZR5cvR1eWOX
zGgqeOZF0WhRIn0HwSJkThPvmFQ6XKxEaku3tYn9w4QlIikyxwUgmAdMDAO3tWRuh2BL6NYyPvRh
bRHHbZlHu+gYGXm+Lc34QX2cNJ2mNWQMCsJbIxlAr0DcOEl3rVzv24TvYr1/MIq3cVZmCBl4fuSD
wqKVruFFXUGqAQ4AjFKignm+k5KkKBIay7nb8dRF5zXNQycD4N7a9bd0KAA89R8585y2YKS20D0F
i2H0Xo2pX8rF+xAQrwWpWVF+9fFaK+aS/wZEJ5iCQb+D5vWZZtqQpa0sCkxcxhicwr2U7aocTzAq
gltVza9F1wIuJ5cCIK8q+cqyLh1JDDuAsw41vxEt9HxZe5HVtOrxlFX1D9rdttn30Lmi3ohuxdMt
rSsAIUH5Y6LDW50/ZmNZSGGiICtjWC9Fvaf0rY4/k+KtIZ/B/eWzt1C6BXC7BsgdDB+riIJmStGO
NSNWAVYU5YKm3fSoV3YbDNHK4BGVN5YSIYJ6ARr4ityly34qd3bZiyRRJdICkoNomy/h3oHVptpY
7/fSM0gp49qvnle8zOLu6QAFsZEdwP8z92YMKSptSoOoMx1cSz9qxFHlX4Q+RWvTcEvHD7Pc/5U0
82ep3uVWPEpCiAVQXqcgv7pkRFNfWcIlXzOVMzsMoTBVYY1yGEcXtLxrHeSJDuodR7XFK2/LwF0D
11zR7M8VMoksgo7+3xrGSEbw4KbKX/IE8AXZmlUubtYkUTe76ofazFstF8hLbg1X3smPm9zVQJxy
I7+HD4NLt+VtgXeds4bGunQVTROEyvkR52kg8dzqYJX1R9ju2/A6tDeXt22BBwcnbqLb7MS1JFXz
RIKMdpMqjvJcHgJP7K19jQnG/FHuPOYCL8nRvfBX6l5htsT9Ny/K6RfMzl5KTUkF2S3H3LJymwwA
9gLpsoFmHczRg0x7f1nhnz4bzDe4c/8zXzjTVzMzOe7IOJXWqzdNELmxVvs01Y6SEaIRCB38neZh
eGDFif7cynOxMyXbRNGFVkJsUqkOUNucQgZHpPE/Kjd+xeREoD+fg30WUirctFBDPKnxRlVBcvcr
Ta4CtH5dXsyfJ/Bcq/HnE3kkN5IyQoOtW2l+FHigYWT2C1mbbF+UoqMyZ6GQpRlzAGSWRiTrRxgg
ph6J2Oqh1zXXqrwWLC1u0UTMbIv6AYnjbBSjXQ+v6CBQPwDIJp3iA38x9vyuuEcfqPy9BrexcOVh
DUE+MRKWYLJi3s4eh2YNbi2sYZw/V5rixIfqt2l4pnLTAjc99UT7CzTnl/ftp0M7lzm7E0Jeq2Zf
QKYsNgn9LfTG6foXm57Qm7liIuOvOg9BwecFnBkgoyEJihz1uYnkETcBk4k5W926rth1E11X2g0v
ntXhDuSsl9VaMpSprJlajYLuwyaHLC2NnMjwi8DT8sKRupVjtqbT6GMmZh/LWpwb0Tg73KR+Lix0
BX7FhrKhjDsGUzHKaPn/k2Y6OZc4dGFTVuG4isVNHn6b7VMMomB7rf94yS5GIhtQZKqK/gO+tWIp
6SQTGP46qhVWejK6w6CjU41fKcX2skZLp20qarZXQktFDoopOES6D/JfxNzr4ff/JmK2TSwH8y5a
LQHfIAtXAdxh8VmKtRL7os39XbL5q8OutSQL5NHm4kbzKWGVJ9e67MSgC7iR7WCNOGbR9pC2wcAz
3o8otZ9bgsELCySf48i4UJ4HSkN3MIRXdf0VSZnT1+qLYa81eizqOJJyA2/gD0bluUxbi+Sw6kCu
kOWVl4wXCUevmJdqD5c3bFkOGM1VPItHHq5zOWEuV2PNrnJt1u3TxKV97toSckX9ivGNv+iHUwKV
AzhaQZn8g3wHdCqYDhmwiGX7qy7Anao6ar4Vid9Wnsp8WazIWzxXE3mj4hOHkRUs7JADA6bNsAOv
kKp4IX8z5WtWvF9ewYW5S7jbETQP9UDQYcxLNJUSd/DsWMLu2j51eNK/JLtiF19Xh/QJ6MGSE+7D
28APvu1ml3ysIaYuXmZT8bNTrdZRTexRfItuqyZ1SuqwD4DfbmOv3kW5e1nbn/aCwXs0/YF1CGkU
fQ5+q2SSnPIYzAgYZq3Rbs6vg8Hrlf2/kIJMMBowsazmvHUr0xJd6QdQImD0RuhH0DFXwpPWQIIW
cEzBgAkUWJTe0R5kz7tn+k4eRNaiV64HbWHsK/izBli4elIO9gaPqHxbq0C9paUTHcw9uL1qFwxf
azBtPy0VX4EGJbxIgSoMzsZzS1U0m2by2MOTVl40eBJ6a4pNlN8W1Yql/vT/54JmR6KzwggcSGMj
pfoZghcOIE/1x+WNW2iwOJcxKjs5dkZLLC6NXY7kjh8BZLq3Nuq2xbLGLt81m3CLbIKfbBlQYSWP
+vqebC2M0q5Bmiz0ZaOlQkHz7p/WqB992Vo/BB0RSNeGz9Wn4cvo57gxtqEjfZs+29EX/Vo+rJEA
LUyMnQudHcVYt0WsjEL5Z+8WnukMu+oYAxa33kjv1anfXV7spf2c6jjz3TImMiOphTjaH2v5t9F+
5ulKeLe2jvMoqCkUpawHyHgu9ta16WR3koNxjOD4Yh/iB34tX6+0Pqwopc8e/sJuEq6MApV+T3WM
i2yltcju51V0tk26cm6jYwkhCFKIMB/UF4SPXuHEj2xrrpTulTFCPL/yzuXM3r2CADu46cf92Vfo
BTy2iStv0o32iLPg5/t+A65by2d/6DSCeLNGGqj8jFvO5c9eV6ERBlo9mmPnB+D01E58Q98yH6+r
K3Hf7kZkZhNnkezj/em3uFVuFG/w448Ahro2sbW6FjMnlxNG1YDjW8Lnxgcv5ZFuGIYSNrafHOlH
/Vo8S1t6eoiuO+R21t5eC4A85ysx83w25nv0ZNyJ/mD4wdZKHfuq95FWcr6PimN9Jm/SnbWzVw7P
uL7z/cdkxHi7jJMp82dmIZU94bIFGKCYbFMOzpYwX0kBLp2WqYiZxwlVSsTQQ0QntbuiCHcxTkvZ
sH+c+MbNNCbdgWirjrRI5yfGVFPOc45oFK2g34OKpEadmeIa5Gr3kUosHx2+xcojdumQmhrGbkeQ
bwAgzJyb1gcWQA/HBx9YU9LwNNjGtm39aNhHEXo9KydLVjzPUmgzkTin5wtKnfRNOz6P8ucwL31R
xu8tC46DgZLCZc+9dDKBiUpscB3aAA6c3ZJKYyVxML4oZN24SkJ+b2TAapJK41F0wX1DWi83+qfL
MhcPwVTozFZqUpZVRhAogrD5ti06z8isT4sOrm2+96bpJmG86SucjbyX7oy8Ppk22RLziaSBh669
A9PNTZGE95c/a9GCJ0sx2+cSxGRBkOGrZD5sgqY6ia5w86hc0X5xxRFjAb0AlfEf6AKaFTeNJXBQ
MvFucM3R+hAjiQCfvh3ErjbXhg+WYjpkmEYsVxSM0btzfmA4qdA2bUGrNHvj6J6y5PIuG36zVr0q
9DVHv6jbRNjsPittIzQBsA58vzrzUY/bJfWe2K4RXdV8L1vRiltb3LGJuJkzqAA1oVcVlnIIAJLQ
dj7VAf4frwELr2k1u70aCS1PbYAzIrjtSOqvKPYk8kumL611ZUpfl61w8exPdBp1noStrbArOwZe
oZsjI48gziv5VyjYPgUC5f8maXYV1RKrYjK+gw32O08AQ644Sf3IVilelndp5FNF8xNwgWa7hA4Y
zaSyjfe2qjkAMT1xkTpRnewuq7N4x8GB/UfMbJdKnDbdLHAzFByj+UEey7u+C1X/spRlW/grZbY9
LNZQaG6gjFEf0WG+Uc3XttsXfGtIbmm9XRa2bAsWOu3QsI789+zs6oINdiDBvrkluVKDVxIan9TS
dCK2xjy7qJcFopUR8nh86p6bXWkIWQ0MrJ4SU6cy7tXyxcQg1JDfJ0x25bU7dckrIVkLAnT0BaGF
eb6MGIiy9AiPd1bpTlKdMDLq5MVd375Wa3AuS4sILl30+4NQF2wWM7fONAS+lOEFn4eyvmurENGl
QuMtK/TbFM1/j5f3bMkMUQmVTR1zMAS9JOcLOVJaaBkP0YhUoV1VCU99KDaXRSwsHjrLoQw6zC30
bs32KtfDyhooSC5t6S5ur6nqyGbhGUg9W/GKuS/kdNSRdnIE6ENNHtBD5+pUOW6yvMBGRTRw6fBp
F5IntyDfi/tNjBS0qeayQ7oeBYzhnulr/DjKH1ypWegqY6AaLWSI+wDzOFtPmlsZ5nySEXcKkPg6
pdGbGfaJL/OODE6qJMkjC6TOJ2qY76VYzT5RNTXcVg3yh0IX5DFGRfEU9gAPT5jEwXof68jkWNKx
U6v21HC5A8W4jsHkbaEm5aewsvoVEH6qq9dy8YoBIStyhVxIbmDl4oNIkn5fl5Z5AsxMgKmxLNqB
wUp8x42RqSebguzWGoJWclIMlv0GOmxee4AZUPbFIECpHA7pfiCRmXkcw/7g80oieiyDGgDist2U
qLW2XOm9HqPGJiDyNRSWEyO3QchpKFrhBEOmRT6VC5U5NTFrvCO6qPNTYrQ+npLt7xaEc7UTmTSK
XZs2NvAouoHte1kVV1SWsmOdZt2jlQzFcy2VT4qq3kJUuxM5M0HyRYahdbhp5xjWVcBBWwWKuonb
Ln1vTG65g1yk9w0KpLuwtmXQbytt5DABlFag38dV4WtG0mFCKCPGVtNT1TcooXs5ZYqfykjSGaow
Dzg0ks/aqt5LVVse9La19j2aT9CHmIrI563U8M8kaOTwoKVgdMNXF9ah4kac+6VWmeqhiwRaaJM8
sx1V2J0BttwqKRzAsBcPWhVTxK0J7uggMp6zouodLtn2RrQBBotK0wCLmVaTd9FT1PmaNO8ND43f
AmNlNABcnKrRwi2LNnxoAMZiPaSpaHq31Znywjqe7QpNFEAuGLJk08ly/0XMEHwXlVwUfiYl7VNv
Y7s8mQVGvkUXG2QqlR69aFJSWgctLO1HBN3ZrudNrQROqBvxUyH0onMsBZfAjskNPwqlMNkBIL+a
5vX4d5+VBNSluQ24bUdlvG+dnNnmgBa1AtkdtcvbTcOY9hxnYRK4dcrYQcoI2RVBUu1EKeuuVQ1o
uqqAlYESdKKYzEnC4FFvVdlrBeHXjcrFBvDuyqGOWLlD84F9VLs0ViA7TKhnEh7ueNrR+8oKhj2Y
W1GuHEQs+3nA460mBnBvFHYL0BFd70KvSE00LVSJxBCRCdkrB1X+rcYtoFHqNkYQ1SoicIxQBEdV
ktIHAtC+b3toYr+3h+Su73IAiIWVeJTTlOIEUmu4ShgNvCzU1buylgFkmyEH7qjQeaOXLZo/Bims
3sPMjhXHzIrwTaEUdawiLqzuNmAsO4CoSUJti/D0Tutq+4ErZXiLmYL+revr3tyQRLW3Q6cEbDeY
Un0E4YiJa16PQz/jiXHXFuDS8jpLSuUjJ2kBFAXOrhTJoL9zHSGi0w02SoCaVne+FTKwDxqJ1XYP
vGOpS2nJD8Zg9p6eZRRYSrLZr7nrhctOxn94rdqYw0SD9rm77mwTkF51BrfQMOJJQ+4KkQH4AYNI
Wg0wBvqkl99aCiyBCI6zcZLDRx/mHsuvdSI+Ll9TC3N2eKFPPmYWkdWEFHWYjDcvOja19jFjmUfN
dyFUb2jC33n5WYb6MQoQdHLuxPXa23bx8pp+wOzySmUptZgYk/cdPVDWeE3JvBHlpQKTiwQsXU3j
vgEUxQylXEu1X1YWYLyb5ncX9EemAl3OGDWchR6SVFJQReDuMqqPJNK8qEanLqvfC/lrCAfMaKBG
zY089NIiwl/ESiiyaAzIV6DXdHz9zdP5oEhRBdqRIZ6XN3rQfOCoHFp2YKhWr2i6kGCU0c76X1Hj
p0xeLbnUDCZvAJknFaUX2z6hpY/cpgO8kb59NmIAxh4aZSXiX4hZMYkyvqGVcdxuXjFMCCZEUMpD
EIkrUB+6Z10xd8NALMdmJnirk3up/3VZ0aXQC5zH6LvEAPJIqHeuZxSOzawAfnPjOsYUWemEaEqU
pH2QupxuL8taiCRlFaH/OGyDDs95E3TLolor1B6hl/rJw84xuXdZwJJ9TAWM6zvZNLhBpcwtCGh4
CZhbSctOrAteUwoyXoOl5Yq48bTNT4OKwfBxQmWs181OA2gGcHvrA7arfai654i+hMZKdnBxyf6K
+IEv2Es9EDwhQqgCE721V6/NkK4oMQ/vWTBonaFAQlN9WO2uMZ/+RX1axdyHjgB/9F2AzzjfFhX4
/j0Gd/CCiCOwTgAsKC9rR5LlV6YUxzbidwPAuYtyFcJz6Txh2B21TgKr0+YTKYma9iCGUDBwU8uA
Qf4gmY9wTYoGv04fBVmZjly8HnBPYRJ3fMqgg/pcTykTPfBeUaAz3pnHFSe9qV7kE6Koff6FyYZ+
Rd6StWsEZXGME1mAq50tK2vKplbHqzGRH0tg5w4fknkl1jzhkpRxbEm1bPgHZDbOlWoiPGuJCvug
7KYGIgCGMUoVIcQ/b74D3vxEzuzs6oXNu3jEQU3AcElyc1cP6TFHoApo2ZVi7dKhAvoQkI/QqDkO
85yrJKSq02kEs0C4cUyt4dgna5586VQZKEuAqgBJgR84LX1LNIQKMAWpMTHcYTDTK0UcuExB2f2y
01vAOQDN6ni2kIE2NdmerRxeGqWkA3YeGA3iFW8eI/OvOKhRNXe4KjaAoX8INqZvPqH2DrZwpzqw
f14pOfuA2Xp2mP5IU3P8gLR2YnFg7DsZVnztUop9IkSZU8mB+By1kQFCpB3C/tK/znz+gZGhbbox
9vln8Fjfdi/VO10pJywVniEX8GsYbUMmbt6CoptaUzEJ9a26ct6HnZk58Xsku+H+AW9bZQemyNW2
k/FIze+VqcjZhqrhMHRJAFWJ2+7lXdh4BtDzHBvUwNIbJrvv6UE5SbeYz/Ivm9ICBuNoSjjpNuaw
QFA0i7YVvegjlQcYjt+Ko/KERBmgOrfBDj0FW8VBs0b8UG27q+fLYhfP40Tq+PPJtd3LaVPaFONY
krhNiO4EygrM1WiAPxf0r1rjaZ0IGKwWb+MQAqoji5z2iv5mz/EGdTX567Imi1fAdAFHbzqRxJhR
J7GGBcwqJznxV3aMfQlNlRt9ax/4Nnm5LG/RzUxWbuacMR4bt7yHuBCNemCddrSyc9Lu8bKUBUqg
c7OYGSTex4UptxDDveykg4+49F/B00v2wQPZ/Kp38YpaC+Ny5wJnHkUzRNy2JgSqn2jmza4H4gI6
rHmtH8PBU9fUW4r1kUZFsI/ZPIPMx3Q0PZepWcI8QJjDX+ut8oZWlmvrRj/oa/axdJtiMgWHbAzw
8Yg5t4+a1qU9AOgUKDzhvfrQeuhy5Ef6au2je03zmytrw3/Rrb1yRywe7KncmV3GzADaAaqhrvyZ
+NEz8zDliaSCuEdvtu4qJ+2dSg7ZRtfZSpCyaDumqqpgPMQfaMY919iI4zLKE8yxNpSUOwCCIyWv
8773pIhK+yjvoP5QotxVqHoGv2pp9GEoSf2Ud6bsBZksdrk6sOuiKsg/ByFC7DT5tpldYySjYiZy
G27FWoCbiH0udZuVs7NoXGjzHJ89gMyYx6AlobHaWRisTQYN6T/1QS7fAMO6S7LWLRg6C7LvoiB3
rR6tZCs0LOzc6SHB/B/B9vhhE1cEc7dqYKHjiqTypjOjDZPT7Ypyi+Y8kTF/PRrI/PXpiD9yKI7y
V430C65J8mRFTvh9lK6HX+lvjIKtlYCX/PlUtVlVlg95JBcGJs0HRp55oezCoN4OJvrfTC10kjJ0
rdK4rQvt7bK+S+52Knd2PabAXkeiFUuaSbdAJCmlg1k8XRaxuKIYwEQ4ZwEh4EdQX/bCMgOsKGiv
TeQv9RsDveTk9bKURduYSJkZfhNLWpL3477FX1axb9ba4RejJpQuCR4nioX628yBM1p2JA4RNak3
UMItS8c8kdvSMz7Ljb1vdmKt/raoEZ6YiOuRP8HSnVv7YDCE4TlujFZ5lrpjQlbO8eLWG2TkaVAA
cTWv+VaYIzCFAoWaKkfjsXD68q4dyEoFe1kKMF8tG286pNLOtei6CJ6wgxZ9fZ93ftnfVsmKQ14U
gbIX3iXIXADL4FxEKFu85R0uuxLorniLn8B+6tCu/jd2PBEzszBryPB7xxu8pHtdA1gUaFyNZ5Kt
PD0Wj8tEzGzB7BQT/OF4n/YAcSuOiblvJC9ZewSMH/vDlf6Vos1caWfHbEhDSFFMd6BHUr2npmfL
e0v48hoRw/KFiWejjP4l3E1zbgQp1VutKwHg2PyyGr9sfXGwmKNu00PsWX5LwU3gAZtEXfFty0d2
Indc6sl9IbOKykY1yj10W/NGusd77jpvXH7Nfe7yt2Z32Qctbt2IP4xJKplgcOFcnkYaQ6h/IBHk
YzyAGJkme1p9JVKxggyyGJSPmFX/J2m+fTrKOxbuYWxf7zbFxjKu9OJF7l8itgc9iUPyPad3WeHU
4Vo/z3LcNRE9c0tqJXcmaQC/YH+iIGq/RA/yfXadhA7bCReFxURyo2tylXvEXHElizY7kTy7I8Hl
hGPBAGqTRG7e3Wf8qDbPojll9CjKtUmrpV5m2bRH4H50FaLTYfQ6E+MhNKq7qoSetenV1+Tw/0h7
rx3Hca5r+IoEKIdTKtgu2+XK1V0nQnWisqgcrv5bmh//tMwSTDzzzkFjgDpY3tTmJrnDWiGKZHez
Pz1YO7ZHyfGsQSvxoj7ddqHNegh4IBTIMaILVOV9SCuLKjVm+Gzr9e+I/SR8pofv0dnZzw8CqM31
/AvFO1ECnSoazrCQfet8c1fdGz/S3+V5uow1mQI9MB7SQP6g3yMizAcs14ov4WcFzTvRNGhlt1jZ
ewpxSL7LjtZ9sf/+GrrlUeg42z67guM8R+nnNqv/WdTAIcr+oXfjc08sV3sC3Y1rnbJz/kPUxLyc
OrdM5G9WMk71AtOVmLi91NIxlUGUQCQTXU/+7e+4efwtmUwMoYIryOEcFe/jJE9CfMbYgTqqrpDB
+dFHh9sgm5eRFQgXSlOzbjsnWfhQjJAo4xOqlLcBtpZr6W0CGzXYVnQ+aZ+yPs9tis09o1rTguh8
ptm5HB2XsmZXWLWgCrEVqtdwnEfQVsOYHlu4fpOQZDoNuvossSAXjUZvJvnWQJwbqPWY0HihfRsD
7ZCUpNpDw8kbj4NC6iNaCI2P7ijtB1I8jqL9LVrS5ZuuIhgbnQwZdUDrO+MnegRK6HKnvuPrl5q5
zqMOWVl6mP3QL0SvGREy55KyXbdal2N1Hfszj+4gmztlaH7YdyK1xC3fX68u55ZONxhD2wLIQBNm
VZAy2qmDiLdm8yhwFJAZ4wILQhe+NT9u8s5ulztsVfgU1HN2dqTZe60fspB0yVGOniRQUjMwFZwS
FZpjYB8WpPu2FnT9C5ZQvvqUcjhE1rBkMaGYkU3P6CAg6GVB0ZU4UGu4vRO31nThkVnoZNBpyGdM
LTnNZ3vE1TCeLqr0q8oDTVQ2FUFwninVTa9KC8RUKo9FggSYGQaQdHNvW7J5mK5N4fww7UEv1hXA
aZ2dk312kl+rPi3/aMYZfdZeBOVC5zL2gmvgxrkKNwGb0qI1sJzl1x9rHocMbxWgKjX0jJQfUDoh
eU505XkM0YTXBbet3AhlV3BcKOvLGN03Cp4/Gq3RLVl5GBDc9xiUxeNOsKAbp8AVFBfMZrwW7cFc
Xlp97tdtekcbkTaoyBrONepesrSpBUSfX2blfVKe7fm5+A9PRhgCaj0bVQl8Ku6mXg26Y5bLhWAc
ntGEA/ayohV8lq2M7xqDnxBRpDYs2kVRYLIzD1PSnkNzgrnS761VEpVWfhvP3hyP+yqeHm+7xNaL
6wqbc8FJVUfHGIAtg/iV+UN6l7F9Gb/Nld9Er9TYt9rzVB0G5unyo2YKIshGtLpC5zwy1SJdr0as
bk51N5J/1U5E0ggibaX8VrLev22sCI13SieLsnR5dXXOg6L91vvEtYueyPkRzZy3obbeXch54uoG
LWDoAfMngZYwtbcXRQVjwnW5kk4ySrtDSx8q9L+BZ+B7WaDXtFWeUO262HpM7PTb7Z+wETqvfgF3
EpS5LTlKCmuTsS992x4UNLjVCsijKhF72ubCrozlNompyXknFzC2i41jJNGA6cad5vQkVTM3yn/9
F8PQfIITVsNYMPcZZTpHWbHQ+hnVQR+9uUTT4u42xLZBfyG42JLFfRVKIyAU9IWOFmFg3JuLU9rv
kvTtNtT2DrT+YnFHj6JGIBRQcPma7lA4C89K0JztX6jEPBQZMe70ffYoOlU3pFRw6Cxt2CZ4GdFg
yO16RxlTpY+B2b50fuKVpN2jDRbKarGLMq+v7XJv9PMAgqV35j3+cILvHrWHRkS5sUFycP1DuABQ
pXDLAYLnrnHJ3Lf0CLaX3HTV1rNPaEuHOsFn6rGKSC/Fq3YQ0RluHr+rVeAdCR2/cW3gK0/Zvh4g
IHBsQ1dX/bh4YmYlCHVbd8OrNed8qhzr1BnKZc0D5oHcYPetGd1+n3jOk/LU+hGxpl3o/hfnArEh
pgvATYcsxfUNA6tbDaoMxsbRNEmDoaoSglcVmyEo1p8zA8rSGMhTTeqbMXUzRSWlmnqd8ROzCoJ3
4eaWWv0S7ktHkTI2M5gq3Q6TcsNZdwrwWmFKGmK8kehAXeIN96JeGCr/tZr7sLHNUqZA1tXV74rT
ualJ/5A8tHvzBQ8pqIASzY2D7pfkPSaY27294iIzua8sq4PTmhGgJQtdCyambdrUq+uOJP3vaNBF
TrVkX29ZygUPlhSxbTDATRKoWw0ChYLa2ueQGFb0F8d8AKUGiSuBjZs3L1tbdKCWcgM/RiLNqtmV
NUDDLiUT0vW2CZHI8kEpRSIxy8//at5fpOWXrF4zhlGBb0oHEkXhKQZ9BUYxZEvwwt8GWVQXDNzy
DP6KB/LdNjXkfGE1xVXYZkECwaBIbrzbnrG9av/C8Le8tBmlObUAM2ZBInlF+JA23uAIShwiFH7D
g5suGjNQp9J0b0x/WuchKTzqiJS7RTDcbrYx0QD+eHwYXHPagwwaUakvqvciTX4rvRYJHO7rpkLH
2krrg7vKpGPFIN8OglTouDf9D3kAz9S5VFGIkkUkZxtpmAXLUAy0+6EKxevJpHM6zlEILDomu6yD
qJkJTc3PlhquOaBrxhxcUGODdyH9jSEWz0IcdYzGm2v9LCV2IGUPI01fbrvOxgvh+kdx+0BvcowD
yRU4RjXL79LGl3LXmQ5TjPfwt7na2/K9JmKGXyLV9d5b2gTB9gbZZiwGX4uRa2cqNRVEqrktP6a5
+Qx6R0H4+noAX0NwZmlRKo1TBY5YtdD8OgG7105OPYnRwyTdRYWInvLrRr+GW9xsFU2azmmlqAGc
Bo7vAUmECD17M/q+b3+tTW9dLRznrYPJlLELsXBmiga2JigT2YOwFzq8PNYLTtVNk0AbDqkfdOih
ZnZtEgUtcdIzOIbSVMSoTIIZiNESbL9N93OgBQEqOYw+fKmbmgWCPUiKobyn/Ik0rwH3u6YHaOmU
QCmXJ25kElXURbrlfqjSYgui/RZFZy6QWfNoVraBj8Vy5ra1dp8NtaA49jWIoc9vBcEFMalSLbuK
YZYUJ64UXTJQXFHcDkR9DVsOscbhPlJcpVhVBpxi4eJrLphenEcM7ZR+Kwn8QQS1rOrKxSu1VNJG
B1SqImtlE1armAVw6/aUxT9vu/nGI+J6+RbfXGHVRWpiNhBs0tK+w1geCE/O7UH3HVe9sOPo5l5G
wEzjz7s7+xI9vSbuK/VEL8+tCLJeWi6C5HU3dHK7eGZX+HnhD3MZDJjUMpQj8iiSaJ5ftLzL31cm
V/0YTyXuCy7anV4kFXzPiR7jnyaYk9Q3rHh3e403PRQJVkipKXBUfmpEGTBoJ3VgYtarYNZOTD/b
9HMWOc3mIq5QuIDlOHGWqx0k1OJ8N9j9HlOxID08jqB9YPYDFaUhNx59cJwV3nJ9X61iUVXMCntY
VU7E/oMe8fyb5iG79G7k0JQgjLrS2+TJe/W+CtogPNPn26u6FTQRKjHXDUkv3eFPtl4zpDGaYK+U
IEVBY6TjwQAguIhtxq8VCOeZdDIj6Z9FBXmBJ6vvcSc6ZzZyTFhHMG8uOaZFrJaLK3OKUuUYYh0L
6VKVDwWFYPrOGn/G+q+6v5h43LAzlXap/PIf1m+FywWZUFXmNFo2fjNTUGRCOcjCxUjE1f31EXdt
HRdeME6c9zM0DFFLudfL3/p0UrucmDqhDOOuDehaTcFsxOZuW9nFfbKxZJVTsMUvmjsn+R73Z9p8
N0RH9gaKAvEEFT1ZCvpt+apJj6mcucWt2WWh5CaWFmRDSVL70iux4DDYSDkAYgXFfSiMa6qDhTln
jLwT51npQRwXn+eddNYfajAdHag7HZ3viqCcuBFO0EoMzk8LU3UOuluutzdrpE6jw5LoYGcbIzN4
4s9ghNAV6NJQvxOpJ2zs5is4zsgWc83WkAKOqadcelKSvSI93XZ4RWQS54tQmhv+vy6a2nga0Ktf
e3l/7jL0IqGEF/tK/6fVg9o+yvZj3R+N4qGJLw31OgS2SLC6WzTvsBedJiBfAeEQ326iNLIhYUYC
9nr0HsTn+LLlp+4+xaf+1O6jpy7IJRLu01MBQdO76LURdYRtHIJXP4DbJiBoYBlIHOBVYRCOAYu8
yPneO/csEol7Cm3lztu6kuMsNgClUQ/DQ5iPwOzxryj4nZ5+JkHyXipeDBZUFMVPHcj22O5z+N8v
81fGcmejDZoICwMaSFvlHujkddqQGlx39ENL3m47mWhZuVMxs8qpLUzYqoOgIDxW2d2UPTXTcxiL
Do5lR3Avu7VN/GAlFKxAi1ADqVZPtf7RpoJ79UY1FePuuo6Od4yZ4QrPmYJJVzXUl7TNNGJU+QIO
C+Q8Ki2Yi+M0ejAO4mburBuCb6VvbFNwDWNTaEhpQ0qTezNEtGlYBnkj12k1r0Z8G0ewce0SMD2p
4NWwQ5KkLnVMtEseaX+WomOFHIJxNLX7wfhmDo8xyANVUHgNdJeGXlL2PgSfBvmYzsFQetaMB5BG
Jv2Q2OGxCycSowuyhwI5BJXcZnzrI+a37afaLcKzrpVPKBwcp/pitXIwRpBuRhMRaOFFEXDDc9Az
jZQshF1AacefKCBaLktpNnAPQASkIJtyzmnqOlC8NWrvtpNurfAaigu25aCjQUpdoOJTbHqY8tfQ
RRFLnk09kwkSc5tgKgqEior/HL5fic5Dl+UawLLeIWM+B7Jkklb5hh7nsrtPmKgQu3EyL0D/4nGB
rWsmZFMV4KXSm2xVnqa+oGwdzJ3/HxZxhcNFNcUONdaYi11okcqbHGI4P0tjp83Rjlk2GGdECmcb
C6kpjmVbaNTA/uC1SyU1skPVtDv0GfgyZYd4/pjas1RUFzB+iGoOG6sIWUQ0vkMMeUkPc8d/XljV
7FCnc1UjdCf2OoUzEgTBICKP3Dj3r3A4V2QKiseNbHVL29yYnjPlJe4FIXkjUF5BcMe+NmtOrFVY
tzbUXVUbXPM/yP5quAOayDMiXJm8mqQ6ayYtIiyWHnXvbTF7PYueikRwZ9i0Y4Wy+MfqwdUrtmTG
MlBSxDetzUkpokLd/BgrBC7iJ1LkqGwGQoWRnsrXJqS8kC29vW8EIHwGHbNqGsUG6dwRWvGtcRhs
HZFXQK8rWCu+NGrnVW/pJSyRO+MCXhsPlFrebTu2cszrr66p19+jrtOqhc5T507FfI7NEygC3AHF
k3bSPBYXp0XjEDQYeIzLBHrNkD9DS3GkeFFfEGOQdyFIaFKRZvfyibhbwdWP4vZt0UPzwpGwunn3
apfP1XRP6TFrjtAqUkCn3z3eXoTNMPHXY7TlO6x8MgnlvkjUxSfjYdfH4GKM3zN1F6aChjjR9+T2
cNdjFIw5yx5Ok4euro558XLbEhECd2yUFXXsUQYChKjDYqe2isDvt/KvV5+GOzDMOJuLtMZaZYb8
YicJ5iDmwSadMz2MveQ7qR2MMYr4zZNDRdwEQnAueER0RjPuEGJDyC95WEOC1q26Sz4/NObdmDig
CD4WYJu8vaabzoisF45+lB6+FB+a2japLkW9myNihYUf6wkZoLY7diT7NJ/k9vdtvC1vxLyJBVIZ
EAuic/PaG+1Rb9AFC7zO6f/kdfkyIhfWKYUnQwX0NtRW2maZbfkXi1vQobXVvErj3lVOTe7VGNo7
sU/rHD6/qk/1z1KQh9poaTeu4LjQbIc6mv4KwPU/5fv4zXpO76fflUPY0ZpczfeMw5vxSD2BkV8L
01eoPME7s9SMNuijcfE69Yc/mJg2zvohAlcoYYkATPDx+DZKW2HgAcfUtDvVsYfxO7TqQIvmydZ3
t43aOn9WH44neI+MJEvbBDi55hzMTD9GA3iDJlGCSATDBeJOiWotbxcYEODaw12C7Jooef/PLYyP
9mtblqC2Cr+TPVlTt4BIe9QkdvW35KU4KV5xLL/pz4lJYkEY3jzz1oBcHLbBG9qny0dqijf6aRHz
o/VAhOPHu95tDQgosKP60kMO+jF7+799Ni4+I25mdVwDWdN+DvabqjWkkl9vYwjN4wJIP6WKhHHn
3jXPGhojPhTSHuM7o/C6ASaV3+Y78Dt4BiPqzhY9t5frwq1vyQUUnNpmBFbxfimPg1hYueiuzIjJ
SEn97zIRSxBs9KwtaqUq6IV0KPChceLae8Ipjx3WgtVIZzHe9pc8u0sTP9M8NW+8OEHH6LkI9123
qzDrXt0nqWAnbmQYlh+A/jXIXaM+zb9oZhAUYmYB0+vOALKJPvNyZrgTxq0bMoHaNDlMEA2bQz9n
vuhDL6t5vdrX0NzOKW0KEU4LciepeaQWSpOg5LP36XCI07PkXPLyVFffSm1XW2+OQXoIt0ulr8m/
FeXTxBsFFBJj+gjaGOJQ2ddaPx7OdhXu0RvlWuwFWRJV+raoMzmgemkYCDzrjzGS3ba90LkgOttr
Kmg66aEHB2CN9EVzauYUhZoPe5Z8qdXdcQoUdZ/MPssPRnVXSoVfDYdC2oXJwSxm0uaH2d6Z067u
n9PxHGoXA/rINKFeXvyi8ZHmMQGpp5OXnjM/ZMmlUKE/Dw53l7H9WFyS/JBMgdzivlq85bYrh/vE
2tsOOnYftRYZgeKYTY/ZRCwl9ex6b1XPdhvkKZQS+5Nh3iUUNPAnqX+NrHcHdf/5lNbHUsvcKj1Y
5VMOGZfmMxxeUDcpnGer35fm0huXapcC+0fuKTHjnw36hdvLMAe9hYa9kOj5N7n5XlpoYAQTJS5F
qXmObFdXXovkWSo/Qb3mOeFAcGFp0e7G7Ak1Nf2ukTwn/qmWhqvT7/KECcGLxGIMOtOd2if73A7g
fm5SvoYVuqqCuf3TVm7inOTwgjRW37za6Y8B41pRdeoxVQL+SGP2C2d00z6gut/I4EWFmndLp52h
XjJtIHJp79DrC22HII99UBeJzvuvVydobBsmpKhBkGWB0vZ6b+YGDUFR2qFGyVzlYB3qoPU6PybZ
qSGtTOQH7Wy91j487FmmRDjCuwEPshVomTsQGVjGeK/hq8wou3oRj01Omae6g5u6xaWGtAt5fzZP
1CvufqJw9N74Ir2jDdklVB1WyNzGNMH9atU41P7pEoJC/V1F5ndakRxXV/cJLFBn5jenaR8dLI95
yQ6D7LJHPdFJsBEfrn4Gt/5R30C6c8DPUN3OLQENNc0dgvEQlN9eC4ITzrNOKfnm/Lodmb7egq7N
5465nqX2JFuol43Ui/IPpvoNY6TTRPYtv5+Lf1f2cScdhn6GygKxsZuT/F53tWMUpLCz8vpd64fH
Zt+5opTSRiHr2jbuhMsjDGa0NtY0f4No1qEIKp3UPvKP3md7vs92hjsItpHISu7WDLqLDNyiQLSc
O83YheO9Ju1vf7CtU3S1kmB4vd4q0cRsM62BkZj0h2zsZ7k4gJ2bNMMnKk6ek42f7QD22zRKSQji
+EkZyBD3j+ATFLxJvhZaHNSSNDR6yfqya3mqWasLMzOXisG1P+hEKjzIgyKQepIEpocx/+YyedZO
OkAfef9ndK0PdiedEgGfwbI/rxxr+Q0Q0sBAPMgZQLR6vRxgM27sUkvQX5eddOWP3f2+vd7bRq4A
OC9CCX3AXHg8uO0IlmkbI5Z64iay/VR0aMfpmIPCHmoWNWTfJx1v7YhAHvFTHaI9ZYkLmkeimiFx
5uoysOGQ2qBqH+pn2wBtNpNiUSRVb29oFFKv18NxMhUUzHAPXNAfMRijBcUh8dL70PuR7jD38ISb
BkHpizSBTXp3CNDB6oFUnTzfXrcvvwPfRUc/NeR6QT0Hgtbr3zFI0ZTJaoir7VQHql25FQ68xjqr
ohHYL3tucQC0ZED0EpR+YGG7BnLAD85MHd9Hj1QMQIN4TfI1Eafj113HoXBxUu21ORsboNQYuqnJ
jDszKZNdsYdK9kFzi5GUKCiKuKBEtnHOXbAht2gF55bKxzZ5YQb4xt3b3+nLwcMZxrk3sshSA74F
QCSyDNHNKn93jATS5jlLTTKWU3m2uiT7I3WJaIJ4y0WgagEiAtM00FDDuWqaoH+pn7MBddqd3IBW
Qn0b6qOqfbtt4ddcxj8m/sVZXkKrV+usq33MpiVE4MLtQfIY2nt3oCzD8PfJfsbYxtE4pwcDTAyC
APn1vbwgg2QBIRKjOhZP5UWt2QEVSjq42QFb72DJ5B1jBZiUaQ6Jj+uziBRACMh9zY5WXVx3ADTP
7SlGyn7nuMaj9TEE4y66s++FeaIvGRvOQu7EA09tAaYsAFZGMHql2xMVk+e4QgeFKx782XTWv+v5
T9Zx9SW7Iiv7SQba6CkXe7doDJJm8lV3eTjPO/PS4MaK+f5PeNO0F10oNncjHmkgCANFKWgErv1o
UsqyUOd8QMcbWo77PVRkyWCIphu33RVCZWD2Bw8vOO+uYczWtpiDZcUtuPvT7WTX9KVTdcd+hA+W
XyNPdZ8/0KAdBIFg23dWpzm3HTsbjOymDVxU/H7qj4qXBaGX/VBfZtdwq0v3Q7Atl2335eRe4XHb
0pDUrI1AZ+daUBHYg/4d/cFuvGs82Rtk0uFZLtiOX+/6i7OujnLOWfvUTitZXcKpeTA/hs+ZlGYQ
PbP9E6hs9vbPPJgHL7nT7kZXMb3Rnbzn/7kN5von8BxzmqSPdWYg3ObzoZI/pO7RhkqH/V5A6un2
+m5ejJBlsZdUB150nBslvVFhjgd7ZUbBq5jZ/TjKu9sQ265qLcQFoH43IBp+7apjYeGNuuz+uUPz
LG723X1gHLWcTN9bQl8MEHjWaJQM6uA28ObJscLlHm1JWKda3AIXOg8Hnc0nlKpdWk5+FP28jbS9
in8t5PZ8n0zG3FIg2c57HL/pInWdrYiGVhf0vSwjzTp/BloNi+hAK7gkNXYNMh/hgzM+DcVOKbL7
XNTzsWXNGo3bcrnJ5qjJgDY57x0NylbU+CQC4BzCtGJjVBYA037WlV+tiPtgcVo+ZiDpCzrQhVEO
7AfXDqeok6aZPcYue+sHXhta7zVxgMkWh4qi4aYlf5Fs7plVjuDjt1IgxZrcQ14gQto5Tc45/UXD
NKCqhg7TrPWK3nkfYgh+yEX7JveYbDDs8j7MGoHHf63/IHBAW0F3FJwMuDFxKztRvdL6Ar8n/aNA
J8hr0VnUkPJ0j04lZEVaETf71hZzbHQBQfgJzJcOFz70GLIBUdUMLg07b7JOTMsxaeNDyuj2Bvvy
RW0d+kk4UjGvsZD4cTilFqr9yApQwHdhUHbfKyNxGxmECR3uaCA4u432ZbtxaNz9yFb1xIQCCOgf
qoOkvCb1nTFEj3M9eGWZEM0WteKLrOP8tcjnPolr4GXNGOSW9sDMhuh25sdtcj+Wqqhn58tXu7aP
91q7VTPLikvYp6CeML7UzZ/K+jUKW1uXu8DVPuRwuLtCa4dxwgrgtI760aRJROqkkI4KHU5qnvdE
GUfTh44gMlksB++42v+RWpYKfEdkLRfOmtjGOOFibS3hiemhfOhCzImMlkg8d/MzOiDmRDsUahf/
XJ1W907UfnMVVzLocLBzXgVIxSsMI8H1exTu/4ODrpCWsLRCGiTLKTDmgxKF+oa8Kx4rGGibi5p0
qU3oIEoXbK4gZhYhCIz0r/VPCm0Fp0tDhnLe8h0rIMUKkvkUzSPq2cxEuTER1PL3FRRaR5nMNECB
GfvZVofviTG5xWAeasMRXH2+XNQX71xZxcWUJpGKQm2xiDoFD5WDqfyx+6HbwqT55i5Y4XDRJNFp
AeYkBjkT6muzVwyFq0bMK+AbVfYCsbS8fZhtkDf/F79f4XJRJbWiEaPUWMpFTrNVnZJkmBVP0Ww6
FIYopGykUZfVxKED5md1+d/rD1flJcNAHNCMZPydgfFBVukFDE6HNo/RupJTojbdnwT3v9QpcBOT
CVQdvaSCTpeZvetQF729RRa8L7Hn7+/hG5HB4IO8SPfPqkO2T67BCNDj1Wf6RhmAAC9zfNYM/2HF
IZxr4HySobLHc8BKZWZoY1HjS8slqjGF5evl5M2s9nCkCDKaG70zqMGswDi3ynqpBP8+RJvy6qj1
R9l09fg05F5pvcYmycCJGTOBfRvTVdeY3EfOq7m1JBmYunJXxJe8xUIyr02eUYAzO08vz1Teo1oL
WoSwPU/2XhnuovbJiv3aPMb0f2/au/o5PHekJE1apGX4OY1BP4a0+WWq6Y6NoaBXeImmvCuBDxDZ
Q2Sv0XbO3e4VRksthrQOJmq63WgW3xV7frztrVtHxxqCC3sOBfdYpy4Lu+To9WODw3+WHpT0LZQ/
/29QXNgzUeywWgUbo4Z4T5Q/Qt0xYNbRgP5eI3pJbIXYtVmcj7ZNFOaZDbMQiFx59CiauSZd0FW5
DQLBdZBUa1Cu5gxKR8eOG7C5uWmjE1wyQPgUHqF7KfhEy2/96gV/YThb6jgrw2qGohdI88f6BQRk
35rivszawJRHEumOkIBj6+DAmMO/hnG7bdb0Auy6QOyK0Y3KvfMbxmn3EyN3seTOIN3ti+A/OIeK
3moHCclFz/U6ire4h7bdiLUEc9wp6SiRLAw3tPeO8tJqot6SzX21Alv+vjrrWUYLasSLRhrT/HGI
4Y3QRmYQBWdBT/F+6X1deSudx6rey91bp5BMEdi70eyBELL6DdzepiCghpA2DAaHjRN+jPpTlOJA
9nUJJxjzQ7SA2Pqlsb7fXmchLrfhmWWBS7EBbj2nJMtcuX8sa1KpAatSImU5YSjr9rqn4GZwG3pz
u6ws5rZLkfdSUkxAZh3kYPu72RxRktvdBtn+tA6CJS5OkFReXHv1aSGtJpcS7RpXnWWvaVE40tru
222Mr6lIXOAgJfgvCHexhz4SBGjHFnqsziWEqqv67ji7Wjrl+n0fF271DjXcpr23y5+tI1jEzWCw
gub2iYSxe6l3AK1hEqkzoCgav0iRxhYdQ9PZM9DaC26rW/cZcARCLAn0/xaEIq9X1GBFAnYyIErs
ZerPGDuy4iBkkKXRKtK1e1vE6Lt9wfiLyJ+uva1mmFoBYm/tWtU3y4cpnUnYQwU0aiEuW6OFiMiZ
SCxpc2lBWoDGK7BmQmb82tC5zvM57nEfzJQ3NkLuMutRme4OXfhdGz6aat7fdqPNhV3hcRGgihQj
GXoDJLjOjDmZEdytss9KleROf6GVuZMxXR1nincbVmQmFwDysR+RMgKs6khvUvijz6qIQJg4KLUP
BcSWg8oEbQebV3QTQ1w4JpEbg9L59cp2kZ477YyVjdUpADnjqzKzc6ywnW3P94nyGivTvhyc3+kk
QUC6bSlxpHc5dcArEe5KUyThshkjkK3CFK+GASxe1k8H30GXGOg9mKtxl6nd0xhph9uLvMSyL2f2
vxDoW7q2uGd46MwRILQONZh7XIrRLmjrgTYKrojL17oFxMe7zrByZwSTcmiGbozB5K5F4T6d90WU
+rdt2ozfK5u4qKfaWRnLy1fs231vPtrDe6uIgs323l+BcK5SmO0sTy3ssXKKLJFGBpTpUkglhOgo
KfzW8lUUJhUU0G4bJwTmdj8GgDsWKQDuZXT8gGts1nym73t0Xi8NieZeq+4rS3C1Ey0pFwLsvkzt
RAIouhEtsCiHoDpoeoFpmyAGskJLZgiEvByIVmT5aC/frUjt/RiznT6ZPghqBCfTpsuvYLi4Uqnm
ZCcmYEC6g76THzV0xWmJTsokCMNRALbp9isw7i6hOGCRrSeAVVNBJiho97o7UdRVRTKFIqAlmq7u
EyYFi/HcACguHpJhp8Aoy3YnUSe56Bt9OWQR/9MEjiAvSkE0f47kKcir5vm2l2/DQMdSU21oK/Nz
YBUro7yBSBb6fmIyaBPyo88jKuL/NxQuUBQpqylS6rU7tsZecaKXqYp3SeEInl+bB5nx1xguVHSx
ldHOdhBj8Z7EmKmOkRoj3rd4plTUm0WvItHacQHCrsNB70rA0fI+UkHMgEayWDRHI7KJ26tIAkSO
OWLpcmSYvFp1Igwiz/lnDFVTv5VTPNKrfNB8LZtF1GjbLwMcVaCxMXHX+ycHs3J1vZOidhig5la3
vlEfMSHcgnxRK+9Zeee00EUHEWNN6CiyefM4/ourcmdlQedqQu0bx7ECiV1MXoej6ALypQ1kubCv
ILhTcuqlNssUQNhFjN79mjBrbyLQqombjimk6ANzCjIqos4XWcZtBKsomIwxb9zwJOswsu5trkWK
bZteubKM2wSGGXfox8ZHc8pznRduXL5Y8M7bG3rzproC4VzfQjeINE2wA6lNokuHBlGwVjXS4IOZ
4xOY0GdRH6lo6biNkA1yXnQqIIswRGYxuwvL4n9mxrl2Cu7AMrUQtSgbMbdCc2RRY7ij3HXmOe5i
QTzcPEMgxb70WhkaJNSuz5DEjIZQ16Ta1a3hQckTCmpACD+hPbO09ffbn2rzFF5hcZ+qrpqsNR34
Q26A4dEfldrTWk+LXFn5L4lucMj/axb3iRrQ/OsFA5SidSeNTm6iP43LaKPc0R99nR2ge+sPLBR1
jmy7/F9c7rvpcjr2SYrlVBHju9QfTfpKx0GQ5t6MxCvruBuGBl5jMBrAOlv32uyJgRJNmUpMdQWs
dnwqovcV+Qh3z5i7vnOUHEZl1O9RJujZTms+dFNEFynC4S4aSjb0IP2BWWrVYsgJT78qRmkife7K
RBR1l6j65W3y7xKCtOna7wtbysPYBpYTvcYDpEGJBnUQjNrOA1Rn0ufZ+TPKL6Xe7m/vgY25tWVn
//8egtbra+BRMjMTenW4tDW2Jyd/mtChAcaZSYsLSZVKu5w99/1EnN72hhic3H0YoAmTqFpE1N56
GvXqASyAorrfbZdSZO44KFpLb/oM37hNXlswKtmPbRndJdmbaX6ktahRbztog1NJUVH/0vnud02Z
GKsznHl1JpOYuX0JhVitIYVyGIvPKYuJEwnOiU3nskCuumgdgpibiwhjGqpqXCNoI31DrMhv2u+N
9rsyBW/e7fzbCoeLAFI3JUmzDA9Y1YEVhzyGgOPPrN7n/eOk7BQVZ+2vunutssdJD73bzrX5EVfY
XFzQ7UptzeVM16p9ZmKOO31rUNns7KCjntyJ2h5FS8rFBZM1SqK0gKP57yq+10F0bmNkTGDU5mm7
MoqLCo2TmBnTgNKn88Ewul9Kpwpu67cNQTnrek9mcuKwIgZEXNVehLgmaaSWHrIq+H+kfVlz3DjS
7V+Z6HfMJUGQIL/4eh5IVqmk0mZZtmy/MLzIJAHuGwj8+nvo6dtdoirE2zMREzHhllRZABKZiVzO
eft8znoHEJRSoMQxcBSvdNAPJjqIMkUCeK5vCHNuvNL66HX84W0x56PlEzkrHRyyRo6JAxvjqCeU
SGxnJ9DwhUZfN91ZXUzGA8YqMrSJbshdgoVXRvVE7kr/qCZ9PxrI7dCq003tVWKcEI/HOEGTPwAV
dlnwta+y740YwqblYTX215zrbON7nD3Ok6+x0ksnMZWjhsWWFeNVw5pjj2ahcp5DSrZguc+GNCei
VspZBi6A6jqseCx/uFCcTuBx1+x79eRiRvXt7d1Y1hqNRfYyqZzlTZl2+zTLI8gKNGhkNkLPs0Zk
eZPYoFdc3uIvLwNjsye4gpK2+oL1z+gAaeoyzkHFM3zoNkHaz3qCE2mrswpGLgc+46ws9YV2H7zp
SIOPKskA3Xusmr0etsBQtwSuTkz2CWF1vSyvEmHqAcrzxu5o2NW3pbNzvZ2zlQ46a7/+WuG6bdnN
Mkxu0gyX3mehRqbBiOHxbc0434JwImMVVCQ92kiqGYuyCutdkCugtqPdP6xLChbHYr4FEeEdUHu/
d44yEWfmQ5+YS+InyB/md3lnZ1HXFWJXF04SVRMLQqXrEqO7AMzc+KZLHLE2ERxtmEtDmGv7ayjY
IiGDVfIcXX0OysU9pldQK3KLujlQYaFrQ15l03DBGhk1sMVEqMt5CP6TJNDpl1jZR4Z8IEqp+BJ2
/U6RFjjzAOcEFtTGWs/FmKdi1jdpKIlTSpw8HFfn7/v+2qiPHvGivPjUiw9WfQChTms2rP95J/Pn
/Q2WEzhJlSQBJg6zFrogLHNFUCcqGnabtrLdsLJbclYvR5D7ikZw3FykbQ8OuDNbNNWCu2JDzHlz
hOZdbqHM51mr+1p4rEZ/FJbDvQ+TZ0IguIwDGEL1zp7fWZhZ+w8ODSCqgCsG3EIQrB/EqeJzIhkO
rZBRwXVYj9cliolz9jhnN6o6BGh2JUMdVu7G1ThrJ04ELz8/Obc0D0hRo/Ifad5iVBpgVGRDIc86
kBMJq/CjyEoXsRO2cvaRVDD7xktiyQ812xreOusVgZaKafQg8F8h7nIhgrlWUI0qe3DbHdCuQwth
KNvlmNx8+7zOauGJqNWuJTOdrKpaRLXvGMZ1vd4Ky/Tvk1niPp1IWe1cmWbMDpZnPcmvA1SYgf1U
VOXGUs56JnTJWtB1x3vVUJopNB05PY7HtlGdyK+1iGoABjj9XVDshCzC1tlw9a+HUOAzUGpEayJa
Il1AP73UuaaYZCk5RAJbQt64D/reewQ90X2yt2LrE7iGEcVdpj8Rxb19aucu9YncdShDO1kJ+1fW
yVz6fOeiA1Pc0/Q42rEW796WRc+b4T8XuS4s5MB4nRD5wjleBGG6A/w5MG0jE3r35VV50RzB1fJk
hcWHdp/GcggZWBY23hfn7sPpcunLbUbV2Mk9BvUx8x6spFojDfXod7Fnf317rWcrhaeSVkbZLYOK
qhSSqDjCJI96jB3r6LpoUXAOnbdvAZPabuWHzqA1v1CjNbSc708pnQh2GFMVNwZx/XtLhDOwLsBn
9jR8SB6OgxMWUR5/TXbpVjnb2VKm1eWkRubWBE7wKAizffLo3YunPua7fIey20WKA30nYj9mUXfp
PrQx+QIOrMuL/lMD7W6i/oA4KYj9SFwenM/d3npHjvnWw+icaecWSAmXMWukflaBQOFpI8EEDR82
3yY5huM23dY5M3gaaqzOvauAYGhpOI8qCQFuGJISmIVbHe9ncxunUlbGdpm+Y2ZxUeBMtfw55MVN
U2J4/IczoneiIPvA3gHpyVgXKti72tq9rd3n/Nep+NVbgTQzemtLiGctuZKGHxVmq+3iqddbtBNb
27myi91k1VXlQ6W4vnftD3p6PyQ/317Mhoj1s0CMxVjxFIuhoDqkOY0Sx+xNUW34/LO5gJNNWxPS
GT/I3FEtm8b2BC9y+OLRv+zo3eTulP1D2EdgelteefnfLW9l8tJsnmwrg9jU/dShbjbZ71z69LaM
8xf/z7fEOlRzQQMCrhqcUq7QuDe1SHeQT+DdPHYu/Sb8972fH96WeP4i/yVxdQF0ILuCJZDYtTeJ
hSiw9LqtMOCsDBszegviPJA5Vle56v3eVsslo2N2WwcK6ZGA1eP3t1dydu9scHEA7JH67lqKhQ4g
VdBFSuvFmoDY6yYpdEyJE7feXYpq3X8nb7VzZWq0FAomULYPHbvDHKDU18L/XCbvZq/bCC/O3q2T
xS0/PwmluZULaXkQpieDJuTLTvZhtgW6ftYanQhZfn4iRKYTSBB6CElUuws8Hll5gPe3f4dGjw21
2zqslf8AYrGg0oKoGq3OAVpWdoP5puf3Dj2SYaO2dHbv6MI0yEGY8So1z4deN0UCX85BHqTVle3H
ebuFXnw+JjuRslKHitGGFMvT2L/J7rqDOaB6dVnegGiEihCF2zoE09plFZGbcm+VYXHj7+hGp/Xr
kfYl+D35DistGUZGWCdxBabvdw6Cwo/o6fvx6ZG6kR8DXClyL3hkIv3k78bIuTIAnd+zje9wtvvw
9DuslAi5UdB8pdgHEDpVMfAR3If52F+ApfRb+z175+xkA6LS1t69fRvPR2wna19pVFFR7fUt5Io6
9EmIwb/jcKA/kh+jE6K2ZO1p2H5DlfQOmHhgwNsCZzn/8DiRv2j8yeUBWYGUQQ757vuboESUmFwr
scPZW3tQFD2Mx+SB3iYmTL+9vfCzl/ZE7sqxC69vXK/CmQsV5kghsBtg+AFX97+S8itKP1kdl+j9
nh2sLu++ieToFkBHBRdMu/F8W77sq1zaX4v55fpPxFC3TxwRLJuYllGR8WcHYXZgZ6Hl/DSZhcjf
Qt52q2P2rDE6kbry7KwyXTZpSB2bHyRhcSEPCWBmtf/oIW+Yb01vvwaRenlNfwWlJ6tMmzIg45I/
1RHwiDmebvwT/g/DgvwWfLoDEDe/AXvvgVxXF8MHAEwV78i1vnj7RDes4i+Mo5MvMQAtGhYLetPa
uCvK3tdgsHK28iZbUlYWqQbI/5QtetN2VZh4LSDRn8eR/Seu+OQAVzan6KqlTQFSLPG9t3f9GLfZ
d1fuNFKE4g+o4P/zff6f9Lm+/7c69v/6X/z7e90A7zfNhtU//3XXPFf/uC++fn/u/3f5wz9/8eWf
/eviub79Wr7+pRd/gw//Qzig5r6++MeuGvJBvxufO/3w3I/F8Ovz8TWX3/z//eE/nn99yqNunn//
7Xs9VsPyaWleV7/98aPLH7//BsyOEwVaPv+PHy4L+P23y+7r619//toPv//mOf8E4JYFtHl34WxA
6PXbP9Tz8hPG/gmmR7C6oxUdXOE2x82q6m7Ifv/NCf4JblTmomQYLHhdS8G8r9Eu/ftv1P0n5kox
8QF41n//2W//b9kvTuev0/pHNZb3dY4hhd9/W+z+XyYFpAgcQJYUZXmKKUrMGqx0ozKCa9FSuivl
2CRXU0/zI0ZS7eQw+5MTfHHrGu1ptEoHi/ytoO3fojFhxWxA0aEVeG00q9bkuWSJtWNjLmJSCf2o
2AQzM1nZVpZ3vUxMxTGw2YNYxQvQUeiubNhU9rYrM0/HmSoVEvPOj1x1M55fqfdkt0Nzm6VC/a0k
EDJ6i0xAvVDHo9RBNuCly3OJnOe65Dr2mXZC7sztMxmy9Ik0ktzKtnnwOn9rCnD5zNPjXGRSbgPF
hoG7yl+3TbrjwK2eBTpmTbpgGg7CuZMaFBwhqebifdml9Ua27ZxEwAOD/IQytFqsGyaV7tFHmGHA
11WtPDpWK44eN3RvtY76aJF+3DDMZ+QhL7vAIiNlH/h8VbrvC3BHGxuox52THjNA+sKCZredl+aX
SPBvdTyc0RtUrRaKNxetZSC3fXmGXR/0eT5TcCXKNo3qWd/ZpLjJy5GEXuUeHD97f2I2/rifp/fx
5WPwl9IE0FGGHhlk0tH4+lKg1nPqF1rqOKfeh34SwZVrdLmxh+eEeAiFF25DsMitUxGUzMB97jsM
ZSd2lcZoGdEATqj9v8dIvyyGQydQx3EtvJvYuvWplU1rgYJAx6nqzHCBp/OU34FLiab7kaBlZ9eI
OiuORvTlvNVFsj45mFWQ44HSGtbTxbTB6sFBS1FWbdaB72XSJJrSZvhgZ5O1T3q7RbK9MlemwkZv
2LT1zi5SlyEeMHOh1gl+65fHZ6RJeJZmJs7nKilj5iXo1s98OzX7v6cnqBag2dzlS3e0jYWu9GQg
Xldn3DXxwEUaqiyr3tHSajcw5V8tZ7GXmJNCW4AH/hx/uYwnURD3gXlBXESWpW/rL1IEaGFz08z2
NiKUV4dlYyUu1kJxoxdBL+VMrdekok5M7I6e/MFgU3fgdizvkKYajxWcWCT8FJNYb+/hKnkOTCLM
oLhA+4IfBUwdgBVfivWByZr2Qk4A375oPICAyh3v5wuPOoeeuAclgl3SAFVuk6Hi1XqZh/c2QMAw
Yuwtd+SlYDbqnhDZ67jlTnqtJMj3Bh9crY2PYvwuZXU+xYO2h/u3F/wy3MR60YJkB0hII6pYwEZX
YnkVTIrC2sVoV8PYDesck4yhSHQ7R0VVk3wjtfBKfZaWJzQaM2QWcPvX3ggY68pqEwIM6K4FRB5I
1A5JIP9erQ6rcoHJAvJ6H9GQDUGrVakq8+cxLf1Yu8q9mgs5AjNdB/eqc5OHv7mBEAXGWQrDsqBO
+Cs9JR2rFcjrffQwB6CY7gLUPDg4KrowH+ApNvTz1fZBGqJCy/GWGA2l8JdaMjKkv3Mn4HHPLXnZ
AUgIkyVzt9EZ+0opFikU2wYziQnENVhWk4sMdJc+j3nS8O/A7Ki/A36h6sOCkq2C9HlZzjKsvEzv
ruEah5nPjVt4PJ6spNi1qs9vXI/mV2aa9Yaun908AFCCJBGMciBDfrl5KZdGeAabR1PRHH3JAFnA
y/7vGshl83CfbIRdcHA+fSmF9m6gRiH9uORT/ThVjbhCMbraOKJ1zLNo+KmU1Vo89CP0jgu1Kz1K
jqnAZmlnzGKTpU4sSVZ8eFvNV3Wff18pvGZhZ5c3BiDHXi6rIyyZYLp43HmD+tA0In+vAP9xlLmW
e1uAIhg/pXtf9tZVB/7sWE6jExs6AhJSunsrneRGhmWReBrY/tqCpbufwT1wRLgvv1EmG/QNltAc
jCSWe2Lb3XVZ2xyNdxV6mazxh6U6+vHtbVhu8yuZro1HEdzSQsbxUuaIDqF6Lm0ez8gGhJZyzUVQ
oNBW8JF8TJ36AXBv6mYoZn54W/DZa4J6AOJyTil8xUvBWZdoTkqXx047OQe7KcwuHycTFbnFNx4p
L1NKf5z0iahVfswH8kOuDNY4Zmq+zjL7gY4YJMsWIgjbKQ9+b5n3bU4oJrLrLWCUs3fU9UGMiEVa
/hqhsA56Z1YEh9oJlaOEaJwL3QdbFbHzu/mnlDXOW7sQhauJ89g403xkI6bYqsBvIrdhW1MoZxe0
mGxYhADMDKvdLAyayxA04eBoMF1UnNdfeD1uvRHO6qXn4omAFzuOcHUXyJinbiqwbTNSm1eBY/jV
lKj0aUY4/rW23eoKT3n3wm8Zjd9WzPOSAX4GUEncyDWGaeZXliopJBdKArQ+a2v74Fk52bsjhgfm
lqHFwctB5dpN8vvbos9tLaJdxIe4EoG7PkWDvCZRZIJoJ+fvTcXqq5zO6YblO6crp1JWW6t5ryyn
NzwmjY1RYYKsX2v33T6fg3GjFLC1oJXrGMqg5D6GvOOKT4C4bkWy71Gi2IghzrkOjMQxJCEC0A54
6wi+Alh4Q7Eg3VZBjJ4Z0EMFCMZsPuUiNP4mRuXZHTwRuHIdltNZ7gD6HlQVi+J75dIilkmRf+zV
uDXkfW4HkbnykQTw8Gz4VXM6eZ20fspGUMr58dR1znfeTfqyU/Ow4eLPLQiJFI5EHLw8uqZeGuO2
Z2iuxMxkLBlYZ/DSTY5gDSj3NU5v97aOnxUFxCEQyAYI+JyVSnSZlWZNLVCNqnwwkpWk/sFHtzyM
STa8e1vU2b1D1gbA2YhlX+lFwYTp8B7g8eCwBeOnbXYlcbdAJ89LAZ47ph9s8I+tFuQHEmAumL+O
vQR4/LbjN9e6VuPlf7KWv6SswiMtezxhCE5IdwJWPgU3Ue7UWw0O59eCUXFk9Rhew2s9SHwrnyfY
vrpFx1OvZxraUmxhHJ+TgjIsCIaQNXReNejJKTHMlFgLHsksDGhawrY7W4mZM4q2YONSBGmQBTKI
lzrdU3cchWrsOEDnJuB6Znucd4l2u70LtIktmKDX0nArEPRDBX4lLFY2yLhMjjJx7bht3IpGWec3
dVyWnlNcW7Xb/z1+2SWkAdwSEq/AnQdBMo7q5eJsCqhTy8poTLrS3iOUAiBo6m91NJ5ZlAtsYYSj
AAhbcucvpfQ+BoKXluK4HlowcbW8cbrQ7dJJhK0v5RbeyWu9ABEbAGuwNNDI2Os8/VS2CCkktWPA
nrg/kNsCf4quZrWVifn1vV8GvZ6DqAITChhPQAprFXs2NsWsHvBPYwPGPfUtqVqv5TsbgIf6UgZ6
0C2AcJgjn5jmjF9Yk6MwqVVStMUImuAtgbcAfvKAfDfN97UP4Dt0iUnUmOvEDwSanZldlfvEwmT4
LunBaRFNk905F2/bhNfHA8Zn3wJSK/p4Ea2s3s5pJ2Q9dA7eCyPu7J6DTymNRoe1ORBpq/rhbWlr
Lwv+Ab4wgXGYU4bru3J6ODGDd4+bxJWLtFWoSiI/j21WF7FNDCt2XeKwvwf7iMUhpUrRa71Ae0Po
Onk19ihhgaAviIPeBP6xUUDYQBbJIWCwGatyq4KyVkAfmVQGEDNgXKNXKVi/dN0gn9tAqgS5nIwj
EQEam8+dN9ENW/56J0FrjnAFygdoFiQEX14r4ledqIcsiUnBWxFjEpA/61LQMHWT5osrR3sLrvT1
wvzAX/4HH78giq0uMpLACmliisH+QXWHpq/EZaN6P3xbQ5aCGr766c3Ccw4fj5IQBmGQTl0PNvSd
6isUgEDWSotKfi0sj7QH7iN4ecip6dU+ba05ARlHMn7KRKHibKTyruhK/y6dHPDykswAKYXroCJx
WmfD+1bI5KspS4LZMALScVhD8GDK9Bik9mOV1uxgU574IROJA/CiMkhu7RKRueeV6h6BbsHDAZmX
j5lph12TG/Ge+lb/QGgApj0DltT0iJmSpjkqV3bxjNgqO+hxRo1O2ra+rXjnluHg5eWjO4zqwkly
dmkVMH+7nAv3aUqD7qJIwHNNaPvcUJI3oT8aK+ySzP5RilaHyu7FF1uDo6/peXGviA23Suoue3TG
vNxzpxrjBN8ENClJEzNXf5NzlebhyPTwfg6KGr1ykwZg0SwqG6yELeFgFwLZSB7r1E+bC9ARgIzQ
MqXfh42ZXBIWPuDi8oGZg6dK/9gOBM2thcOLKCMMXTDuANKQvhY77o7o/5/6BmidXWs5IV4/+saZ
xnqv0c6C6UqZlCZ0WGmJHesLP8xJ0t/otHREFMjK+syTaf4oGDIikqLLSLqYVVCNCMY9yTLnmdGJ
TtFMSIaGGNAKYSYNjhGt1cNBZIh3Pw4NJ2lEbHfZqSpN+W0mlMoiVxFTApkHmch94pULW3WeufzJ
cQrlhnXQWh8Vhjw+qUy5wHUgdlDGjW/XXwtRAYZU9lX6sxjs6tjjiMdHtNTWQNLrQEZao8hVo7oI
Bki/9+xwysZGPZeGZ/Z9n+IPY6ej3h3XdpBc4WN7JCeNZEgYzB5t9ihdoTIm1FDYN60z0mmni645
JGnBul1bDA04tupUh7RMbHB7WqWYruw6m5q7FkYH/Velm1s/prHMm30VtPxJOhm56uhg8t3op+UT
ncWDnek61vXYf6Ka8jLsieJjWNYC+JnpAHMbzVMdfDf2IO91M4LAciwyO6J2Km8UoYAl46JjEcMg
mn7X9SBdgjVrPBUj6dmmYVvlaToDbbus52jItU4xqeYpF9Bfwmvdetrn3AZ8AMAPdbMQamQl0MCD
4jatjbRCWc8gAlBt39wOPYRFyqtBSdrWfl7EwqMDqPzgd/WNaHLplA81njHItcxgSpg/OONs4x6p
BgjSokC/KBqvW509wEGOAmB1yrg7HmAM68FzgSngh8p3/TSPU1ZM9V3QClLepkNPcvAiioaCqRBj
EGNsBr9xw0ByCYwKIDN/bJXf+hHvA5J+qSxZOQeeVpLvPZESclX7Q39HPB0QAG/2qg9ClmorQ7Wz
KYHrZuUol0y8N1Mc1Lz2gY46TPhgmuhkz/1e8J3np5rEDmw8rppsgynMfYvuGe7qCMKaStT7SvvN
vT/hJu2zuTD3aWD8Kk68qUKJadZ4ajlt6v0AcELvRASN9hmIpxPH3pfZAJQcv1XJFDapzitQv46q
iX2LUH+X9dJ8JClxa8x0B9rZ8VwARFUVc3aXNwLkrH5XNV+ZtOidOycqj0erJTqu7Z55YQdI++vM
NrkT+0rJy1H23nwEw1DwKe3g/eKup8aPjRZzjngmBR2wqIQC32SXmG8KTahO1FT+9HkyVPILJmzU
V0jdp1+9PlMsLuvUQqU1Q4tD2Ipc4PvaMnvyOtKCwqdViuxQ3Sf5XjtsvlAuJ8BKyS0HyOVz7ZVh
ZywgZaROq496MFMVdSkKVCHGi+S0a6ze8aImdUo6oznGn0Wce7Pgl1zZyruBb0eOFjpQ2lfClj1g
qd2pL+JgIKPajQGfVYxZYPqUpW2QX2CCZTaAM0lAVW2qSf+00CKRXU5+I+f9lKXedSBzeKvJbSy6
c/zZvqdtowFM0pk+g4HN+M/RlsEtoiaHHbJ8dD97C6DelTN0BqUuMNuLA2v6qQYucgUTUgtmPzeg
XzQ7VrrNZ8oRe0YjuARaENQ3ub+fuT08GUA3g1cuN7I5DPAa72STU/iG2owBcGQXBlg34UECmP7E
v05QsvlBZM29sLSVYqFoh94J0zYB9pxdawdzfyP3vkO/hjT24YLtnW1srKBx9IQBHvQbsLAeQPF+
kU2d8y6rhXD3WUtKK2pVPf8AGQbMj+/pPovHgndoGmVVJuIKMDA8akrOihC1oWVym/YKRUYmEIr2
UIQvDj6RoqsgWXjd+Ayq4qzryWerY84XVeRIAE9l6XwSrJQudrSXElQ3SXnoXd6BGrGdF2UqFUf/
ZkODa0B4pkWcN13y3II7CeBwrqp5GHTMBaWghz6uvUSOA5ieAGq68+0Co968JkhjIGnX1zumWeFH
CZKyPgb50tmJe6LlhyE3hRV3pSMlHLJqx73L1PzNJLDTtx7Nxg8JJnLGfSAz9YVxI68lZlNoyPIG
+jFUAIsgI8xi1AxDBqZuTxkR+TkBe4Kt+7IIx3JQNYDT5swPayuDa5tIiwMMykA5MeC4OLmodVJO
Owfc89WFrk1e70dsths1UmOJyk4bKxRzYZmwQ037u+vPjnNsec1F2AD5ioWYpDfBFZDsMhZJVfh1
hNuV51Exk9EPjYSJjYoJvXgwAqkjYiptQKtNiaQhkEBJgOghTwM8JAJXHzpdW3uwCpQ22EtVN36i
CYz85dRIW8S6Vy79mgAXxN4ZRnt5W1cGZfqwzrJG7/JqUlWcpUCsfWda18hx5/R1Jr5xmuf1jwGA
MQkyjzwfiwv4QN/pP+R+71TmS5VbKrHiSdc1yv29Moom+8kdusTeJXOnQEbbEbtDtkXSwgUw7Vh2
1cFNbSbEhV0A2P1njWlk3PnBzFP+Iy8yKj9xu6IAZZnHEnaSIybhYZnMmOAAkGdd7ZvS04Ajq/Iu
ASCA7McwT8uhuUtoAfYvdMWAyV62AvNmPSueYa4HTNy1XTNGTZYZN5xLZKHCKWiBJdvlKnvuRZoU
YU3n9r1Vootpz1zjXlQoNBT7DPXNPBxG/JcYl5jelKjqwKdOONTQgd1Lo6pBHHTTMSqCvS7T7jPD
Z5OdnzXkwmmHSV2QcgDhj98hJgUzsSv9XVLO6l0hBuYdZyXJp8mGk9yzlNt1XJjKqJ0qZWcH+1a4
M8AsAPv9vnZKMe7QLiZ0VBJ/nPaFEemVlbZ2dTnWzWw+dN2UYfDMZ43/VNQEwF0N6LG/TugCNJEt
Bzg/E0wm2EschBOpEcnRSBntv5+LoWoj7KDbAIIIUDX7dM5G9PrTxB9DJ69ssfPpFDykrW5vaeMJ
90hyMh3RL+PNIUqO2WctHeezEFWdPYJeRrYXLDPiLpt7WK2uzYerTis1hhzzumxHgkIgYkSW5jMv
ZlpGFOmKdN/ZNqabhxHYWXuLdf59pfvipy1LzaOy7wEYMnGDntvGoYrGTPD5oeBN9Q1WkT6Wla0x
yk8TUHkbRwCSD/0WHuqtxlNRVQ3Zz6W/gl2Uko4/gBRSW3jB+MhuJo1uDloMTbJDB1zxM6jh9kPk
aTBE2Mlhup+ZxMCyW9vJs6AeepxV4yFybzFV9zz78Ga7Omu7a2syuopGQuGY66Ho8YRL7O6qqjJE
hVPv8GZfwCvsiUS6KHZs4QjQbjgN20m8eEBNYXSCSJI36A0HvFYPnal0DUWuvtssBSl5qn9yp5ZX
A7PYnWmUeTfS8b7sLBkX1tjc+CidIbTpOz+VcDp1f5/hnj82as5/JrlLx0tgy1Sxz8d275VZB6i/
yrerCG6wv9BI++9RSyF7IVMQzjutKb+NxdQ+CcLez3j/ZKEaEBSF7pj7PGxn27mYwIEeC6s3sdXl
rR9mHtVLesuzYoTheMJMOeiEM5E8lMq3MMwuWvvaT8ilEX4WKz3bj8xK52sjuybqBu3f+Blv91QH
wccAdcdjYNV21PNq1uFoKfLY5BX5XDJZvVfNSPY57dhjR9X0bvJLdO8nQf6lykokf1xDFKbmBR6t
y3F1cWN8c5UhrL/IkzILU2jPU+r36j0wVEyUUDPdMrcsMMcNmtiaWHnoueUj+HwO9tiUaFEZzDWd
PNDudrjRYWa0iTCmB+7rZhyjyRfsKW+L/GDXpfhk4D12ZJBBxFRbRW4y+zceQYYEOkkTNyQJllVL
/b7n8IVZO7IrpfPhMkPiOpwH63owxZFX7GLgGNZFV+oQVgmr4QaR4Qu8YmGMsQvg/+b0ycLL+sDr
WV7U9Uw/GwbQfBdoGh+rCmBwoZda/M5kZtp3s3+cdVJ90KDaxXeXeSwBE3tMWHBFUIT5qae+vVRT
/ikoWXbrWKSMGmZhtC0vFPDQXPKUWU57rTu3egTG/PCgyaC9/cQSMCC2iloHVuhhZ2lx45jJ2TuS
f57wygyNti5RXaqfuhHZXAwZYtRiIH6op7Y/4u2Za1RbreBz3gqe7dmc5FHWB17Iys4/mFSksVZ1
fokWPe9Y9KX56fvEOci2QCQtaR4HeD0bZX3xGo88FIFMDjQdyFHkWX7IG2QhwozkIHSe0/t6cPt7
Vtj5Y557fRtNo7zJ5plcIh0xH3D5YMMm/TyiQWMPv2OHLljHPiENVe6aEdPZid/L74lMzVWNauN1
4dZfK8RdeFCgG180jMX9pPOjAtbfV5KW9SMafekVAAL6XZsg0QC0ZA977FsFemLbaS/gPYsoYaRw
QhfJpr3AWz7scWUu0Xz1zgRdcGQTGl0j5gHc3ZgKClxJRXeZN3ngzXL41QJAcNV49tVUqOSSebU8
jtL9yBKHgMPIBvRRDxAi18os6KOZ6ycva/gtunAe0srjz6Vg8Ale6txzmfwcWP80Yg1f8eqoF6jE
ov4yFwEmLBggjIGGJ/r3YFIdrgqTdwfHUvdFNTq4NzCmoW4TzDojB36PLgyEXGxQn/Mpz8PZ4OE7
j0muIwdEUin8kQPUl7JB73OI932dQMvL5JPtaJnh7YT0GJBH+2aKKCDFgrBitjkUTQtXnc9yQHSe
d3N3ATygaY4Qu40PWVV7Md6g9sOU1ta8w9cHjntQIZkQj8kodcjagmDQECmHh1m5iFj9rqBHr0a+
Nvy/7J3Hkt1IlqbfpffgQIstLq4IyRAMJsmNGyWEw6Ed6un7A1hVTUZ1Z1ruZsZ6U1aWyeTV7uf8
splc50PjqXqNjdS3v6DBVqfMjXpxkm4dUOyhfVrf0ohKL1ChUsRhS/lj0vJpFYeGI6I6UHoz4Eae
mvCrxRFLyVjqe+cl0nZ5LseZ2OxASmYt0UuTA0RXvhPnbiWKw5QB8mSRoaKYbja3jaUxme7JVRn4
sNexHsWq7Ipm6+TQ1pWswomgQI83LzaW2eAGzsaQKHAzowfAb8rgwRC5Hx7adas8oLd8+WgU9pId
isIncrI0UucPmiCwkkBJkNPWFjYdrqHpTXe12wakVVoq+tbVRv/FH4bhoRzV1McEF6VpMnJqf62M
PJQJd5pyTkMXERq7oq5LD2ER2P0x92v3pWoMjjZUlLlMJiPsuJiYK5s7DXqyHOQwSfpEWIeipF/K
tjgWvd8/V2NNTVKEDCOIuXWHLHFlYH8C09JsHKoLnHiYhlmgmB08cLCpksBPVhp6jwNxdncDiXAZ
KX4m2rQ5L6Z78rEsgzM9pfVC+m3zEgwLcHG19uIP15NzczC7JU8TlxHsh+4kDYa1GpvPtRxbdTXb
JmrhbhJ2cGc42668BEO4Hqpa1OiHXclFY3NH27Fm7KdrUbTtx2YMeQ1qASyNRgCjmJOWd89OGzeL
w9pWC/FrTdMmrSXDu7Eqw6e1JTTvpApBbXfhd8ucEEnVmkng5oZ51Y5ruqIz6KZTMUsIiqUbiuJk
6ZEjkv7KuU3QeMzBOapCv7u2y85U59rsjcsivI+Op+zs6BHgK48T6OuAArlc2sOydON6YcoehmPJ
uf3ebx3xPS24ecgHaKunMM/77NZmmCsSFljLBuopw28NjOR4TIPB5CuYZuKpFmMYHAzbXunkRe2p
jkZOBNrBZdV6KUcBgM0XkKh4kCU/OyLwqpvYAB9u4ymV4xy7g9vx66QfVJ5CEY13a92xjEVjD27U
hCqg6cGsjJk7I2zCQ9+YIZujCrT9rg4Nnf4oCimHoy6V3V9ZYG131ZI2+tlca7c5GzU/KTaRFv3r
sXJ5M04hi0sDMFKPKok8kwvEdEbPS/K18evDXEV5eHDEZNwEAZR3AW9D0fG62GTrU5VoJguqkPuW
CJHP1hwVdJrk2fLWnhcOQO2bOosJgKvao3C94V5nAbHKFGIZfCMzZb0bdZBS3aEXemRQ8tFDXTZo
cum7E9kSjx3r2HVbWXzw2KKmZvBjS7ia22doZvdlgPiRjyTZVu1dgZ7Hdw+ZXZYr41sJ+Rs6k/jR
LiVLzxqpmgRG1ZA4n6pGlxuOrZeXcCiN8lhx1gHT+oFkv4Gwfqh1aTIQt+XsxG1kT20ypNqdMBZP
pbhrFy+gI9jLPVQ2wo/6M0V5PXJ1xPM2gixa23TLCLAOebwUOqofgoFzNHZHj6octSrZ0FNiddad
uVTK5LMd6GJbVadNIHFH6rOP3Jo1dGp5n4STKjKhx6hq0FIwKfyxgAqOiZ6YDk9ejfgMexo2IfP9
XBiZR335DA9wEy1BMV+DX47DQ983+Cs58u3x2etD9qmjth2DT1KpvPDPdS669l1Req7im2NM06NY
HDP90dWmMq4ztGDNdThTDH/iYGm754nsRARpTZFFX2o6ZXwS4nCzaHWwctfwzh6EUHXVM+VGZBtZ
Pk5ifnl5e58D9ZFlFjXZaFGpqSCPrJi866k2D8NaN4t1UI7n/xh6d/7iiwEyJQLh8JYkAlAwu5OO
fJMmN6f27Ow9SJdJ2IBUxmo0hyrCpDfGLIEGEHnZW73/Es3Smd+uPW2UT3lpg/xYeT4yEmk3W1I4
YddhEWCSsqJrdyoM/y24eTkdjcztDRW3VhEybBfG6sl7Y2GO6o4OC4LxNC2l1d/WNlDRITVaMl4m
bxqjnKVymX0GvQqWKQa07uc+DiqvaM9NVpOTZQadEVxPQhg0mDgLwcFRwgyYqveqnSd9Dtp5ZNw2
uMt5FDvPDMqXstqYXxAcF1lLSq0iyuzQLVE9nXvh1dGDKoZlIWEmytMbn+0+j1M9ujJxYAhyiP2x
K0out2iSF6PshuYJVkrYJ6+S3nhf+nYNAR/ptgmvpUBIu8a6r8LqbTPUQfu5siC5npfSbJXHfTcb
TfOTDv5brsS7/Cs9j/WP4U89iZt38Xnovn8f7j43r//k/5XGRMjm//NPB+C/GxP77vP38ncnI//B
T2ui473xSYPArrIFdyFrQe7205rouG9YPUmLAA90PFAfeNh/WhOdN1Q+UcHtIU/FSufzr/5pTYze
uBG2s9CxLPhwEi//jjXxp6jhF8YUtZ+FmYYUHbSGEYaJVyS+Sz9EHgRDB0Q6Y1RdqbH50AnVPYaz
vX4QNZmnJ0eM/fclcJr3lW0s5Smd7Cl4DLKsIx6k9q0Mm6sCylwBPU9tZvTy4Avl3ZNjyzUkI/WO
tjezidPeW5vjDEP23pTdOYA2rJJhdBA0eJgUy3h0hh7FQm209QlAqOWwDRYEz4NTz+ZtWpC0mKQs
lkUyy9ywTnkYljcuXaBXZVDYd/TSasA4uEIjmVxFh92I7wIExKjb727v9EPsKcqdbwbXNbIYQYUb
nQ2QLJu5Rbn1s037c3o11VlTHlHJDndcfKK+EghmLXjeQXcnx9HDciBYTmOkr6xwIOYLBnFbSTnl
a+lb+uIYtZZXsy5C5ORT0X6ZfV0SxjxXXgbkUlrgtClMZzIi1L+W/jiwBy69bA+5awozDhug4oNQ
IVekpbztoCRV7LHtWjI80zmfzsT3bn2flYj0Yda6z5mCzdJFQF3BCoKuvO+bKiCIa4mWT6xSwXQA
cmalz1fOBTtU3q0zzFN1iszJqe+Eoz9Dhw7TxRRFxqWuvA7OyQ2DLPGLPCLSyawQlhSdI4t4Cpwy
fxyANL9FRrA+KcopaK1oCnFJ09b24sLJw9saTTWcbc0oddDz0BAGvojwZuyGyo8HlYJsNIJ8YCaC
omdDyf3Fjuvag82Z5ajWxJ743h3sgHSYrVZ1YYLveKngO7pmd+ny6Dt+urphdEzt9UDMfv1tHGsv
PA6LND6xXiJuKIN6OQf4gRlJglDeqYjT9OBUlvE1GrKe9FwQuO4SgQ645371wg/N6DbXUzESLpAt
U+rERVBU1YNOm+K+L8yJb6bOB3FABAJpYgrL+LEsbn2rh9ki3LXNlpntpBLU7jDSAqzl/VaLW6De
NcN4rqzha+UD19yhiJ9ucndIUwUQ0i3VB2m2OkzwBLfiGiHI2gPXVJF5btZA+GcWZD1Db2YAYTaF
Wnpjp+frETq3eCqcudZFDJFj8MsZsuVam1WZXWyb26qPmdOr4mIZEtq8m8J05gcEyn4ovDx6QvdU
qctEfMUKT7TaTXXryDDtv6FLzxOc3d4lb+3qM+7TmshrEC2bhay1VhIYrPZdzTfhvsrn/LbFSp7F
1A12Z5zO0WlFUHWIxkj9PbkoZxaWJ+5yDk/Twlbz6sxSdeRYBnKNAxNNT59jlsd9tKwxv0Drpy3k
fy+1/0Bk9qeXWve5/e1K2/74zyvNDd/4FFts6vsATwGli/+60sI3AdZvF62wb/InPPQ5/7zSgjdo
xTZ5NJL6LYkRDdB/XWlo1jzuRwzA/iYQ+jtXGq2vv4uAbCx/OA4x84Q8RSzMr/RNAdxGKUiw5GQx
8pUU3t6/pJVXOxSqAkeKvLyImjM9SYMWQrqB1skuHpBc9gLTxPJmzpmXPQZWq+Q7lFSslzWaKbhM
3hb7kLLxe7HZ91ja1WBGxSlgNyN0d+rn9BSxOPnXeDtUcO2vvZP5sew7p/2kW+UuT6Ju+OF6RhGV
10UlDfe9u5R9z3iN+RIK2ldWeM7QUnw0ZyXQMUhtrsARBhuP2NcWva8w3b7OpN222rAHsebAoxcP
YdeT8w9sTQ5ztC9FabMtSNm+LIl5XX2iaLYlqtsXqmjbrSjxctqj7/i6Po+UsbF/jSO+4jtPB658
BDZiSbP3hW1p24HtDbkFaHKCXX2arr19yVP7wlfYzMix3hfBaV8Ko2Wx3uX7qjjua6Mtpb43fi6T
WrJYOvuS2W37Zl8uL6X0alQC2yYaNvP41tqwy6TS0iFOc19bw22DdbddtuzdgpTBfcW19nVX7Ktv
u6/BbIIjCLyXW9mp31flFCcee7O1L9Hkj5JTA2TTvritVXItbmv2uG/cct++m30TL/etfNg3dGff
1hddivnY7ls8oxEb/dgGbPfBtuhzZbjy5O37/7xjAWmqwQUYg3hot0qd7Fj2ndkeyJZuiitvgxS6
dDbWQ7MjDamzoQ7NTwTC6MUTFzO4BKYXMIpwgyuEDDY9wI5i9LUzZLcti/xTtuMcwQZ5zOGyvFcL
TOGx1cawXoooAh/p1GzhmJbIJY4QA2AoXDgfU9M0Ls6OsIgdbeFWB3kB6WNjtndEZhlpKzvRJweQ
ojbQBtUDDuwqmFPrKtxxHUc065xoay35iu3Yz7TBQMvkB3fOjg1FO07k7JgRzG2t42rqUQHYKivf
ltmyqSA2sEmzqejE2jEodM2b6tVT7XCed5wqdTfMqt/xq2XHshC9duqq2SAuhBCgXc4GfIW5BmP3
djxMbdCYv6NkkNbNy0p8HxljO45WjsN0XxRdJOLGIj4L2TmgG9gZ+BuELFgcNVngck1YLAIweJM5
uzt2546N8ymyUlyCYkf36h3pQ8/SP5tsaMWRci2wwPInLrhjhMWOF056ooxK7jii+okpbvBitCON
Dg0qiBd2BFLvaCSCBZBJvYGUwkYjkmSdB/rWzu7wUOV6+CI3aBOMFZTTNMfpjpEK7LOaJDhos2Oi
HmqZP+SOlKZyQ037oFk++nkLlpoye1Fxl/n+Q7mjrZMvCHQt1ggdl7kjsrIsQGdRf4HUVjtq6+8I
rrejuUANILvFjvJGLtlCoEKAv7memBnzHRNmJwAfdqJ0rhJ2fgbmxSWr4IJaZ0b7wVn+1S03qLnd
YedcjCUCvx2Orpte8cbvMPXI6XFf7uB1ietBnHIDCWMKRfel3YHudsO8gx3+Dldt3yw7KL5u+Lgr
AqDycYfNvWJRdeLgD6oPaGvIZqk2lJ3wPj+hem146ncQPnWIMDkDUALOe8g84dQ3zF6LAj3Iggxz
pPxwg/W9Ff1bUm5ov7cD/9VOAtg7IeDu5EA5uHznHLjxKztcHQC2dSScK3tbcVPltop9SzDIOHn2
gsTHuQpKgl5Xu7jHizXe8nGlx2UwH6WXTm+zoEhS2UCGl6l8mn33piza9oGx86l0+/ztorA8hcZN
3WXPAvEoN4J9Q0/eA7F6KwOpQdBSOD44C+ih2V77ElE9wGVjqgPnf31RgEGgyL6VTE3bPoJOXLud
eZWlzINRr/ItQPk9d5zkCYinoAqLF7lM7xt2k6PJk/DN7CAZ1r+l5ny2lP2e+IorkWd4OkhMmVIB
QCPEWUbeFxQW78DV/APWIj4RYTcXEskbeHR5t26GLdkbZ2SzX2pfvvSB0gdDD9et3bvfG2s+LQDQ
dwN+wOuZ9W5NNHrHD26az7FPoNZhGPv0yp+ydy1/g4VBgprPJczSgyiQ5sKb8H2PhdbtJeucexgo
K+4QeCnTRbTacMqxGo7sKm/tZQxPTq7o+LAWmR4BAdNE2HP4GFW+fVlXSYu2lRmoAc3PAQIdRPg1
u1Jfk4Cclzdiqq8HlEYHZ8xjt1/elrl6LAd5a4zLYMT46OU33Xl30lDFzZqq+ZEyObbKlqIP/iJU
u/N9oXP9To1QQpZajIu7FC9Tl1d3fOxjHIKb3grZ4/3gLDqHSFlBPoF/pOk+ZsC/59HzF+9M2ubZ
rozgYrjypVVlCQ7OzYtOBea00De2KyCfVXRpXXknIuE+9xDisODKerS0HQKQOY9z10axCqfqk2dD
goSqDR+EwXWy+uYChshVzXJ9P1CsQUxbBEmSeKgVnsepqX54wVLfumFtneWYLadFm/7dYMz1W7Pr
v9kFWcatUSX1AugWL4ZEvOTZfXTIyPbpa+ttbxd2Aejtqou5pPWz30xlLGfQA9VXdINGOn8o0nlM
+VGV433dZkHSZIrug2hoUkRt04NsIlC1LHvXzdkfZjMYj/TL6gMe5e6Y580fQo8k/E/p17IcPsEO
M9JsrpFnIzXrd77hOSfRSudbYImXwlTrS4kXISa1hPllhYlaJnqk3Xxkd0doinSGdGgC3VJuC2zN
NjIg95s2wEgCFIoMssc8So3nADGqTsbSJyESgYpViNvGJpNgHhaef8DMmte3st3KhdcKcYkz3/Xo
AGNUyVFxDlCqXA1udGVIv48Beh4J212v6FdGftMjjEIQfwqtoHzQfmp/85zySUzrh8XOfuTaGB8N
Y1pIaZTFp3RoUVReZV4BP5t7JEjx4qvGPre121dXRW1iRD1yoNqEvPRZJb4Ic2nMB9uyR3lnw+CE
cGaDnL0fLXLdGTZJ5q6TTKId+Iy02/dP3UBU1vUS1oN0DhhsbbQcXi6pxFqn0d9ImdpeG1pf5gGw
l48iGBEXSonA5esYAn3mR6/IRqTSUeubs7xHGaEd6NY2V+oa/FkTGlHaClV3THatko9F5gztM3pL
Y/7oKZUGmx6JCcq5Jkcam+Y5Uxmi7HedMiwb0SwlQrO8TXECsfuHVCGH/cMoI1sWn0Xbpa1KejGK
H2aUBbmKkejylHoEzp9cogNiQiA7Aohn34LGGl1677XT+E8FwbOxMjtZnvwG8Sv7/Yi55r4zCsN5
KTAkfnCIxDOPlZ1Z5h9NnrlGddy3uP9daP+DrfLPFtobPX3Oh99W2u0/+NdK6zpsrCF678AKA1bK
nyCt67/xiE+ykHCZkRdQdfZfG635xuI/IU/4Z0Tcrxtt+GZPUQhBKGgP8nF4/RM9fvgJvv6M8/vv
8+MIj/l9o3UIq/K8gEJO/PsBnvft3//iwl1koJGNoMC12DGrOGVRYYnM5Yy7PtdWVHf4GowGyY+H
X+3QaX+aY6Mx2zbWojOtwzinuTpUqawXfpu1IFwiz8S1TShVTjmNaNXBj+ZOxCrPGhy4OgOjZMJL
xZ2WvmQNgAOpLqgn5q9dWizIxYW5WWIwCzkMuON8valKuQrG0HokIy6FasUEAieCOPPAUEhocKh1
yPGIJpYGvsbChGLWUqLKZY6OraCtrhhVZiO2ms68M0Toh5eqL7PbLlcu3JhrM/m6s5s/KDtYq6sJ
y3XGRd53YzJVdUgIXCWGoywpazbX4X4dZHg/16ZxZ0eIFniBnVs8YmPNP7Jt0doFQzuNFwP10gyD
lD9kcyTeOyAKiJuYfd9XA2wnq922t69i9mH7WsN5png91d8iXRjesUyrMmDbnwzvGvPHlJ5Kv/P7
I2eKSNqlzhE6BcLl2smWrrlPjaX2Ym8Mba5ps7atez1mkIk+oprDCOJ1QShpraBnJFY+VlmkGcBT
Z7jQRjmIh6FrHX2cHIQqThqE1aVw6uZmbtvK/dJr7kY1CXRfFasLaGdUPDAj+4xSvMvI1HP/WVhW
edt3xciCPRMeneRjN7Frhk6FLnRuvmZyAEar7MD94KX2dCkhFP3YXpp7z1k+o9bB+6t4G2Nn8FD3
ukSfd+UfgQRvOSAbWtHzMVaxoJneURc2mr/cpYsISCg/Wsv8digjric9rf6YhH23afuRK4BIIkGZ
JQruc1H/ZfrOq3rIPfDNo+cGuy9eXEzfrwAht84iviarTpo0z0/bunO2TVyXMSykmkBr/REPRc3H
BFI7wmT2WCmrqvIv3uQ0N1gpgscmqF28/E12JyoLudn27rFHzckvZ9I/fvu/ZdO9Aq94inD2AblR
YFgwQ6+z/txhEaYkXylJ8UzkZIc6Qj4Iei1DPu1CzhRI+UhOcwYenHR2/wlMx5xvnMaW0dFp+zEh
Tr3C1ty7axeDjU4//MFPf0Szh2/CiKqLEUn32c4kofWF6pBkUy1T32R25SdVVv3wi/DOmYL6vubH
eEJ4CHI/9VomKe1T36PFKx6bZh0+KZQaLZhJtXD/CcsJDn1miffKM4zvSyrqx9YNy3vl41+JRes0
GsiMv+JQdhmM7YwH+qyVxKSRGSV735+/ja+ymH9+5L4JlOhDn+GofGWxLaw5GKfM1mTl5N5Trbrx
g279F5nl9mVJy+HKM1N5qLpsObassuhXhwC7oO4fAmOyrvwxp2KDeT6R5bjchJmRnYJ2kKfFoP3r
z5/r68APPnEYQsvGbc7n7jnbN+KXwz0aqwyJHya8tbP1H6x24AZFs55qbdrIX/z2hFsUyx0/p/qv
3qbNNPsL+7d920BkLbIJgi14IXr1NkVRl4Vqwb6Uzp5/RZsgjhWgEMTrS/MuNEbrHqfLcBrzXp2W
tUeQUtfjYY0gQep1PcLtfRcqNW7dxVZsfqF9PeNU+4uIsz1k4vdnuaX28+agkSOp9XWVZFhUs6r9
TCdlWHCldGWf6LQXz4hUuT/WpS8OPQR/xm6nbTLQhD6K0VmBzOSHKO2ny5j77gfycXomRNu474TR
H61wVBcfH/tlDkp9TiubBScT2T8S8P7WwPX/HOG9per8z4T37fcvn6tX2b3bf/EPxtuHHvjXAAX/
vU1J5CjyJduCYX9hud0324EMgQNw7kXBFpzyD0rAcQjghVzgd8Fc5hMH8bcGqD179pdvEOlH/5ic
8AQ7W3jk77+xbhixXSppHWY/R/xRjDL9Vu5UIBJeeWcaW8hcMciPauMLjYCUi0TvLGLY+eGx3LhF
XeTWdBibsnzJh0l8YRsI3AQ7m/UgBLY/9PgG8YoKX/indEO7EK3NdWxKQ94SYySrU9qplc24t+CO
4dYQOyN9i0b+zkKUh9S3sNiZkZh+lG3kvVRlVLwrxkq+E9UITFEhfHyug2mzccFR3iqlp3dqGfJ7
Y9TLkBRjnt7qzhr8E5eyyBIAfYE5fja7ePSW7sPgALoc6JYl/sn3dHqfkcLTHAIfhY0ebTNMOqOq
5jPUIn5kC3XnMXJnmn0zXVIAH3q6YW5YJvkxzZtv5dTJYptxjnyGLM4tICAMvjJZ/9w24nS1U+TL
7ro4d4GPQNfJrPvSgwI/Gpj2qoMUcjmFjg5YJvWQnuysHhIjHFo7RnvNTWfaOP1jDMmjf+hn07yG
BK9QI4AXf/JKM53iisOZggFtAaFgLHWM2MnC0jlYlDsMCf8U3YuLmOCQovXzDxlt2M9jEULk9p75
1jHZu3hxC0BDWUeFRN5HGneSLZYpzsQUeU95Xy2fwlCo6GyZtjvHAgPIgJismo6qrBFCAu6nD65r
+/JAUKqAB5fNhMwtcLKPs64FcIjfgypj94mWAymjcNd1oNqLBk35SqGkPJsMm+1pIcHhhyIW8Vue
geZdr1A51kFWhv/d7pr6pXIE5rUyHduU6KvZqOIm0upLt/QNlG8/L92lx6Bx1xQpyTld7qKSKnwM
YwdUkt1j3uO4iweBgjjx2Lt/2LJFs+h5vkGb0wgEd5Ce7N9htlXPJcK7kqJINujYd5r2utuY8Rkw
1T1jdoUw34+Pv3VG/n8qHfLZ1f7nk/StepVpvv3xn8eoF71hYCWdjtORY3MPwvy5k26n2z9YVduH
VUUoADG03YucNf86Qi2OYQ9rBfOuT1AE+Rh/5wjdB6ZfTlASX8gFC+HbIX1JGn49peQDJl9VkFli
GSHFHkyxKFtxf5hOEs2L9YCyxBiuxjEc2ztysCPIOj2DY2EFwHNsNJ2DQBbu5UdjCByaptGI+8Ku
RxG3SqNe3iCTzSZlRRAXRKt9DfsBtMQYNp4JG1RW3Xj06rUxwS3es1GN43tzaTMP+XhdLHHQ2ZWb
uFHDbOybrfk4DEb2oVpXD99oFm5ILLPFHCM7btDlktclLwQceuVNsdYZmFzfzR8VProusecOvYaM
AhIB8rbtrJPnUTB/HAar1ieb5sxrciILcVat59pYzpp1JaGx2+wMS2/JY8RPiF3BK3N56mWeO+8i
pNc38yABwF2Mj/z/uUBfnKfIc+IhbTnmQkqeLwjOLZeyvIUurqAWtkzklDnPo8WLPNQLycfsyd1f
xD7u689vH+1Gl6NPi4gd8biHXw2BpbAYfAmcBKKjsvsyakTusZiUmi6+KP3HgsMxEZ6hEtC44N7s
zcE/+GWOJ8eaaGTmL67+IlmUm/+3uTS0UANgtyHtnHBb0q1/v6+tsklVNkXIp+B97y3Dn4mEmliB
snm4tjEdn3751f03a9d/83iI8wKXB2WLsZ1tTv5lBsfyOZb22vJ4c7+e9NDlHwXoZKKGuv9q2UV3
/vPHe73lgbRuwgFAJWYRG1Dv98fTTS9Dwk7DhHD8mXjRdLom9rY4iFyUf/HSOEBevZU81BZyyXjv
8mZyQvz60no0MrRSO2FiLHjhkZzXX/OpWf8qBO/fHobjB/0G/2vTcE2uzO8Pk09DXaxpHiSpQUQA
8dztCbror8o8SOb8/eUQq2yjeaRCFk0lr2aTU/76cuQ0u1O+Tu5hECQbRUd/9ow5sdLJWa6RD+bt
C9YU0/tYuoZlEA8JtLw1PTVHtNV1SBMz3Cn3eOl6I6dQRn/A23lCb4FkfHLFxwLuCKGiXZOBgm2h
sWEebWCVuJjMtLqgTTC+R2RUqLsodYzxoufV/8Od8Iwd10HzBZIckpBplQtpEZMDgX15HTxy+aZw
WtXHzKJnbzpk0bqok+8VcNpMcziRT+i4y+fJMTgjhhH5Q1KUdhOd874X7mNltMjWsKH7JnwV9JxC
qTmm3Q27DhIOBCXawK8GVTOGHspBlO2bLjvzFrTAxuwdUulDIRiVt6SnylJ1fbAqf1T31srZmgy+
Lqhe1T1g1Y0mkJVvolLSPKamNRSnMcibsgKsnhZxq0bTB37HwFHei8ls/BdfiXE8hEjHvS+0glWk
Dtt9056zsO+rG1r/xAfYIKNPohWZ+4eZyKWvK3LFR09KAhDivrXy4WFFDVO8V1FWdI/O0urxnRlh
G72Euazzu1VWzRj3FMSWmztxgrlOCmohrJPbi0VfhpWuOiyXcyHfp/niFk+tPbRNenC6LL9fdWXY
ZODPevmCNqjiqQxhG70dtS8ICFdhl514xLCGSCIEIVlz1/uyyLIkzCRdppj0FG/E+F30zTcSKbbi
oWJIQ33xjCVy4tVHpO5Bg3WG8YKo1J+vSmWiurAG7qjT3LTBeHY7cLuXPtO1+zwStzO/x9yQVsc+
DWdyKFRJ+KwVGsv4tmzXKt2Y6rYUHxjNHP+aeKqOik2o/OoTnwXO9ks2TIGFWYvULfuznerAGM4w
oqr9ujakmGAPHiCuD1VIdfnBCYtoG3VrmR/MGfUOPLOJcrLnhuRjH4l1wKdnDDde6jjFkZEvnBKV
qUldo0MIzmm2iOBE7SHBMmU9cVLxyodNmIQENR4Mgz6rgWePurBas+rUdpDvF2i2+uNi881MVi2n
NNZDVM0JGkqYoLJP6VzLpSY+p5iWZjigGxTDdTi4Y3osGyDYowvGTP2wCLF4LCK9NSvSE46z4+Ur
AKcxRMeBYj+soZPbYb8NGhdpxIyyyxAV0LiGy8kSBVUmz3O1AKchZUWeWWUZDlS/wRtxS1wZqi0z
tMblktmNd1MMuV0htmyjT3kdpM0JTzG1bXiBiubUtnngX/mqzYY4WDHGXFOH4qBnRVqwcbBhdWfL
MUrfjmiFvXdZNtvGpXa0OWIONKv7fvSChlOpqSVpDyJ954683gNeB66YkNsGntLShaPWu8XtmtIg
+idyFE959fmIeeZlwONseqIsZ5m8n42CfCQ1Q/BHl5nbg3PIXdOOOZ1QNjttr9FgtrbSia7KEng6
zNs+QbXbKPecT5Ww0r/ClF6f0A5BbRQMkLzPhUPQ3atxgoNkqPBmkK0145qpMORI4d4TH9rKo26C
qHk/K2Nar2xYxfxsGqn9aXDCOrqt6nYcbltJ0uG5rWYzPLDLLhGBTKTbvPytC5h9DMw5JOCNOFaX
hqBXEtKqEmmWd0WGO6dy30azqRK25Sl2Vsv4iwt4z83+Zb7aH8sJuBa3655R/NWVxUzZcDwgpTa7
sTohllY4a6cpce3ae7+Q+vbU4B/hn9npvQgN81hDRECtZM3Vn7/oV1PO9kTYUrdVAnmmbTmvXjSZ
Vb0zbNYtm2BB/8KFk35xORWRppMVGN2GnXD/Kuzw378NDAOWR34jPFi4lyz9el8XoOVUArpTYrXT
kgwVZ2w5138zutHlO0d23i75JJoSVOn3qWCckc00I77GetrKHWi6+E/2zmw3bmTN1q+y0deHBTI4
N9AH6GSOytQ8WjeEPCg4z/PT90fZdVpKuaXtfdfAKRQKLthWJJnBYMT/r/WtTeeidP/4/r2/FmI9
kdZxwph3pnP78PW1lDm7nyQNUSMGjQrWyhC7Xqntbx+PclSTxarED+fApjmEhyOxP/qW9Fr0Q5kk
FKDKhBhvtzQ8s0i0tZu7vCdm7TYQtfDnU/v/T+D/honm1f1/Z965fmq/h//4z+rpa/j0ujn88td+
ncSx8PCPTSsXfe+MHf+7O4yFhyga9vK0GEhWeRE1/613Fn9p7D9InqeZZ5v6nBH8q7jJyRz4p8mp
nUwyFYTpHx3M55iy1xt8XjAO84TzNpagOdDsaHmRoy1xyRlQ98jRUzY+foIfIVQwZ5lVNmEdpsYD
X9El8oQi1H6h6c14N7H/1HZdBAQInVeaPGOaHq8lpSN9LYwm2tKqjTYimGpyr1UsIaHdY/ZGqVLS
jJQU3KOxzAkWreR3M5PlzqmV22xi81k5arZHoNSouOL96j6MSgIislD57hMAcAXaRFv35hB53Ogv
7F0jD+M9amWn7dnUlJle74oqlk+DSKwvo4wr3nR2ckU4Dppmv4njXSwNdI6me+Bzu4hdNId3fVUI
81k2GU7FpOr6ZdlmxoUJuQ+jRm14ha/3l/Re8ATFrbRDvLB5t6mNrtUB5wQGUPymodLJIZ2lqplS
CJVlOhl7vx5s/SSOE9x8TlBF14T1iQ5+3DASllj7cXPKISLc5Dy3pxG5YyhyMtt8UCmYDLcCvmG2
m/wI8gU7+R9+YCVAZBIkf4FDzggilTK5xUwZ1stRcznrY2NB9bjFa+vH3yjRxbzv4UliBL6jwjm6
3dLv/dQqN44zIdXqJmeUVPSKosSGZXRdW3bPfTCwiJH5qjpFjZbUTFtsKj/QCSgtBDHTpCvHFyaF
u8pCv80rZZlWEIPVU4w/Tpx6cmJrehYq1H0DYAXorYFESWHRbjE8oWWudoq3iQbq1LUVFq/W8KUn
MiIi+p4d7CJlBp1C3qmrXV/i9fQ6M8qdgzPVAmKW1XX+Cgqlde9D1lMWteWU3bKc0EMv+t5xn1rg
RNoiN2N3b1ed2RwKxJMT5pkKg9caUHeqrjvyaEKmvCDMrtVFcgo+zOiuLCPtmFqpbhlfTJPunjn5
KYyWturce9eNnRunjPMzC89ru1aDJr6kNu10V1rE2WjX+0VV3+Hst+78yY2+B2qmG+dl3hWPwxhn
4WayARNkQ5hIrxxct/dInzMvHOBBsdcWShouORrGwW3d2/G46VqHzmZvZ/03C4Gf9GL2s7yjcCJ9
IyiWvbQNQDDYoyOceg/ZA837xlRq9wT2/0S93jSR8mq13E+iR+1J5zZPFvYQinBVZQoNbQBf/TmE
+27YdgWFrckxTHet07+4LNJW3Jom2++lH5bjl6ztGBv0X5B7NbDodQcdBPSF02jkEXdE5U7U61CQ
dPpNGY4+Eb74K26jWYO6MlFm7ELNrFS4B4XkwCn7Eh6FxB79pDp91a8IOpLRIrCxqZ8EUVzWW4Si
AXjHRIc5RLhhce5ovlouh0mJpxuanpTd8pG5CFqs1IxzXAlts1BH3f5eDVlieQrVfYkNrCpuWjow
za4AQoCfo00DQgZLhFckKlqwIjWwp5yKMXGtGiK7eoTcVvBUxKmxzbU+OB9NoMnrLmtspH16hB8q
cw2l9npN8KX4iGr2iNJ5/CM7NH5MHAwuCjGIE5f2v1zksoyebQcQ3LpPcnwCjSvGFvN8oGKCV5Iw
P4H5UwBDVStrOaBR3aaQi2Z+pszuONGJB2wXmLwADeX3FGrML7DAGwzjlQWlAZ17Xy4K069bpood
Q1wEUtBQOJUyWOmDpePKDrEUjKXRyn3MVhH+uizPOX649woLa7HoqfE466Ax0l1uF264dkoNi1o6
HyEXae+6ALOjckqIWTU6yNAloUfIOsIsybzRh5yxthuMFGBZAz3cI1GX9k6Ubo44X3kRcNQUdbJm
Udc0X8ZrQbLBQ0h6ir+mVBFMiIFStVMWYT9qFXQZx5qq3lOQoluHIreiHHomOx2ozTHd2Me0lO4q
FKVuhV4rVMTt3TKN8iLCOkiSiOIXF3Yv9NjoFoi6yw6ZcV9yR2sekR4U0JlvqEkGAkbNVOZGWQkc
ObgVlUDh/K61Dmj6NrLT5WCDjPUyQ7LDLXWzrOJdZCplhDKPQMIDwutBqMS+aPzcVSC72dw3InJc
sOgg6hd4eEbUhzFy3A0QLWigC7VqfbtbSvClbbsChKD3+9QM0ASCAomtIb5QjMlHf1MYbloCAMFo
aFKuaRdVL4fyYER8nXTZtEe4gWN8PdoK1QjTaUfsSLCxrsPStXOPZjcNxD41R8tT/bSpLiMamO0B
xrXdbyOT8tHWHOr6mYZafUPWYDOsGjQlkg9YpD8QM3LWg/9aNx6GjHL0clDhjxQOgukGLgBJ9BJM
Qr/oAHuZm7RGG3+OWD0s9pJeXuxFg4pXUxbUqVDMUnDiK0ho4HqOUotmU85xhtGCJ7C2lnXqdOZD
B04ST+1YWVNz3kwtzU04HHQEiwjOytrW2DhTBCuzCTJkxGKsi6Cxdvo0WukhUFu5G9Ha94c+nbVD
JFJAWdioWZgYZ5TbBnExqVmqewPykXhdDplFXRrzib4UYSce5UwiQ1o2FS4VHyeqz3paX1unH53z
hity76jW5A5LCsLtswS5knGSqB3vp7iKlQ4TEien7LyJNXoOTq+a52pm48ed2gYuVjTvx4j19WXu
OXRdvySlIsEIoTI9MztlvDYLHyxrYLBoQl4JYKIYAn+/ttBEKx61sAqKeckx8keIKuFDojWhhNWB
nQayBBXEXarIMryEp5BdayN9zzuFyuCogkaOE3HCuuEaq6S0gP56UnOrZyPnou5yJ83cVR6lXbCs
aZyatAdap/b3VWIb6iZCGT2tYTuhwGv8uu9SL+SJCAmiK41SP5EGYcX0VK1i5XSSQlDAXBwvunQI
5GMLM+UxorqKay6y+KARvQm+04TUolXOhjfcjXpXmzcyU8wihaNhNumanSH+3XRoh3XRIAc6tNAc
pivNmSQusDGA4jyVuWuHC9ctxSM6VxQ36WhmF5jM7McoMdRyNdSx0DctTEx9kaHGrVbUd6j+zcI3
ZNxI5Gir61oado9thIWe1aFOzPXouG2Hjh/qlDfzLEGxqHJ0FkmkJw8+c1s9paJVmZshNpNgFwlp
UrOzCl4E1mRHqb3ACsQl6qXSUlKq3QoYpjQBY4fKaKzZdQWn2tCL+ywZonOhKemNg+pwhISm6eaq
KSlBe7XVsQdvNF7Aas5uuA5GYGOYLagJl4mhl8sxdqt7FS164RlB2wLY6U1bWSU4COLz2Cya+Byg
G0SjNs7c7RRC9TsZQQt6IGcHyPr0ak58mllPPhz1zqNX4zyWc0rWMmXSWNfQtNN4qfpY9xaEnLZr
NrMJGrBCbv1WkcxmJNjPqLiH26LttE03xwRsEUsXVxOP6rjWx5opGtosnRaXsJOiS1adH6qXPlW9
85CC1fNURT3wo9TMz0urCMrFvH304HeoJlNfNxoP3CyTRiE1EyA57DzWiTx0XYy6Pd419E6TtOnG
+dJao7w19lNgUIShgq0H39OY1traTGIfxJCBV8uz07R2d2WnWw+5Ekf7HGoArmZf7RsvxgUOwS5W
hyezKkdjodslRpqGLWOw0OrEStla+5V9oPcenCqaT2k8ryt6bjWoAN4PeWtfsFF3nyh55+CImtFc
NIDWsR/gfuMAERlwe9nodjfBBAd7O+GvvrC6Wfo6wtzb0lJqeQJmiMwKlMLwNVYjN9+lncn6Rwql
TjwDQWpoQcy+xQcytFq66gs7gHA9sLp/UqaYxSyv6k1iVpGZFv081ixKW3NP+HWZIgfQm5cZ8K6B
oEbkjZMpr6PMz5ZJAvEsSEnVRXKipBd6iNcHqgo6zVdH6IufY71RMb7/BEBaES8SoGUR4DEXUl61
03hjluBqWS2LVPXPQLAYZMKO9fPHoxwX1l4uVEcV+6JdUzEdvx1mSubzSA/Rzxwm0JJ2WaeF11qh
exBDnysLFw4D7ZJp4C6wneLZ1koLXVhA+eUGKUZQfFL7PCoQ8YFIE+YM7pjI6mwSH99+oCZScj8x
whxNmm6sNYtzdOaP8vLj6/7dKLqJGJywEpVC3tEoMWT0DvgG+lsgqDtOKAa7Df+zQMSjFiXXQpEL
aCf1C1SC5Be9vRZzcDi/RU5GeYADNGspeRIcH8rxNsLtnH/SEH1/TbaNqIDbR7EE1cPRaLrDUb3x
+4y9kctDM9KjW6l+0dWfzMyjEihX5cBVAShFcY164XG6aFeoLW8eng0fUVW0zoGYFwt/rFCn6kW2
iukg+p9UXeeP/vZxpIaH7gwVB0ZqDp5vb6SLt4C3HNYvx8rq5yoEJGgGQbdXg9a6Uac+/cbKP3iq
wjz9ZD4elRLRjrDW0vwlvw5IPdPl7dCxQdSDSYvPI1eLV2fMueJ5MGedFhUCVi/c6/awrCs45598
n+9mDzeZzrbNbTaR4WpHI+eWWrjWaFBKiBN8LshLFapFNeiMBf4B8fjxE6HNU/7NPaYvbBHeQ5gO
wTri+JEQRVikoeawwelgUHNCG3gxRMk43poddkWgKaaNjTEw74Dy+9nGrGz/LCzi8OHjD/JuevE5
WHY1IL/CtYVz9F2PtRoJXTFTL2qceWOSTZwjNGxm0lNLgroWAF8+ndO/+ZahLWBTIP0XvcTxnA59
2kUxLifOb6Z5l+a0BTUvjFwzXSaZ2smNK50JhGBcuTL9JGHv3fds4n5xUI3MzxMP7tFahFh4PgYH
KVxvWseqOQX5MlSc+hl3PeeYP7q7hIybmsqzpAnsdtzio0k11larDgaIzYQj6r5tOzsmCMr6ktQo
EUkvYYp/PODRqjQPyMuLpZaaL1d4PGDhRg0a8jz0cpjD2zYyu2Xy+Xp+NGmoHAvb5hmdK8IYjN6t
tKRWBIVLDEETp8WqciMN51sd2F7ei2iLv+2zF+fRhPk54DzcrLpFPna02FopBqLOL7DvSF08Jpxa
76EirSiamAirKQVhneVB/fheHs0UBtVpZtB1Q7TB3uR4RahNu+qjce7IK/13nyqM5+bt90RYwydf
2m8GwouN1oV/eacYR1MyGEOtEFUkvZHHYkHTc/Twccbo5+Pxz4ciPwkCic6ALllRb9fXXu1HNeQk
gJ2hACg5X1TC9nTpzr/6+Pa9U2lx/2ggsq0wKbjOq/rbsRIftUitg+grdK5II2fDoebZN91pBOE+
OvEnW17iNPfPJhgi00IzpwYj5pBO/qYzEis5RR0AE+/jj/X+Zs/aVsSFGhgemiRHNztrCKuI6pAq
8cTZzsfbiC+4jVbu/Ks/H0pn5nBOZpPw7mbDDwwGIhMCTyu7W7vtb7u0vYU0cfvnw7B55d2labMz
4uiKSAwxCkRC0mu0yOT8mSQrICMYapoq+RduHrr02VbITGUSvf1KwxZBZwdpyetrAKpBOPlnaOJg
/86/+viq3j/yBhr7WfqOvI1W6dFQVFmSuMKWBxfdj7YUnHm+h66ddpDjIxwQujw1EVV++3jUo5MI
zzzbf14OyO+ZIPbxmwntuuJDvJAeK5yLIIkD51lvtu25WzfM0yDo7wEut7vEoaODIif9ZKf8m9lp
Mz/hDiFJ48Vx9F1yYiaEB8gt7/+uEBe2mojHPJn3BqmV8oE+vtr3o3GpNLpR07mQkY5PPWmaFC2q
USD61XirpAq1b6u5/SfWgvcD0e2z2VmhgeMtOOuBXx+vtIguMNZ5qp3T8PIk0Dv7l54EjBcv9EHy
X1Uc2W+HAdk2hLNPwCstcohCvqO7cmg7Olf86k9vncW+fI7143Leb2H6pnGkrhXcujo6mZ/tVA1P
/pVnm4lgIMXQOJVipT26cYlpsgMuaZU6RpDvKbp+T3Uj20dB8/3j63m3cQCniHcFicVs2uUc9vbW
mYCnqqih3BEZGgk8MEWXn1/NbwbBlox9i722836Qxk7HkCRbn2S1LLs2zKB+5oky1n98Kc58iseB
xRKFSe3tpaR9XtIMGjDXd7q85P2SgcZoPzvTvp/SZHggxkEsgpuaLtXbUdjfhjgWGn8hciBbS4Nr
6zaAHtk+u/hCPxMp/XY4PNXwwdiKICl9O5yP8M23aQsxXA9yqh+mXTlSqkgse1h9fP9+NxTaF3aS
HKYJnT2ac0ROjNjKWBWqNPaHZeKG+V6NObjn5Rw58fFg76YE5QfMgAZnPRVZ8fFZE/GpC3AJqV/k
Q+RROP+tVILZl384CrtGAz0E53Tmg3mcX6qQbNEZDAN7gulWU3ZdFqPzxzeOUbhpVP/m1zHvrLff
UVtEnWJVMVx0Du39tp01epzSU/uKvaRR/gT9fRv+/fcm+3ebcEZDx8EixIafrePREzu0eu1YRFbR
1IjDO3j+yBdAf1yNWkfLPbLkJ6bGd98U4yF0RVLCm4J93dF4ahQ5JV11d/FSV1YsbKWD60TbP/6m
GIdETGaDqr/bM0FDU4knIYgggNU97tV04Djo+EM5/rI5/o/37/31OKx02JNQtRic+eetwKuSH2LQ
CpM6QmmRli3er0E0+SJyUrf6ZIq/BL2+Ouvr85SYd2YkriGw4b9vR6pl35PLwLObzGt358bDaej7
4muKIOFQ1Dp5FD3pfucF0ZV0BQ2dhFg5Rkg8CL8hhioAg4Xdgr0qgVWqslfHtD0gcSA4UmtSfOog
Z8/apjMfAdHp2KKCpD6ztXS6C1ySRjYUPsdby2iw3pd+SzfKLnEO0rs1Qiz7bHFwdJgc/gPY/HIX
17rrb2li3pd+r0cnKQyiL7WJrWUt5lPW7YDq9YzCOpkRdHBw15pqVt/2U+HIs7pJfQPZrqpflHin
p2WNpuHgEmA4Z5xJf+ar6hZ1ZcwEP6ZusNIFazkxQrKyBkJGxtw5a8Jae4xshe0OITkUff50hqGh
BKwtqN3xYj1+bojkrJF5gsNqJXvYOlYyuk+fzuP3T6fz8i6lxWioVJXn3381u0DVFKoleD3ADaKc
pCeDf5a5LXvIXiFwdSymT4p2x9MZKwwHLXRVM3IDh8bRgHnVJ5SICESC5Fs/Dy5q2STr5CfWm9+M
wkJKfZUKGdXy4wJ25MCnNFF8LKpBZysOEQxZv5Jef/wVHb+BuBai7l1qjywElOSO3uB+Eoq2DlSi
WyHn7tGwywIlvc8JILU+PWj85pI4ofGAsvVnI3y8XYgjuOV53iqLtlcAu6W8FiTdy5+LwB/JFW/y
lH+P8eEsWN8A/FTIsJr/+895Cjc/8rOn9Ed9/KPmT/P/fhbAll+fbpYQvvkfgh5DYkzbH9V49aNu
k+Zv1sv8J//Z3/zHj5efcjMWP/7j377lbdbMP430pOyNKtHky/2f7YT3P+rmH4unLH73d35Zs82/
YEvwomNDgvjLneuTPz2FKBnZ44NhZavP2/NF4/jfSkY2L3MZlxIEmmmTpf1vm7b2Fz4cTeWANz8v
c6vp72v/1SX6iHPDDoLH+NXSzm5Cp2zDasLuYq7mzjP51WNuscUsgpBunubGJ51v3DV4mC+KcDCW
bRHLrVVOaBbwPcwU7WnvTMMFJmuCTlPVxtpt2BUAGonjT7UOuFQN1OVEyLixPl2QKjEgkI9KevOD
MDacs5c69ox9p7bqGrAb6paE13/dwLATWFKWRRznqzbDme1air3A+7SfoalL9PS5udaDRjnrJ/tO
aV1npXShghbGip79EQ6LaLTsPlawReatrlyKyaou2j5UT2yrTw9mR6FvkWdjp0NHroL7TpT2Hq0m
iCulI+ZrjM67iBiokZjBQVxl6bQeqx4Mg0XER6hXD1bKH8vcBgFZE8yE1JUV2IfArHYiSTfmWO+M
YBc/+ZrgVD9cmHn2RKjCYzaVX6sqO8lFu4IPs0fudsjtYY0f7MKW1gW26YuU/OwFWevb3tduBvRX
ilVsLJ+YlQswf9dBVVyTST1HxNhnQqYrGWqLctRW6Az3cTJc9M5DhAtMD1GwV8nGGZBp1sOhAyXa
Z20BOlZ5LBsLgqdIL5taXrsjmW1QOx+bobxCQ3CP2OAQxPZ+7PwvcT7d93Wy87WGSMqaar5Y4YNY
06u5JPhhbVsQ0efUZkI2v9Q0VQeduaH454DAQW0pcM/UL3pykOWPYZzwEEYg1PIrTJz5okjl3s7d
NYEMoedIsedgyicJndNAS59RJ+lIB/DcuGdFVW3L2jkXJSM6+XJCFrSVToTlxPTwkS2b6JzMCDao
5600V2XlP6Vx9j2zp6XSXCoiOo+CGCbQPu5j9BtbU1y0qH6Uaj1NX7pshxL0jkTcuetcET2pXKeq
eCpysY31c0Mj73Uyqo3rJptaUbM5CvhBSZR1pUzrWua3pn+T6xvDSK4q4rmRXmxaEW0UxYuC8CJU
5E5xjU2FiM/txRncnjNqdmcic9ZlfjfV937W7oyqeoQxvixSc2sU8SqX1unYTSd2ajyGlbwIfAw0
anI+YqjBPMtIQFOWZVN74H5Azj3WnXZCt25rFtjgQQAOI1QY6smLztmUQpxidZRnzqCdpEXwSHIn
M2iPwX2tdeqXWHyJHBKn+Z5K2qV+id61fw6V5JKMIdKTQMc5AYkqJVxmsJjZA2Y4scgsc284hFIW
zUHv3RPMP7fk3y7rpvAG+7TWTc+J23WlXXE8udcie230p45+2pp73sdI5uxxQ8bHgQ3cvrKQ6UXk
TibEu0HGZXNsZ/pGhM2qruWjSxYNOWb+5Qg+wJ4fvcBxb7RuW7ZXRvkjHQm9idYIqJfAj9dDwxYu
R3zi7KyqRNxQH/Q8WluFe5rD2FrEWyI/vR5KXE7ZFCUT6C7MUwm5M3p6birVAxEp21H4t3amwJQr
DjAQsYYp7iUutL1iXXbIre1MbHJX7kQvV/20ydJqNWbdtjbrlRk8joZ5UTd1vZR1sukH9c4vuzOO
3vcUYb5pDrXxIuxXxCWQLdysBkjPEJ25ZrlpapLb7WJryBN2tkan3NVgqVshJKqtwVnAs71VXfVC
d4lyRR+8UOqQiOSwgWWnJetB+zo642awyGlw7fVUbUqmbwXjEGHjnVClZFXwnwOilLBnAKMg1g3w
wg5Vpk3StL8nSPZ7wbaCddynY9qaW7AL4Ae6tRX011aCLS3hHLiizRB6EFDdewfUKgt+8ej6QXWA
elCcVk1SArhV95RDz3VlAo8s3QVKgWg/Kp1z3hKpuMDDFGyMEJFv251jgT5YLiBJbNjRHqXPpWmR
KJ5rGpPD3qb81QWA62bRaOJLnE3XjZk8tXl3VqOp2JeIjrCHZ+rWjLXu0BQC2hjNzzODF86Vmdbi
oh91jZjmB7bsZu0nS5qYyz4idCa8Jec5XBY1scLUprSNE9ocqU97N3xKkspdxEU64TJjxy/rLUWL
yyatiw0Re5QYJ2hnxSaJ02afbZTYMc9hiu/I7kabJ5FH15VvLoXf791Edbe4nNChlPmqlOE9az4o
Z7ScqEmRTGwSNd+LyHkog+42N3zMgpV9C0jcxxUO6B85M36U9pBmF6h+ErSjvuFBgO+8OiWDQOTf
+677NrX6TVB1ELP60vMlArxMPUdpiw5HUx8Kq/CfispuPcpjiybk6RhOMipjyDNqGWRejgebrNZC
UiXpgAFkPCB9W5GwqJe4WSsy4TRrparRvWoNzU7RI7kjCvA0mp5sETz0EK7JRB6qaJOmDnbMGEJ1
pHxXY7GCVoWMa4KnVPbLWOpwR5uJcGQzOcsK2imghhdWgi6mmx7UVn9Wxjn/TcNe0ECQ4oUo/YU1
IBNoB+PAvvcA8uxGm/zHuPdn3d5Zl7kPvdE/9a64ME3eUEbzPRh2pbiSOTwQgvAODS+lm740sk0E
cXupm5160gdERopcDTd9buE/KFBDQiXRFlHc5ktl6HWW7+Qap9aw0Psy9DoOo4ScEUVbm+UaUMrk
JXi3POEm/ppokfa0CRye6bG5y0qwm7R+8OyCv1zYhi0PYRCfhhbvbyidxYNJeOxSMcruh6E0+Dsz
ZsPQomLGfumAQCDhlg3G98ziXE8exYGqp49YLqSZpqXdLvPN+BDUVgzma1Q3oaE1a6dq8VXXDbmJ
EUbqttqKtCoWrcZdBtyOGo2kessZPMyD9aa3sk2C89lT24di+FKGxkGiI/VS17/QbVraBNSdsL0w
WaecGwyfIFar3cAyoqv9tkImnQ9NhXpTPZPxVxxSFkhS2a6EOZ45fXldjg7KVQXVPBieyxjXH97W
9EaNs5ORGGkn8CsAf12wLvTsuhyCw5RFGgtbkySLqCpOKH87e4y00DwbPK5nBafdU2Lfkwu0uqye
c0+fXr9rrHP8KZec4Lhr+kmhmpeOHJ1dHxQPuGMl6OAt2gDlaqJYc0thmrQK3S0ilXdaD32Lszy5
OHzjfdmkmzJN6k1Q6vdZYdurrlae/89/Z16Euo3Gr9mNFHMWjtKgmVZakLkW05oY9KEYT0UlvkLs
WopOABUO7o3C9xB7/5R4/NEZ7J87YP1vw19h5frolPXlR/rj7als/vO/vGLGXyacMouO15FXzND+
cjhEIclDS/UL1fLrhPWKHKphG+O354LnC0hB/MmB6meL5tWBira0jpZKc/iZLi4xdz6tvzpQFYA5
ybcjgTFHX0B4d8T+/YIUY2DPhWxcCeY4wY0bLWRZK+FBmDIl9s1Op3N7shO5s+wxnktNQik3QofT
RJbn1BRL5KJCW9qwrvB3d7D/ZjfLPa4S+4uTx1OIIyDO7x0yckwKAYQSFQvKkAoxRK3MG+cR+Sb8
uIVfOQZ2nYrwXahGbjyO/JAAmsCtZsk8XsukDHSOPKBhlOc4mSGontEFwAZ5boIwxq8PpEg7wdot
ajbgEjiNB7Ixjwlkjlp9TaZgcGjUVulPkz7MAnikqujXdjJGnLP0yakvTBU43E6OQQC1epwqkAnF
iEfoyWlUh4NBYOnwCjPOBQGlQSUmgs2OTeGNeHECsYl66BCHoG0aH0apGlbjEpGn+eQTRKTesNEw
BxUWuj7p6GVNUl2DfVRFOW4uHdfT4zjUQ3VbgbXQvKIaUmhbmLKJMXQDGrNL1yWXL/Xs0dLHM4T8
Irh0J999HFJyrHb+kHfB6RDmlkVuMhzbqOKtopCQuZZcQiS86KfDG/3P7PdOX8zfvuTks65+2cLz
3mFmsNoVlUw5jGmRwdrk23ZOQ39BEgXb+mcVBTTcLlwHrTBwrBA7f6v8tKEhLGowpUk9zewOzlgz
6M0h+elby19MbMiHsSeZCBYEFSdkuekWQXkVPhPkpYhr1r5sM4V2RegpBqdbHyD3U2ZbIAZefHIu
GFaFnCUsdGVCU2AHPKBKT+2gV3kNzVY7XOiVvpUuxp2TrE81ua0DMfpePhnQAVs3uexp+Cwbwy0v
i7YlRM/CcEfQQ29pl7x8ml0jun5Fnkd7K4refWjUtPgaWYi8q8K+V2WkQAuIdeMy16v0m3CkU3qG
3hLBLNS2etDLMKzOh8hIHgp1UK9L2Q3LrCvcL5MU8lRKYRN6UHC69EpzZvVS/Vn3oXKtz1TcrsyT
/RgmFCCM0Wwe8UYWlwmNlUdhVNHgicCg7pm1s1UomfS10zsaxAXejWkvwn2cqcqacyGZVkW289H1
zSQ0vIoDm2ie5mfOjvmq6QRHo0m96ZKmXjmtsA6IU/kR2AiuJMR+Ym8lwDpjeMaHU+1H8l9XgDsM
j4cjRgChtvF1ndZwQwCJgr9QRVlAQ4uj1FolWaxaHKUTrC0x8oL4pDRDygthqLk6ge9946w7l4Tg
s0TVBugSKMbTB+ZB1H+f6Z2ulxLnoZ51XZqUy9SUivVFRjVJnNE4YNVscxq3HqBcJMzZBGz9bBr8
GtcRVUD73GXnYq1E01PZyac4eI51y+pII7eKq87q3AtU89VXRwPwOZfkQQY7UMUbflKY37qE+Fqb
SCgdHwJKIJPJTbNsVamdpq4ENNwCEr0RiYu6bwJU7ZHGoVeVqnjoNXJNV7SA2SjizkPAEFdRbBOw
nIfZU0rQQXWCOjmPtoCZpbaitein63QKpI4NyyXd+F63SmfgZNvlwtNb8ocOZeHQePKHqp6aReWX
VvLDJpgruiBXuyjW5OBVlbqdEBhM14RgAW1zy1Ik+yqjU5BhAtFJONC7zs0/6br8rqyLHHjGCOGn
pYj89kUS0M+JTbv1F7S1UapldqTmy6Komm+v3qS/aoIfKMf1uVZtwIxAMIJcDDHn23HMXhsmW4cK
hoip/FoE/fhVq4LO+3iUYzXMPMocd0g9HOwkKYxvR5mQgyQWfRckMK6+1dMo5GCUZFdsZXGKkQJ7
SlRddvXxoMci1ZdrmwUVKGHQxr+UWF+/jJM+cx2+oblFlgn2kwNItFSVzcqwp2hFszvcCFUnSiAv
3XKl5gUo5UI17LuPP8fv2gE2UDjgFw5Lo3V0i+mK2Why6J/JTFIQiCSY+5gqqTNWf9xEIX9n1oeh
hX1RxL69zQ7rZphrk0JDLHNvcOJq66ketcOfXg8azZnahdYZ8euxmpGYw6ibanqclsvzULuiXgYy
8w9jMxR//BSgCNVRMXLnaEId6/0m4MeSuAJ/YVY++pFR+x70Qq7/+Hpop+EhoDFMJd44aj0lUP04
wkUu+3qfzY80ZmgnGdcXIk6o+H482Pvnmm9HYy4K20Ikrh1tEKM6sDrpgrtmw/CgqFDLJxmHn8yD
9zOOzgETngcbiSuCybfzoDAhc4ZG7y4mPcqDhdq2TbyPu2xiX5XXeL///JroEkMdcWybrheb89fP
mTXijOEhpHRi1QD7KjBBvjJ9Jt6bP/SbrTUbatRKdEWMubV23PgkKc7tjcxwFwHhzfiWqCNacwZF
BY31JM/U7x9f1G+G41hAA+ZFrgKo7u1F2Y2Dg622MKlFSng/cLTfK4kr9lXr5mc6CZSf6CHeL5Hg
3Ci0mbPymbPM0U2UE9Wpsh4prLuBtSB8+wnVPeV7kNCjVWUL0aWfjPh+ljAiHMuZiAfl+Zh7IkPS
lqCJ24tS5Pl6sksqHtwHqocYMT++mb+9uHnRAAyOz8c8mvWmkdXkSw022MdhWMdx368R7rQ3tkMz
SWpReGvXvf4ZPuZ3F8jk5ylAKo+I9Wjhrf6LvfNYstvatuyv3HidakEBbxrVeHDH5jnpXQeRhgnv
PSrq32uA0pXI1L1k8LWqol5IQUpkZh63sbH2WnOOqWchOwgUJybqw0Yg5NWTq7T224rj/o9f4PoC
vl2c6w2OIx93bBxgIEo+qUto/hVgIsgrkxiHHWJ4T9SZ7fATdcnnNbk+ChYkxCv8xpXwqSgogG+l
k4ErusmG6HV10m4sKS+8bs6Gc84Yxv/xq/qXjwcVWlSRk64b8PfXQAJ6bTYThnSWkUAAUJt008fq
/DiwrfREBYf5T97Gv68TagPmpWs+MnPOzzKxuF8Egmcs05ZGIpYg5FN6y5GR3qooSyGjEcXtzHo9
ij/Zlf/l47KriOvrVPFtf/9Cu2mQmrlPuQWMuXqbrXnq0KDLq6LRujfoxMONUMY/E9b8fc3IuKJw
YCGKW/V+n5anGhM1D3sCnFvcMONoM1F5lTFsuz/+EP9+FTBfQYyE4AG7AzPl718bjczhq7CVyVqk
7OARvrMHlZvEQmL4X3gkPhIaLjwY7K3vH2lIxIYurmTZpSi1jJlo6Nnq0qpbbZBoUv74wf6+NqmN
aYQgfMBgRljm9w826WHTS3rLgwXZRs4W8BWQocZQoZOnVL+sG0E1svpgoEgigvosgUqMsgkWnHL0
VgYRoF9Aq1grrZ+8pK8b0ve7yPow1uqsWsVWayrOtzdSrLtTFhUGrdxgGQO310cGZ/0s97OrC2Vh
OcNs8p4muBEfmas0iwthjCSPFWJZ+TOXh+bIQaRClgwL0fjJQvr7euXZrSUF2jYNasanZ6dx0gxa
hVdtVHpN4Dhj/FknsfDHn+vfL0XUgIjzudsja2Pv+f49IMMmiODtEYCGtulYLnN5GYpK6kpmW93M
Rlc/xkDwflEcyG13rZk1JJbQo3h93z/oKBhEkOHpwjzMABWKJ3FTVhb9ZHdbt+fvPl4kVTwI5gOu
MBk22/ePonL07Yh1hOkuLaaORj+lCRWj36vdJpA14RTVSa4eEU1DOIyVKv3y47f2b5eMpPCPSWmI
SwcJ1KcP0FjaOO/0lSlf5c2xDxfaFmojIdMoZqa9Swfg5cePuP7ET68YsfQqkaWIRm716SIFRkCm
Ftu8XQNrKO5UYoABG5R9qO4WVPXWT+6Pf1uhEg4IDj6rEYnHXaMPvr1+5ErpTKyoGrpCNHlW0MUE
nE+/fJNaH4UdlSIeo+5XTvi3j5I1Ix6cSCHyJ01bXykI1tNSFVgK+UKOgqXsvQbq85PL4u+HWYn9
gEEWik+Nh/9MeSyWLkAEHK5TohDcrTQ9xrp0X1jGyYzaWy0fXlWkGaox3EYlao8ff46fnd/U9Fz6
2GnxW4BQUz5fIF23dKM0Z5pNkFPjCSpy6ihMelgA2nSp17TRSGtJruq2HzcQS9otcVlM3t5//DQ+
fb7Uj0R1rU+Dig6J4GetWyKRsWcp2GsTIjDtqsNXQi/8Z362f/UomGjYCNBarS7e71cRZvp5qWJr
dbkDconrqHLNJZV+8pZ+2udWvTg45bUCoETFNvdpM4gLeWQjGhvHWgYLRjAsg5eujU3yG+O+6UW7
iXCc+bhXzfon7t1PV+X60DgR12qHSpxj4vrUvhlSEJhamdECAJZ5rnDNTWMADKWgfPIFJr/drx1G
eTQFqxolJBZBROWfa3+d7lhYTHrndCvyJOVdj2juJgAcdGM0E/fHS+TrSvxmy+HhVOY9XChI7hT2
uU+b3MSMuMGQODiiYgqEf0kD2RG23rTGuBlEYBN7UEWW7LZSo8+3tcUT8vSCpvxGtzKhPqmNtRB6
0zMU0V8aMZAMVx0QCriGDFJl0Ms8QvRWTZZ+lVHvDDsAs6O2T1Kpsnw9kGBV2B2Vcon0QFSTl68v
779ngP+hiezW/15peSr/QXTD/2j/kb0U7Bq/izd37//z9+/7U20piaR4rVbUtZ+znlf+VFtiCGHH
wMlIdaFr/M0/1ZbSb5w2IKvBZ/2aRchd+y+1JS0HLKAKbQ2WlGr8ynAQZ8j3d0OZ2z7PiWMiN0PW
qPqppZANYy8Q+Tk5s9TvkvhYE4EbVuVrWcmwgMgLLQIEZArhMIG5pxm5h3hMvAjs9PQgkWdpL6L4
ZFSS4Qh6axM7+yVkPjHn4VFFBIYECN66L8UvbSc/C4FE+klcwoCes8pp6wLxW9seC41w1ZAsBFmt
X5BlyvI2ubGSc5tumsodVXuu/MD0dJAte6tym3ajmXvSZs9Y65DwXMihE0XHKbL7Ta16AKLQQwWd
Q44vQRBC50OpslvDmxOmFDsRo27liapb9ZdWehX3blxeB8khBuwMTSNw11lnSgNiI6enxvItdZfd
ZDfkqLjZOQg/6jtFvEYsJdo5UEXRVlJuussx8zNfexACd0a69oz8qbqhQZKn9q0gOWLp1KR5x18i
6bq4aUz7ts5OpXDPbAFQ2kJ+jENQrwIyBBZkdVEnG7ExNwuATWGC5RmvSi2YLYu7y6YjLO6t3l9B
GIJeWPfGYZTsrMiAcZa2tGndopOdKXL6x/lNeBae5zfx6+/i19/XX6OX7uP3X6MX+a37kN/++c/w
kbww+t2ob8OH+qax+6CbAAyjz6eh9YPZtzZ1epRJklWt1IbSbyu9Yiv7rMqfs1PS+iL9Pbl8Qpq3
GG7Oafkxe1EhMaERS2+BQV9P4i7tPEamtuSUu2jxptwdgRM0WGDOQCclzR8jAnCRiJ6b2pmWM9oK
Rb7iZxnShl9XwXp5NputwQRlYSRHyDC/FJofCR6EnqfJMZH5NCCcZmfZ13w3v6c3kwNos7ds63lw
1LPdeHyd+VKqXoF+9nmTN9ukYqp3RrxoQ4xURNjZjmE4+gSs2Z0veZ1R4NQkFnWueluOtno7X0bE
3vpWe5nHB6PYT/K2OASKW22jXnVMwt317DoU3sL2nOtHeZf1frjh28vofpquJ+VZK/aXuugnwiNL
NVTZzlWD2KIO3CG3CsZ+5lz6kxC6YWTYuSG4/bAjxXEunVg9NOhUleky6rfKQHoQuhq3FkhRUhyE
ycQH1BdTBDsM6YtThRstuFCCi+qYDfbkq/uyO5pXzxq9V0ty1cixzk23jyJU+lzUzizftsJlO/RO
vvbtGzcRLxn3jR/RbXy6cH3XzPbmh1+Tx4H8+eVCsDVYXhSBYPacZfHj6AoSz6A67Un0opaZo2cp
xwadwa1wHiKPnygD5Qy9dvYmmVtTsM/kY5p/BPGDGcl2OnuqcBwdtXuZhMBrGX6rIlJMjaO7QHSm
nLsVRK76q+hQdI1F2FrRIesSR4pfYbzBX9w3iHy7Y4EOvCJ5iwNqwHiU52Z1XnUpvlCuEmAu36MB
rK/z+iPF3I2jPs8mz6DwuF6oDbDxuOCjK5MN5owAMWnFbfGOc0+mpnVQeIJdtMvOchDA8f/m+xmt
Ak+NTzSxp53kZgqjHUcynlMSoCLjizUKDyQpZNo2qwCnHUBvrgHvZngbSQ+qqfFKN4Xop8V9Id6L
mVcNBxRML3JCazlqbUPAYL8fs4MCQFU0PY7iduH32aU43zLmVyt/IPvrwngY2Q8lu7zKrywAk6IN
Dkv4+h/Fub9oL77+MX/2+9+IbK+qzV4FQT5kzPrHv1rrtF/KCzhx7bhjY1wOy8OM8jyEriiugznX
7Fy0R5e1ekIPJs2vLHslRq322hIqWbQnbc5YSQ+gzEPVjXuuKVJEO7AzaKjsTHyVCvShwrXRCE4Y
7kJ8vyrPwih2LeFa+OUxcCH+nPeB7ANBb7S73AsIbCZdg/ZwspBZCy7osRXZVyneqmve1YIWWc/C
GG3QpHbxatoBj+xaub1YMkLSkvwGa1OS9EXSqE3QzWM2EpTmFn46GJUNAtB60Y/Jaz86ddo6an0R
gYkN70vuiYCPyc2kNjQM7GP+coK0mkPlXpxJfiwalbhEQDeDwOB28mIgqjnSBFNevDmVLwmn5/8T
wthf6EV5xV7joo27B1WbvEq1PKvTfPJsvaQM/GysPkItc6qELZa2SdKXcAcQLMqEUaav3M2fQORZ
nHomnFAx8dzECPTiJYBIL+hBRaogYBfIc4zdw8EJyaYwe8npVWnXFronZNUh08U1YNxVhMzNy8Yb
x48xPJotdoVxA+witWMx8hPrUlD63IuQ2dpMr111jq9irVA9wbS8KV5oy1v4e6R2OMjWOZ9uJASK
BCt7qax6YlG7lBwMCYjxscdhIV5z0wvTM3rRU5pIx0nLzkY23eeZ/k5u0zFUz1HxXyhN/18TnqkQ
06jC/n3ZuSmpN/9x07++Y1Rv4rfu29Lzj+/+s/hkRrnOuZWvfes/Ck9Q5oxYaNvTK6D3+m3hqfzG
7AUYDN5N7D4M3/8qPOXf6EPRIiLWhx74L1h8ODL+rehkN0NqrvGrrgJ9/f6wF1e1oNENEp06gC1a
57rqkHPYsNX0u8HM/EQ2j4shPeAEuWxU6m7UnHNpXNBxVb2yaw9arm9JNHZI0zkLgr4nC/FEr+Jg
jul9jBCXGOo7nJATt0Fjn3H+H5p2K4HVtQr5dRbDfaOK16VKJJ+QWoWj5tp7zoQLxnYOVPJDN1dH
S5uPmyxDW10myauRpvqXahjaVQ8lS3cTzsONptXFCaiVth9Mo0PPLym7KVoJsZne33dprdlQqadn
cQ5kd1IA05FHZF5Fhf6ati9hikE1bBIqi0p/q8QYqH+iSe7ctPk+tMbBLwiMOAN8j7Zq0qIDqOgF
r2M4XAVKkjlN1+jXMKlvQlEr3yAJAnoNO4mYElE9dUmvoQVWyJRtamCITlQHg50WJmr6wnioc7bB
GdsSudNkEVXIhZxZa9CgiNVlA/pXSSYu27zrnUwXuBk2Wek2Yi89kZ3jNSVfxOl1n+ZteGXl1a6r
sTuQy2MzN3CCMt1YQ07F3h9AhjoIhHbRWG2N9NCO6YEs152pgGvPMRZ0u9JUEM0VHPRL29SWUxyD
Qp6ptpIgup/DgS8oT5HK/cZqgMRnVfuqhYZfyP0ln/3TVC1wFENycx7R/PmLVduxCm8dpwzFEHGZ
Rm6tRDlHLwrb4kWpqHcIUD6S7DsAJesv4dkVT1Wi8xYrg4GLAchr9dYqi0a8EDWqpFbtTpKL9F5Z
RUNZEZzyKt2BWGz8qRCfJ6Ip7oK5umnDWdxOQZKc6/RCEcq9FiRf1OHQRonP1eYbCcIOQYZIhDuY
EMrUYAW/NWmbXVLcaNu2j/fJoJGKyVMEeiy4Y890SRlmP5VSoJZS8c5CEJzFmCSXp5X6ZFhXhzzL
zllgIIiTOfe0tXacGjnfKeqMdktUFwcqIhPHLjyrC+GjYRoVVPDjI11tw/n1ZsD/azuuxBQFAB+7
0L/fdG/74vUfu3Y96bff7rd/fe8f2l/tNzqxmGxXdc3auufo/vu2qxGCu5rw6TrR3sJZwt76x3mf
BMe19Y6qymAaRpv4r/P++lfQSsidYBAgIWfQf2Xr5ed81/s2YE/Q8OeGwOSIef6nBp8k51weWq+6
hggztVdh7ZfRY6Kkr3kfYS8rpcnP6p9oc6RPvb01NpLWF6EU66AGy+mnR+UPYn1O4IpJFTyADroV
jYJsn8xxvh/U+DQ3JRWjrmySPLsMNaBnkBJRNTbRXcI263IjWRyxSP6gmvx34+o//liVP+xe/edr
/4+LvqWi+qtx9df3/bmamUJRJQBjQVf1jVeY1UzWH4NOWkorRM6isfTP1az9tnIZGEd8HWys1cI/
u1cyf8WPwRrOnYprDtH7LxQSn5tXLKyVmsVkDqInTXGDK+rbprHQLyW+jkjBhRjuFbIz6PEEbhQo
Cwc3WcIFl6TeqEU3FthXYdEJAUdqhzwaV5uGtU1bpHk7hYSeL1wPrWb+QYP67xX2H8xaVxQQ4+cV
DWsCTPlhzfq/rr0b7/rec//3Px7wp39pKGBR5n63+P7lj/yzkEXJKpKYI6LXQRnEXv1nMbsyGtZt
lZOPDnPgz3VIfjjVMKwzJAbsoayWP9ehIv+GsI4SGCHV1/1W/ZV1+LsQ6psG/796L75diE3XK02W
N5ITgvawG03bhhhfvbislm3cxSqpCEO0KbXhQsuEq0Qd7jmpgVnkSKapmE4V2PpNjw2q0U49mZQG
w+Xeak8kaGRET0+BM5CXbefMtm1smPKG4vZBafDUxVlC9IREuWo2s3oW8Wt5SbyQCRA+EYZQ+PNi
jkchI9asmEjMyfLrseKsS0BJcNV3M1bdoVR3FWmrjtVx8pvHwh0ti7Sfxoo5TA9lU183MtVxNMHe
ift42sz4HcjekyYCJOHnTgZJJHQWclP1rQHTexJVl2pM400zGXdCd7stVeUlauJTkevXYoRJQBMb
R6lNxOJJdCpxVRELed9Z8RW+tyPjvosoljf4MBbiPdoeu7yJSUtTRtdMqsXR5ISy1rA2qtjLXtGK
Fzi6PvAHYDgPMW/h7j/m/XKcFxGHv8rILB/MHh+4+KWNspc20E9hNIGkNQU8eKqQogdvNH/qRkrD
1txhfetXBkx4LCqO6NJA/6ZND0pFonlQWDdpkO1KCxOpHC4bEvumL01bf6Cha51IC9cp7LwDI++2
RIuMhflSBdMuSPGGyC4y74SRus35xxtJXCDd4KOfG0bQVd9Ro+YYCoymOusLKrQ+oz2TJBle+kik
HdKGXbuTZ5EAxkZQT0VDy5QBUrNReQvJcFRpAYjTtmwl42aUXo1iTpw+auM9gQQ3USgvVNhFTuJ3
14Aa4jPuyyV5ADV4l0fGBsQW7zJxmB7Je+XljIr92DXjeLms7qFBGIX9UrRPbRtZm7xixRnZG2Hs
tY/u3AaSGniqNhh7anhIrJiaD600A9URsaUO013brR7LlGm4I1e0duXeLvG+VXK2tYz8nCbtLZMq
D8wG/cYe590HfgcfU7GTKKRNgPy1WyJU+yLyhiq2o7DalbTGm/kZbyBB0zXdSDLiceB1hbRpUKkM
OXSeUHYK8WngtGMlk6c1uSeQUzTh8wnoUNSJxsVhXU5mtjGaSzEiXa3bJ6SnWKe0JzdAR+6o3Kux
dkHijxeYIo16QTpD35IJiw090Wgccqg3zd2v19H/1li33n/+L4OSUGn+++L5P4t3PAnfbfZ8/e9b
u/Qb8WhQTSHLoUMx4aP9c2uX2L7Zv1FOMPv8mrv259au0oxA2AtvFIAfEIZV7/3HgIy/UldCHT8I
TQR+t1/qVVifWxWUyeDIV/kdsgps5p9KDNkChcHklNSxoBRf4yExLtWpnOyZ69NZRCbGLSfjXUCH
724wso58hVq4C+rqWJMsumF8S3MPFgJfk4CzY+GMpq0OU3w/NepA804lKHmpTeZMNCKSaXjLRTgM
YTa4hIpcBURzbAwlz7yptyJnIZN4l+lL76Cxwrcfqs1zI8XP9WQ+EYuTuEWpHOYpuBP1SPGLbo42
pNIcgGILK2XgrtKlHlxS8iUgIq0uCaEsac6K2Zg/1PMweG09G3tZLruNIpNmLOWS4SVCa9qdNHVv
qiBe81TyiyEFXlCODTQJNtEChzvynVk+h4sZ+2TIEfXULhjGrbh25lGHnSaUWFPH7tA1RGvOYV94
qI2Ijh2b0KtK5b0kMMeNGb3bqZZvejMabpOsulZCsnZT4UEdApl3OtY+BPgR5hRHt0HaqNuUIByr
ZAehjVMTNFAt+2Uw/6Dg/1IV9/8jaGg1Avzgou7X7uN3F/X6DX9c1cZvEmJgLBJEISAk5fr8vV6z
sMYi2FmBpQbXNqrhvy5q6zfKN+jeHCzWcfg35wZ1TUuES0HhBxSBQfUvxSWi3/10Wa8kvPXwIqFe
Ws88nwUgSRhjr1gIIBStIdi3fe5YpOZOo/FIJizGfaPeW8yZmToplbiFPYRBZ3o2YuRFA5mETiYV
0a2lzf3MSCpK78ak9ISa1U4HfIxuZ5mCLoq0TcBQlzhFulOxpjtWyo0rk4HtxLct6RC0cLrdAMmi
URUmnhEsAuoluvY7GnO2nD52rVYeFQtgT7+fZZPo3yC11alJXSJ83DJMXYLG6WFV+0lnaIr67KLA
VqS15lVNe7VQHwQJeoG1IqmNHVmGCaCA5RyNY+sGCyO1QK6dcWJQQ/qM0JB0zeh0IQkwpSjNZjLK
RrJikFjXEuPxr8nO9M/a4BFAzZbpdWTDffNipuZN+FwWCADGvVQ9d51FgJn5qOMaZJ7aK089RA8q
hmJ6GIReJv9GVraGlbvDGgbY6szrevGuhltUtONdn6pvC2IgJorpXQn4glFFbKWWbzLSy1pm7klR
OoIyHaxU2BoDDVzJ8ns1DfcjIZeOldAwHa+VKQCtUEz3Bn3A1rw1rLNRA+kQNNPpiWRnGz+T/qs4
ZKH3m7SIbNKjo6s60f0mEknGNcDW5Edxeo6GxLrK0Nnfl5VZ30pC3F+IQXnfdbItNN0zGGFPHM0H
qSN/SqyfZLXadxiTy+YmiejkUVgxQIEskkdd6OqrRT9oym2Gv9KwXhdTuEjb5dBlEwxNxAntMu5h
0q+TLmU3gDIczDq+b/rWQQpO0jOaZs9MoutimW9GNalfl7ofv5gVwXYYmqf5hfuVGwbmJTbXy0Ye
iXq6WgWPQtDYnAQgk0+hm+dV6eSV0YAJyZejvJBS06i3MLfb+6kv7uYsbe0Jc/c2JubLrwnxZXrH
+K5HWwhhybEUxTUIH9KKO6Bg3ihdQOe+kvWKPHphYHRcMhNVnSixToEkEs0XuvQ3t3miXVVWcF+W
vKWIJdJ0r66p9YRr2pYOASPfrdZnWJuVvgtwACs5gIRI3U5CybyQDDU5vzPlydGM9yTMnbI8pJSP
bU6QjoIqTjtg4vC5mYH4YXBmtbdyZN3E2dsSHiBA3sm0S6OSUUIKIWJQXX14XvJXq73SOYgpEcPj
ctOjMomkiUbpAYkOOKWS5y/Nh1HoXqVg9Z3XsCuiq0DmzxVGdNCenKYFFhJiHydLqqjjO1iylw3V
9RyaJ3FR/UUmekZ3lNmSOErVDOz3mVlkRwteRG1Vt7UeXlX03adsZwSDjAdW2mK21eFWmzUhq3WF
32adZyvTVgAHMcVGfNDM5FJKmwul7j/GOH7Omz7yljl5LMPF2ESR6NWDcrJkRqq9ENegULT5TVrq
8HGpKvOKLEMOnUHRuSL7hlco0m2kDsOeFEhEC4vV+0JFpp8YCeNuJMHCScjpAzrWXMqtdtMo5XVq
jheEWW2SLCk+Uqwt95kxokhBTmvXcnCrKSlfL9h8YHhdrtMw9rU22odiux0i4aJPRbdBAdMY7TN3
buIPcipuTX6VsmabBR20NeEm6MzEMZInNR+dJCwAmwB484uMsEQB/x0wMIhABExDUgq9sH4Jpt4O
y4LshEE+F8rHWCMyIcbssVcPEAccEN0DXIIu9AY9jN7HYMRlpEkCqpVmtugIIUAg+q51FKMpOCov
4vMI1eCICTVwItKrPQZzHTQj0dq0Bcu0No3eTluNpPZ6PcjMbhKqnBSCDv6OUj/mssmIvyGNzRJa
7hOL+DbUJuC3MkMksdSzRwPVq+sH2agfEwNJaxA8NvleaCzzuo7fqzbjes4MJ60Te+YiS7YDFwfm
60Inx/0MVE7tUFVZm055KxtUjVwaDJuU+jBTeBL18KwneeQGZrDNQpJsW1QGLMMKH/qivMSIC3BL
ekpMgwAhRDpmbkDwXDmpKzGBYAMoOYYUbcT5ESGCIxvCk0ixadR5yJRMTTfaAr4qM0rDns3xWkKs
lYzNEVjpscqT60jTb+jucFgTyc48VLl5Mqr4GdsVqqZ+YvCcuQOKnaG5ieVjS/4EbQ4WiSwu7mJe
ATl9ymPiI0kGCmLT7dujqt5AZ2CBiU4khs9Mx1yZ6Z7QpZuwnBz6F2dLT2yz3LXNsQ0fg65+Flou
6nqPOJcAlppgwsYeKG+tPHMjo3FTITwRPb8xSuFCm7Kn2Jh2en2XZ82jWc2zzS54QLEHYwFwkIeT
AcVlUK5EqMyPrM4gTpZYglXCEA3NKlyXABqNw1EY0yuZx96pq7o1D8NlW02LkxsnYls3RmQ5UCxP
mWra5cCnPFvv6tz4YS27polSLNEIcIiybENy62FK6l2PYIZs83XFGjDGhmFnFS1qlgw3VKWmT6VQ
3pKh9Koy55+gVDDDC0jWlJ2cFUwP1C+7crjpCWCOUvNdnlLdlUP1vdOth05amWhht1e58iFNoQBc
8kb3Z1kSDoGgQiCAL84M1XREzGRC9jSR4WbP06J4OYNRdcweoexOu6luuRZlc2XTLLSteDHicFtP
cBssC9GtEPtMQrzEaB41JUchF1xJ9SL5dVf5jCkteyCs1qmWLN6obFVRt/jwZ/20tJxuUQ4VoqwA
wp2SOGVfOck6a9WHHaC6FZ4En2SJF4JBARzGS+mlpnQoS6QvyQ4lZmKLaJw3tcG7UyMfK9I9zIpt
huIvUMcDgByqA4CN8Y6bmOykbeDTftksuQWGMT6XDZl8ovBlUBq7sgzXQhIh5fVNpeRXs9CfZX26
FqLSm5Qgf1JI38t6/SatuydR/MhzAg3LD2lW9oTNSuFLSKgdwJHdKPbOJIxbo87QhzEG57IBTBwW
F1F1MZjPgbwXh3uJKzpAYIUhYqz22vxQWIVXi/M2TbYWI8VCIsc1GlzBuldo65njCw05Gh6Tj5Ax
5huHKYRvgEDEUN1J1DhgaeTeTdtRirhd5M/JWuB1YiE/NNlKDNOcUoGgxXlVM6d5KxM4YFNqHwgT
pWkIaUXob0gh0D2iLXE8JR+iyaXUp8SHjseYoa1NcPMpiXaSahymbHYLPRdP01SjyVHfmr4GIyGq
VDLlFoiBLyp0U4JqC8+toEMUu7VW0GMqr/RUpnybXouq3o5LvyazCkx75b0c67sszLB2LZMPve6O
zE+PBIlrqQV/xDKI5Ks+/jDE1F2klN1W3AMF2StLcYmWP3aX3IzsBmyzYvT3dShRf3ReEAeSrTSB
V2ijj+T+Xh2aXUzpdCLlt6IFF0gQjtk4lYi2k6ICdQyHfNIRSUIeI5Ry4rMgqNX0O7pYebtXtIs+
RzOlZcqHHix35chLwFPghFFvXFuJEmx1DslOBmCi5CBP2+pKq5pX3RSZeE98JvpUHmK4UVkB9GXu
vEUSoJJIZ7q3u7F8BzToBhoHh5yGHYmmI+cAZFtactMvdwTfkjHMG1q2OyW1XJKcoYCV5oWYtXup
ae5JSNzi+nvQovE+NeSLLJYO3CeckQN3UooH2hhuLEcX+HG3ZMcj8Fn6w9TWslOpAyBWgGyCbuSM
41U/ihKZjViuPKK1D7UuIm5CsLnoM3EYkpOX/W3SLltLwDrVxbczbzkME8Jj1+bcUhyHgni5duVu
6UN3Z+YTtW4vRt6YLBsSWWbgPppbJd1LG3MKGHvxjdK1edIL9n98S/C/kJKweQzAZFK5cwK9mQuX
m64Gvb0gIF4AukX/rj4YmIC2oTxv6kpStjSotB3p0m7cBTe0V8LLbBIKZ2ib6q5ZaH7bUZmPxlmY
p/Q8LWAbdQmZ3xqj7FqoEpdFVKmlNwENcl3SIbYWlm/02TrE582ICuFhMsvgUpA56g2KjGC4m/w5
UHZLoyCL6LXbSRBOpllbLHiTFUnshgncc5SQGAMykYtlW5oc+8qh90wjEh7wo9EYLYzgWdCty0QU
AJBoVOykWZ/nxFh8eUzbXUa7FQEkShmmZzRayn1qBddGo4iYkKpTxIDCKYrishmC1BkQNyaalzWd
7OpqpXh1nAIQzYsXSU+SyzgJ23cChdqtmeEIgfrgjDGlW62QpjgibdiYpdAeO0MtHKQUVAZx7NRx
D/u140bWhCRuTKKw1wb1VhayyMWXXToZJy2tKFxjkl8GuVX8sujrbQxsyh3rlRbQ6rltDI2yo/7Z
VBJitapKnFmsCru1FpMPya+KRrL15dzV6Q6G0FUrokaj/ItivM/p8G4skDjVpcdxEbpBvep7smOx
6Gejr6k1uVjkHvE5kdReJwmc/spYd5axiM5TsbSbkgQKyI58bMFS6E4FyxEUryIjVgZw2ontc9WA
gmmka6WSt3NrHMu69jqlOE+s7EMK5Eg1n9DObEfL+CjixE2L9Avx0nbcBi9YVKDjvZnWfThK94rU
3jSZeqtNebQP5uhNMPQXrWmfy7x9MoT+Ggte4giqfMbykXnNor9UIZeCGHuzFVEyg0Rs5cpVUOPE
8TvRpvMhguvpmoEU2sOAiU9rNR3lD4QRuppLSyGR9MtDI2qhX0JoAOSb0VWoToIgLHa7XMnVFG2V
7LmSevif4lCCsOrOpVHrnoY8ytX79mLJ2uhkJAXZdjNKRxPrfjis1oD7llsIglAExRwJ4/6V+CbY
osVSsdHoEyLSZCPjfyHn/CEropuyyE6B1p4qOXW1jGKqWt6HGDcpN140SLBt6zRi3MvteoI+m86j
N5siHcxkw6n8OqsGv0shPs3G/EJPd280wXA0zPAjpsyRwuSQ1cMleXjvVqczMFBJxCMyi+uxeDQX
w6dtyhjMQNNeF17RmI9NAmAP01JnFwTBMZkJHaCdjJie46S7jKNgqy26raw3ElmvPaD3mcfkkcMq
/ErUugg1N01LxDBty0JSDuJIyGTW36Fhhq6ZG5tgMvzBlFxCp90YpqJBQLZGKWlb7FSp/n/YO4/l
yJUsTb9KvwDKoMU2AgitqMncwMhMEhpwaHc8/Xxxq2qsqsym22bf65t5k4wA3M/5pdp1gyTHE3xo
tMy3JUfXSkfKzjZ61myxIldpT4Uko5T3aVkVf3o8kL3+4g+CPFUgDRmT6xWMRbuiP/hEm/xaTbFx
s4R1GahKHCztlfjxad1oAjbEyX0dk+s87ZJeUIjQqJRRVO6nUvVsrfkwvDERjaegNX8Dg68GbQmN
mdEPvx9Y2pQ4l0nNkvghIY19aqnsMnv34USzUtTK9BnIB29OCJycHXd+yEnMuKMZT1aLpSTXLfVO
buphJkB4llC3q2EiEXTM+6/WdaJA/skJASfo9DnN5GXKrG8KhgdOzLm9JJbQxNqxaV1KYndGEptU
AE0tN68djTBmIxdwlyDBapsdkDYeDkps+LGpiNT7p1rxDS68JNEwo6uVlrxOzRBNdb+m3BtdmCuu
Jd+8hgWPMpxzqmebonKbrT74dXgvTgrt4f6ZL2Xok3uakOuQlulr7DSRbwPLjLPjwGLGhIQupDsZ
rMj0w72L0t8Dndub2u7Ry4rZPrh980h+ZnYalVSRlxETBssByygPi8WlTNqCJIk4L57bTnQhpAKd
FXNahJoofBkCBa2ySv5G3xc5CG5u+ag23h2lqD2bTWQ3D16IkWxjEDu00QlobaNM8tgPU+JeOOSL
N98E2MvZBTivP0Y1VKtkZn4Z3ApGFrE16ffqMjq9fFFVpj61Uk9+ihqwc7y0lbbL2uQ39EG2TQRR
KGPhUDqBP43a2AynSLcqEGxO5SuGfwjyeJ0ICG9Cfp9GYrn0QQLqu+52sva9tH+sDOyjUFpUOdmD
bOqNlS+bKU5YyIJ2OZMT+6ZZOtXp3SM95/VqatPHngQbaqGdnwFJ031GsdwZWvSU5kfN0ENC4Ne2
02+Nrnz2rd8WQn7I7yiwx8egnlRYtdaZ9qk/xB5wi7bNfuqKY+ZV5c5c4sccUXhrGltdAk0pwsp2
08CjX94/l7TMHrtKP1deIDd6MiG7b63srYw/+lyezOExqB5bt941S7ePYze5Aky5TgLOWW5FLh28
TK3xa6EkGTOPU0cwu6HAKWSTN5rFX8J6Uqi4ocEvWWe9K2oinXcTWA5ITyI+96f8kknEgdxK2pBq
oVbDyJL4wSiyvIN5HDxP3xkGCIhnGQev4fYrDXYBo32aYvIfYTk/NL0aVzVltCuXAR2UHjOU/5gJ
Z5UPLkmFDvIZGq7dzszWxlB5ACvtMXee+8QLHc6ygSsWo39UJ9mxbOBqXMCeDACo14lLJxVcY9gz
K3h20yRxka1HIc3H8KJWg/LfEE92Kyf28R0hfU+5bIQ2tat6+Oi1K7VgOrHcvsAdycWjHJQIBEa4
fU5X1MJxRCpiEuqJnN9r2/jRvOTn/la5k0A91m61Tn8fSg5gQoceRc3viwgNtUNX78FBD73n7N1U
X2lOts6n7RS8FTw7MtYfxqr5Vdj6PRg4jkxR7oOB43genpr7UaE9E+kdNouznvngMXOep8netvr9
cA62tfwtjfJXHxA7Gb+7gBLjtJmV/52z4WiAn8VYhQTCre/hua43Hgo5bNIqqkdU9E+p/Darz9J/
J0xlFad/OLKPAZX0xmiu3eKjJzi6PehVthVA7Qg9QzAF4qidTU83amYYFzvQ8DZgMnHq/lglP4JE
/MKozh0ZCU2ib30sUbFS3SptbZLLLQY2Z02Q6IouS3+jpW+eW2xYcvkASQM301+pae3rstpr0600
QJALd9x1lb3LULa2jntz6iff+iyxS5kKor4xH6uShb6zNRLpJ+INu+LaZ8UxZmcjudGKDLdEGt0R
xXe35Gvjg7vMX5Wd/GkMbkHZi1vpm2HeJg9oQA4LJ15bZ5QFLhATVVofOt18u7uB3PaNfPMaFiSe
Xw0r24jkR8IltMW6M9/q+ToPziqoXhsl+XAxd7hLdVu0kfhl1MKafCwmqAjZu1tXDlFZ+Ac7m056
1wAIJ+FkvWfLsM/E/Ex9YDmre+AFgYk2Idz1ypUU/MbHxPmwM39Xi3tudeC9jA4+Mebnk11k26wt
aay/xsHYPBtZCt6k7VoCzw3I5KoPQi9+yvL4iMV8XUtSWk21ybFILcW8xg7Mpe+vh/rWIo5ccBkW
yHjs53pcsJiY1dnNomT4NZoHBdhLKDa6Ha9D4TnnyEMOcDxGd2KPso1jJc5o3VY54GR6KPx9ny17
LTnQUcz1HhUMillU16/lci3dauPovzSu8PwkmoNMvF3O/JDKZ/Jaz3MWlbriAqFXCrJMWKusSEKf
3IiSR+a+Ftpas8sWal5liPTioUTk2co3egPXidmvyLA+gy9TbwvsvKDeZ4WcrY1eJzfkhlFpIAe1
diny0A63Ja2tZYNLNbcZk0DW6AcJcbLvvda5ktodxG8c/ySW1pHeHp366JRnl+FT2zUDUBHJy8aq
Ed+yfrX6N3Qqmcn9J7zHtuKPGs05zoBDoJHLyd3QbJauKu21M3LEKBAdlEevWtuM/GWrhLVrcEH5
CN2b7tKZPLcJ2pT5w8oflj5UNWC5Z6/sXJzqmhj3cQ08PFgcLBlnlLmxAwYmvfexg9UJbXA3eq5M
WAq4Dx9feOAdNWJ2w+SeXY7550xCVbCqffETCyKim2XcFexezE4RrRh7JMgraAJ84/kq5RskchXh
DD0oEQmD3k7BZqCWovMnRa1iWyNkTcrNU9LWofvV3lY9u1l5EgZ4bTmeyJtsdrUmrkMaf85u88vS
2G2H8Q2RQvuWT2V9QKjBRGgU4qyC7qOQ74u+9Cu97383ZXbq6CiwxgKgZ1xno4j8lHZxf1NpVxTt
qzs+Hii17TyNs9hdCXWNdX5p9UsvH7Mea7AmorFtshfb1q/Ks0+qJS1T9ltpqmyloGzviO9zAQ/R
Lr0TEdkYVVhLK8GfVJ9zHVXBqzJe2/ximTEpxcNq0dqo4RFVVrmJ0YRZ083of8+Wts+abm/6n8GQ
PeaAsGZ2i9GA+l4XeYvaJs4QMSfMBSbVcq/GKI3fzflYO0+A3Jeushi/h2VtkluAlA0Mqm+Hp6XM
07U2WB+BQ0NB8OFP4iRcKwwEJFsbUzfQ+pwm1T4vl7OurD918mWDHYfoWKPAlC0WUy/btF59AS6w
gKKEpLV9Ok06P2SvZ+t6dnaV0xfXOu6KD4qb3E2hzBuv1xDl0CTRkm59AIlA+2DN5o3yIIH68aNY
6nVaLFhZrYekSsVKd7PvuG9ZzejlmJLlkEkiu2jXaXuMGYGsd0jjRJjnPMwtenXskyCLyttNlIjB
KxNLJTrtq6EYpV6gcTUcJ2UR+Ec/G6bnabE/XZ2XvA7kowE4JIPuZxzaPfJcbaWKZID1AvAPQCdx
sUCJSPkQBLn+SQ+Wu+uX0T+4HRvlMpCW+6ng2VcEOdBSX4GwJJNb7b1AnZGDtaj0Ejck0x0top+2
D5oTPy4jy8fopC+BmWCH9QE50ljovFV9sssrw3qojE0cWCnT9XVOSZxR2jyvqsz6DFJyqxU51myc
0r62HEn4JtS8a0wbFj3Rs/iNvTDgEQqWY47dZuvPgXag785wIlclNMGBvIc2hmLhyTc65wV+RFtG
dvc2z/6O0rpPtP6bgo4z0EPzNdEXNjBz05czQRT4nad2D0G8IV94g8BzL0z9NAT6xUvxz+YaKd6m
lId8QTmHIugki04Py0XTtwFP0s1z1dFokgnlGo04+7pwyo0uPIUYLi/LN3MUdh6ZgCTbvrfNNNTN
3BvZkixT41RJnrNiFObKoykMQotQZz3MVU5Cfxn1BNkcNMuhe6FEZDTa/E49pAMQ7VCQThn7mbOJ
Y9Fse71+pOe4fmwM+FHq8ryrSMx2a9X5EBVuZr54vTgXc2VFbJqoqLy5WxmC1WYiOhlDIkgFhfLD
UwvoEgHoG7e51FNEe8oddtZSQlWPVFojmTAz9dBOLRS5jXdigz8q3d07pVaVZSDSFL9HrI/FpY7p
EFyXSWN9zJXX/kx3jDehT2MtZoCmsmi7nyXDrxkky/jNO0gkc2yN16XpvMgqOsCVKocLFlp7rvh7
CBkUnhyMx/wvIGPsaQU/ISOYzD+TUPhL09K8da73OgUgZETv73KUG5t0rK0PGHd46UaMqEcXLUIr
z+lRz0aoC50MgSUL3jHoMOeWw4z21/xO6XAYdvQvOKeWRMLPLoHzTpA7fDPEztVKtUz2OtLddMYI
HQ8VNqelBWhz05HRY6l3s27XJ1cDc2riHd/FwNkonUPddt/DZIirE6QsjrCRXLnSWwuioIB6tMlm
tJv1fUpCBGf8PF6MUjnvtFxgCDb6PiATXGLDt3VtIu4MM5SWzE6U5Q3BfCw0W5FqwL5xencfJdBZ
rMGlKr872yuexiEmm7mWPfzJ0qD9Wn6Rnl5t9Gopv4OcaLuwByeCiZ0E6SxVVucP/UjJk0ZN4vru
5+FLDljuJr9gNqhMUpBn88OoR/Pa6rH5MbDX7AVysrM5U5Vhdo55qdgfGHIEQ1XDBWPS2WMYa4x6
9gr8G5e2XpK3zHttNKc8x0nmzKm/FS3ST9u/dz0EHXxKXAgXo/a58JUGkSht/49wsLtBaOtd6CJu
uepNHXyh0TW2+aJR3yA65xwTw7XRGREOANTMUdyn137S5Js3ocw2O9O9IZjtN245kZ/mCsc9dp0V
XPzC8sJJDAhhMOdRGaEBSMiWMi3O/+mrnBOn22aaxtoSl/q6s7paP3S9z/1JPMyjMeC/ZT7zmigO
YHNZwFTYZFoDMFcM8HzW0J9RhNhkkjcquY3gvwQRG9OtcCW/3+BrkNKGN2+CcUjPjgEZnFj0ofAq
s8qBs28LK3GStSboForjpdu0VSZ3dlX6v6ZiwIOsU17Uhtxi2qNZoPrxPApZ4orEjlzFf6rONldV
DeeEjdWIMrRUNQhFHFyCBNCkK7EADbnn87Vkzt7onZuM24pbszZQ5FIJB7LhGmyKDZZRmk6sG/gO
iRK9K0rj4hYFRYR5HJPtA9i/LtCQRJrm061GYGBzAtoA/s6dKSQALvTNBkG4yv0HTyR0GMVzftS7
fIoaMuXXiUcPkN90w2NcyuxBsGK0plddcmZJNB9z/JOJTs2ruE38s2iymwyE2qaoJY260zejZ8Hj
xgsgsTDNdTaJ5H0uPJIFZudtJij/ag+1vJnmQFJnbloRv5bJZx3HOzCk4dgWsfF+Pwo3TsAaZYpa
vcz6xJfAM/GYFKZDvang78qMp8ju9L1tN+rZHV1AF1kZTIVoaDLgiQe9M8cHgCqhwbyrbKY8aQrc
MJ3zDnO9ZjvUOwzVSwqREPsksKD6nI9xoYaDP/ctb0SihdI3/G/KkyBp0PlvGgHpyzsEp9Ky8GAE
t9WffE7VGTzuqxkhzHtfbImWgkgeCtCYUi71hfY1Nqi8Z8KnEc/ep12h78h94hGera2iVWXpA39P
FwGAv++160ZvDy2r9oOo7fEMZ2lvjFaqs6V6FVHawjuWd3WILwRzbFy7Z9Ofx6uaHIlluC1e/SYH
cBKBaY+oFOR4sSBJ2lWc6THzzlTcJO1/m/QOxg5m+qiqzroqvttxxXBiRVpieruSsrYs98sHxw3G
02R78VujKR3ArXg3wBnWldYb4SJlQ9FXhSnCnjdExYswZmp8CZzxnURDPxLzHRttVDm++rNFyEfT
JpiWW3cATVq8Qey6VtIuJwvznOc2xH/S6BvGH2ikUkG42PCUC/zolaJ4VFkVKBBE8lEWs3XpWxeL
bbH8AugBn2lm+RXHlr62MST3ciaPTbp4pKToFtpqIdLpf8CnHAlZoQ3W9BiyuKI0Z6L2IvLmsg4Z
GAYuDQaRuujJdiSOpALMK1EHs8TQg2QmhYHzf3Jr0iWEjMOkCYpPo+ari010BVaFW31VZHf5RStn
pPUJkpOhreLvOjH8kwL1a5HWhIulIeTJy1APGm+t67N+4AEtdoE5e19VEaDMhJO8ouGw+Ic6b1su
qQvJY5jaRTdTfu+m2MXDSO5Hl0h3r5M/0ILqJmzPaohJFlKs5lnflkid4uxx6Gpgr8CfmigXZrYb
mD9W/LP+G/Vb/Y6K30qt/Gzia0l8w5vCvr87YkAF5dUsxgHUCBHbxdNL49bNtdznJnXR62AcF+Lv
+vxNsCMg+WozMxSkJPzMVZtd7XtCaONOQNPF3Y0Sz4E8IH6F0En5/5Gp4iyTcfJ90d4KW8VfvfT4
6IjSYz0iF+yPGpqFSpSSWKRFV0XkJRpEgTXdCViZ/EKA4Vzp/542JhjUwZymrEEb46QPmqLfgEiH
4TiPoORzOhi7RU79B3loxM0EDtO0hf46GNvsDIzVRPRMMEWn8qNkf+BNbDQAwwGNx/MYS+xGlECc
gziesJwv5G2YJu1ePfa99agj/FsaSTedArUgBA5pbJlSxNgtLSLWava7q0yCncwxswiupL3r18bB
xBOLEknW57YXdZjlSl1lg5qny7zHGHpyIz0r/0j9onURvC7DcdT+astyo05Ll19tLMVzPwSos/IG
xtWTw6ve81CtZKZ3YHSDdyTwAH3i/GC5CYhhjxZBV92lbHNrO2Avv0o9hp7OCi946dxR7Bq3JEqA
UoJIa8b+gWYbLgZqBLiFvIqTdFhIk+t8suH7RfmXpUZzxTujnVLLsL+6hA8ztUyyZ5KkhWWvQfIw
dxmrmKTthyXPKTWeXCJnEuHm9VqS1xUVTm68cZh8jZCKe1hhOuxAF4js0NSmzmR+jlXOOxInOe/C
7CzzpxuogOapcxnDfKT0393osiNRoAv6P620uZ3iU1ssW+DslecOjAAEyW48436bLxqOGaBKG4V+
II/OhOiwG1Yk/KOorY52jTtn6AKHdTJeJC+9fy/GGTTQBgYU5zeUhP3BzRFvkSqWGVyJ5/wOCLF/
Has63ZXAGZDnMPQSB5OuMdjnbugJCgTCssTRoNtttzapeqyMbkcI/asOAjiu/cVIbr51oDzsOMY1
4F43wx033bIvvRKYJgGIyeA8TSU+RuovNIrKYn981Rr+i5Xyr5kA+Y76/kvx/r/OgP+pghiTzv/b
GbD6LpNsrP7VWGzyF/7uDHD/hoqfhnj3n0ki/zAGmH+7x6ETIorDE5s7Ov//awxwjL9hNnVxrdPW
4ft/qfn/6fYJ/kY/yN0EpMMX4Cb4/zJy/kcY3l++g4BOEPL6HBejwX+YfYhGlCVpJA4mFC5zVHQs
o+PbWNrHeOqGjYkY4F8+l9vfHaL/2nRy/xj+1ZD/93+RvFbU3LgbMFn/u4OZLLxmzjFfcx+aL7ZR
oMUEWtbyZ1jWJzNgRhMj2VWz9RaMzm/d6h7zTHypqu1XnWZtutH5TpmRiwHNRdu/N5ZiU0fVGtm9
f/nvf1asG//xw967w4i3JneV3EEdfeG//7CjglkF7zW5U2eAPsKymLHbAhkJ0gNqFI2aqTPNd4M/
mM8dm+dDkRHhl3YzW9DyopqaEoGkhgq04owOr47zTkINuabZXygO+nAy5LYIouiQt1rrF+TEQ0d9
oYXXiqQ5pFuLf00ymg3bwtr0M2dZN3hWNI3J9FID1YS0lrHbxNkOXxlnMzzhlzSHi2RCY++5q1g1
g/PAqInSApNLyNd7NDmy1mNntdslgMnuTJmcZpF7oc7cvO685le1kCk2LSXYU5/i6qzd3g9TDuaH
dpi0B6Kh3E1gcioFNfjweF+e28Uj02bUI5qJLh6SoE1cMTihv1bWN46m4rtHfLAZE02GgwkV4oxa
pLNpgUBmT73fISqt6rd0sIO953vviy2eHATmDXf2upclvBGT9xZ1VLH12mU5YYgL9vkcvxoS5YUu
OWZbyQekBxyAmBWhXzoiDvWm7dGraYdgal8SVemPyyTmqFomaoy0STsHSj/keVG/wYfm21hZW77D
YNdS535NdGJkWE6dc8agXqX5HwqsqlsZxNnJqcmGCUnCTbcZAMCqqNJiC8e1RQ+AmXlodWfvBIBE
Ky2I7aOvSg/N6pI+tSbC8ybu6cWCgBjYPVYZeeHQ0egOlW6/ZEUFyVIE+2AxP5GeV6FBn8xagS3i
h6uryCitG7BJF43DQjlUj/IvS7uGYB4IpKloQIDFfSsq4C5T2sPOpZrkuvbjn9xNkz9AdJ+9GkrY
vbLK6bpKh51wq+ZhwYcQVgkuZyRWrJC+0YQt2inam20MrlOabPAo/qbhOfs0fe11TkvrakFunZbU
6Lem0KxjiszTW5ryvXV7/alQ4J2p7oHVJE7ch8JK7DPxtlpk/qWScPJ0XteegNWKxSVADYmzj6uV
7TuFBUjuUjmv2GsZAxHF4rhrumxed8K9pkQPPQ+Zl/PhONW+6pA/ibbJL3GMprYoA+fLw56B9lw5
a32U3caW6a1xSmTsDhGIeRUEIGd58tLq8hFBZc5LShVyNyhsKvEuS9FiCbebw84Y8A51oowQk+y6
rpKRz3b0WNrITJ1ROFuztpuLpgcLtYDe/DEusf1Qqrtyq0uhUtSUxlsTKeWKPbSv+5F2XQjIylHz
GYzVHmGmfMQzXrwdRoxcJMmPXyWTrGugYxRlF+lD2rBQqHM2ey82OLpt9faJSF0szI0/Rk5xJyXw
PAwPUxWTAKmJjUXL4FZ3EbPOs9e2KwKz+qjP7CwsRtn+mSSwdtLZ7kcc96+VGjLYkxrNeSYC5liB
ICyZcfzY9fi5mJW4GCQG7rzOfcstM39hbesfemuML01vJGeOoQzzQW9EBb1qUW84+BCGoGEtAa3H
d+b/Ulqdb+k0HB9ES72zyGoygPJiWntNSm2u6yhg2gJRXkaonRmLT5A+pGh5M/yApxmrTHnJ1bGF
DmtPme5sDs17S6+2qsi5rMbhcVC6sU2JFzhWzoQ3XNOvQzI/a6b9Jh391YF3dlnXRXIuKFjcFTb4
09rMJ+Oxt3R5cErT2OMu6cOSQ/LbkDXCX17gnTBiFCaMbAAFtagCNBd5YuyBVXkSp5EkTNgjFXrI
K3aWJ3iv+4qQFwgSa6dbNegADn8TOqS4dyurVlxF6+gpN0FLzVorxg8Pk2i2KePRRlyYIihe1/Gg
PzeqkXyyXf1ji7HaLQMAiY4bJz95ibEdaC7346z8g2/VDLPWb462mJudDOwC+MuLvS/HSJoNJURx
OAVBSkdwCX5UDVZ3AEC7l2u4Qxg3iUNDeC4e4q4s2NBKtUukre0TVmeLKlvz90I+FUZyf4yfe28k
LH9MJ4OCODFfYtpjD8PS1w/kkBvQAd3e8Km2RkYurJXudGqj6c0Sjim51olrsW5WjueEVQAQPKRO
cKPTgQG4r0oSoecQzZmDqhcRhhUgKJ5SMz8XmKd+2saebh24SrAxaqZw3pqNPmos8mYOk2HacCzo
+0aYHoxdwWmM058ZUOy16fog0rjnP4fJI8lytNnCWyBVQi3TQlzE6IotQzkYXWPgjFiqqbqKPLa/
NIXkNrbmZSft6cls6/iQKm+E9LbsSIACRSIYv9MqKS+9rJqIIG3jTmocsPYUERFDw62HQ9n0TvXW
sZ6DPjQoejXKLXcqq2nBJmotrKWfn0tdT6BSJ5djgjgKhFuBTt6tCXtA6CEJlD5ZYJZo79+hJj8c
AoVLhwjUsSSut2qvab9kF/p88FYW8cnnBsIVOWPVkA7YeDlxUY7ccWHZlfMTm5vYaEOGZMyflv4S
B8XjUNn4uzozPtE2bL1ZzB64Eer66vitvVMjJNxU0FWZDzMih0HTU1hhzz+1pWXsC9uIf0YPb4vP
jXGk+LrbGbbooJDyn4zutz1W0ObYGmXwmvU8pBzZdDynuONoKjnouZjkIysq6nw/0QHcKEDa0WM2
JuvYSst1WfdgYkuah2hj5dluwWhN9wf83Uai1yzBpqzkTTl9fZf39B4UbHLuUgM5V2kGYe+i/dKq
HOPqX8CocPDo6a5zmTsH7n7UxPuSyXjXLgi+e3uOj6mMu1Myyfwt0bJl02OBXBdcf8dukgOqj2CU
G7/t8gO6BYHvJIuPM61b35q8g65zlTSRWTXzeU6Uu7WctHu00f4N85iGdZ08zb1R7ydAuvVi6+Y2
sO5qRNyCYO+OHlrgyzuf4ycak3vged7kx8bQrCu+BHftD5Z9sl2/P9SBGraL492gdqB6JKFztl98
O3YbbxwNSNFLa7hzdCEjRrhVMpTQmJ3iBTRUE47WrNbz1Na7Kc+MiyFLxD9Odkpt2MS6855nWFfM
RzDgNn3KdTM3hx7poetU1qsAS3hIpuWOChJRrXd/OkKGEHmx2E9Uthd6wQif5g8ejEqUiWl8gJbq
udgW379wk+av08jlSftmw+nYtseBhOVcJ5KzDnL3O7agy2iINV+zLAne/AE+28lVsMZSiuCPTlX3
lpr1fJvxfWSEAqBGWcgmw5Qxj2B1WS6OTgC40GT5O4JYBkgThxfVsxnIcdldDJUwFGplztnd3GKj
erZ7TIymUevwDLmztUbnYNLj9wTxcW7LHgWC2UWDp5UnC83mvUBuhYGo3OcG6qamI6k70KeNIzwU
TAjFKi8LIsfjJpvS/Ed04wI8a/0pRveziodn1YiHhX3sjOrmN4T5J3aI9Lm5Z9AYiQnNUj0LBu1D
laXvtJMOLnA6poTAKEIgumwdaCXTZMXDN/d9sinaaSbKPG7X6B/FuiydcZfFJKxWig6VJjfJvGml
uC7V8tQ19Bkk6T1WsJdYY3Ak1Jl945u8o6HdWZS6eASsRzZbcYPaoyCDuIn/aG6WrUSPkWti3KQB
h39WpSguKYpdt1xgyOXQUYPdI/Ote/FMg2p6KnDGbh3kMaQDEVHbTnuUE9W5dBBUEbrer5axrVcW
ljqGUd+86VlJ/Iud2pt5mJDcLwO5QhAxuZj9DUCc8zhL8Qc9HtJ0RW5hTgnzoOdkPDvYrGbXQmc5
6BfqpUj/gTAFIPR+eULrd7LL5NWuiBucy2GT5P5yrPFqIBLVuvREqUZYz1TbWn1HGmGp4UvzDBQ8
nJGNS3ocZsuT6KzqlmaE/RoDKghSaoYDAOWIbKwom7fh3kdbZ8upkNJHbt28LWX9pbfLHJL74+GL
BDxd4cWavpICFNyBHHkySfpsVgi+eFCl0yGl6vwR+UVjrxsAuVCVw10oiJQFK1oy7sY22AWjtlM1
IRIrTx8hzmiUFTx6rJlLPPwkhe5EBO1zHFORnK2XAULeJFoj7Hr9o+0JvpXomyvfJ18zkx/zPAVX
mZrBbyCkBayrgSpkQloFdGHBGCVyI4um2maO/dhXpESDRD50RfAFwfNUDmlysJs7MrywSg7Ke8oQ
Te9MiK13WbvZtmUtl5X7MgR+A1qHYbds1UW/n3RegO8lzTG2BYE3RlVlo88mMwXkmVG/OQWVsfeV
KNe56UFvmM2fflyqpyK5O+hrR9/aSXEFEnOpCCZVtekc3EHVva014ydrx+DAz/ThqtdSJUCHRnNl
YTcfO4/IG7esiX+W6tFpUGv4udd/NGbBpuwnLoxVgfVzgOmnAph1U5LWPwSQ9N3CvsTPN2100kAQ
WvDCCrQuoZkNZJ3iaawi4pgOoiqqDQ9Q5JLHtg0kI7AuT7NZ5pueXXztxY8BFeNneqq5sgLEF9S1
vjReubOTgS89dpdTtrC9LnqA3JtzcSEO68lqUu2VmRsCxnLVHqt6/NvDFbDG3jEeqFcKF1pc37pi
PHgFejTRpGrtBeQiN+zolGXN4pC74P1r2xL6Sw8ft4VA1c4LGMceYrzfeF1zD3Oq0u/FUuL3YnX5
psvxDf4vjFgT1KT+JxiRRLb/BkZs+jr7/C8SN/9r990t30nDsvP5b6gif/8feSMBmcZUKpIJRHSI
YblgU38PHDGcv3mm7xHIaRFEQjQQf+cfQYW28zfTc4jCtEzbu4eKAHj9E1cEjnT/D3Vnshy5kiXZ
L0KLYTRg0wufB7pzJoPcQIJkBObZDAbg6+t4ZrVIVi2qpWpX25f5XjCcDtg1vapHXefWwYE259wK
lf4boEJ8O/9ROgP46VLaQSEprEqa4Xx4KP8KiAOoQGxo9PJ/qF7LCqAIB0PMhvxii4WXPMoRyxdm
vGK1ALclMNIvsLyJJN1SFnDJ8l2O+LnA/dDmd0Lx0euQyjEnp73UBDWrvs+302IkEaaRiw4ReTUx
OTtlFx6JKGMedEZEIdD4FeaWKUBwufpiqqFBDLP4iwnFoKOPdKdt9ViW+GkLq3yzmCIZNgIwZ+va
v5nBYuTYk3QUb9UMM+AbAPDsvU/Sgl4KHbFTL0P/2Zg04K/nMyNTxz1BdCByjwffl4Z/gIHmYGcj
zfZdHbHYIzLeX1RU4a+snKE/hyP+PJgXZbBNpO7PmVdGz6KKAEzMMXkjdACui3U4Xo2Osbzj7esI
iYwoCos7Vuz5NX4PVQhny09fQHRJ+nNZsbFiszoPxTorDM3HYqGYmI0rTfbEU/Luibid+jukvEbO
pcfnvukKCwNUVGVRtnFN2YfAFIbIPSzeIOI7qi6zEWayiLd2JxgnSRumKIxtlH0aT0gKExTIEdB+
Pn5FZXxaYscyuVj5EHxafRWalYaf8d0UQn5bXrvMJPAKhj8/msjfs+Y6JHHOvscNKySBsYzTV4kB
i6oMWU84QkRRXKuwUtfBGQSEhXAE5CLTmG9ZGiozrrCxOHdB0bKY7XVMhL3OnDent+jgyFsc/ZRn
9YcqkHTS8+FDn1uKWgcru/KyV4ynHHo8F+1rLqvkqya/g+0qbmQIsLta3quw5wiokraytnL2/vFH
C8H7m3Abdigh/IdlzOgJaFrYsGimbOB2mEyc+BwEGhYG9wvcVWEc2Gd2e/id2j5DEmjznPKCmwr3
jI2QH62Tmp6ROcqPJfN6fmznDj0or8xVBkvxlU0CgTcI2FRXY2LfLabELq39IH5WUZ/ArasHskso
wMgWZW+7FaOsxnUcqKBMecJYXKra4v2vpPL4urbmc0huNuxlGoDJeHVF8+YSDumzFTn0wepsDr+z
fLTeQxYATPEac7PTEKrSk/AYCHJnTDmfeeh24PzmfU1ZaLupJNrKxo3iANkizt0FQzVlaX7HCm5V
jIN6CZ0YIljvzfO0IbcqwRhWKcI6tssmh6XPMLROOitpHsBuTdR0MNf9kHwj3RlF1vJQgDJ/z6bS
+Y7iqv+DHt7ZrLMrPri5QGkz5hdmYfOrFE7x5BrSWfsRrx5RYeI/Zt+MBeEvB3jDUzxCMsZNbQ/Q
/f0J/9Bkz9jB3TLsI1KnQuFFtOP60QQzC2eTLGItFR1+7i2PM6jlOx0kET0tsp4sno0DEft1DVfI
B5WXxiM3diU876SovQV00NXeD6Ev70NFSZtunTm2Nd9nI32O5j7aTGUVe+soVfNrn9tcufOwSJdN
wLHv7cJZI4cOll1/lXNlM01yDVqlYhLjdvI0V3d8ZeGwZWVYh2c/juy3XjOGwii7DfExF6W3yg1g
mAVxQb4YaGZA8g2NlOn0drnO8eB/c05Y9cZHoIJqKYDIWBHuwDUPgczWTpCXKa0I9vQ+NNzEWNxn
tD0oBlf6Q8yU4SZj+PAx1rr4Oawpt+QaC6eqrlXS14Q/w9yBvGn04xRhnqLCbgieHNmBq5yKm2dj
Wex8E4TuLeSiFgf/RLSAJ8/wORUnyacxrWUb5xaZV3i4q1osaGxhixNvHSEi8U5PAuswcpUc190U
tM2q4h31BiCVVG0qncA71G4SPltl0WOswznl76xQiCtfrAp0eq+QxLoMHs9GDkPWA5pP7L9oNE4J
dKUia76AayhP/bxY1ityOf/3lAMrWkurU/ZWOlKFZ4wFCYVOrR1ZW82h/RkZ6ZJZNkiYq0JKJXcW
dVRXERTLU9PwO91EFil5iCPB9KXrunwPtNfoQ9PE8hx7dkkuMxv0t0ozcz9aKriZ/yUQHoZ4LKw1
PhkrpTUoA8RZbGKdpv+f2rrbuf3Ptd6t50tyrtORELqBS18CJcHOf6rP8jBk8ybHVhGpfHiorCQ9
cm5LoCzQZZy89jfITfV5Ji3yP5gZ/0vQ+r8yIv/v/yaU5O1D/C+mwj/lb1BX/2EM5F/45xjowvWF
GydCQOMuEPZbf8U/x0DH/T+Q6BjAvOAf7HWX3+S/j4F+wP/k2P5tTPx/RWz/PgayeXa4a4SSR8tm
cgv+W7xqajFvPY3/8n1hwwtFkj+FmRPWZfif58ARC1KR0atKXMgpEIMwN+7sqcPApBfOe7Q1aAkS
BgnLtF5b4dEvk/vRdNmtfmopz12ZyX3t1Z+dIHdsRwTHlsYnwzpb7Mc4hJ2WTAqbcmqBB/FI/9F8
II5dPrP4hNBDCv6Gpzl1RcWImVuaWB6HMJAJPMuDtjZUMQ8nnK77eVS3tNioN7X2xIagNOk4G2RH
5O6ikhAmK5JW4/1ms1ZJXtep9KvHCUnqAHb1o/UG9qI5VV564MGjAqsuF5YOxqNWNhV3MoZhlLgJ
lWFSEfzpPzJbdg8d8KQjp7ZZJZLw8gwnJfLDz9JXNPGENAk18q/m9Nv6owB8kWMSCd3uuUwVGJoo
ujjlyI+fzh+Sv3Lr2b9VU9A/RS7B2PGv3C/NxvLG6urgf13XIoVkUWiXcjKZpruQ5c6+MTG4h95d
LM4bNiKwfPI3O+RiOi9V8zN78AFMbvpD6ntyj2J8Z7dWuqmsShM6J9LKJs8jlJZB4yuD+QWC9sx+
QYbHqrJ0uEKyP1qBZooDO9NStgTEKQJS99oV3k9UZD3i39Ds8BkHhN3AocRL9Nu3lnsgP+Maooyz
G4no4IIuELoRHchO+DcpwSwgEAiNKLt/mNyxuFhsrlFFIljBbhkd565h/Tnkcs1GMSKYpY8uOxaC
HWiEY5OZTVsUPtwsQNCdys5Zb39GKZVirQVpEOYg4A90phlD1GKlFvAOAvCMp/2nLcoFiFFXHlLT
kYLr/Fs/YJwadDGqyVTwOydlegOBzLZ1l5QUCZUdNXsMAZN2kWqGO4O7v7ODu7TxT0ldvQdsgfkW
kWfCLACgJO/t12m4RTZ9MkBVSoikY82VeIcRMDmwB2yENg3GB3LO3Vb4OKvB9RJCbDQw7hVW0Ign
zhve1FT6IesgUDBlZrpzasXjS6uXY8yTAnwHdgWfOr5rVAy52OSMMIzlGuA2q890wD/MBiA8cHEN
79Fr3e/c4qtnsQOEzayHrSd0u/METTCk4ma1bhxL3dlick+D33moSHSxbBsyK9vqFnVQ5racpG4p
nwwkMHfMLnns0uKpBky3URr8mGK+RpXaEoLfN5nbbOqSU7ENnXEj/FyA6eGaBLKkevUaPNAVficy
9En+ULVtRzjQn08G6uQ6HnFFGldP+2LRyMtaExtffDU9eOjccnD085IkVOnBjxq2GCFIFg+3HLI6
qFxDqotc9hRzvGffQGi7CwlaUuvnn3RskwJlnHJLY/Yp4vOKPDiFMWOO4VP+lkEnz+PYocBnBaMS
K/BL32vIibMMoaR4DG/a7sleBIv1mDkDPtsx582CpL1OzUTZTBa8BjzTy5By73PCfVRU8TEZ6Zmq
gXrTufoUNHSw5TENaThM6w17HrmDC8GrMsfNkQ0W0cYwjk4dARXuh4ntX5s2xo2e8h6gdCd+aGgN
ktjfGO6Iq2eBBbgo+tuiNlYt4LIxKz79no7vBefazIvhIiRZrIFUDn/uCESa5SNtM7RpYb6o/ZU3
an0/Qgi4I8mtDulEWd3YYRVHyN5AJeyuaeiXr3hJw7Vl09I3gRBmndWyMItku+0Aw+xdd+BC4/hy
Lzg5yOKBttiOdPIwWntgK9LS23q5i9Y7znLIVnXT3BK2I2WU8QD+CR+mqbZFat9XUfUxz5rGxeWl
4I2f9PI0tWLL7mBtR+PW05LDaL714rDVApc+paBVgmGlg+Er4N5PiocfO7uLsftpz7mWU/iQRNmJ
YvBVN2oeRvrmirDfdjPGZDyu3G5H6o+U/qgy616N78ZLn9nkwTmaHz1CBt/swku0XgvaHX+3KaL7
Q1JhaVi9Ad/hPsDVQXPDyVv2Cl9jHl5mFHCCGgq/DKmt9FGmrriPmsa9Y/gcbnQ5uhFdR6vNPMEK
jKaG7B5v3Jc2CX+aiq5JdItXuHlm73fRSNLcMBzWxiFI7nfjebRHhOwRrLcS6V++XOEh8vPC2fhd
mwFEEdUWIRkWtPJmLDtqgkyct9jGiz6+t0sC/8nATz5MbG25fJ3nWl2clBsfHWkmOZSqyC4OfBWK
3UIwx+nM1k+aLnxqmzD5bQWF/RaEGJtXBIPV3uurjJUry5PL5NrFKUIevSyusH8pkrGTmt2vFET9
Ohny4KsvCMkMLHz3hGI4+N2J2MmgHP/AacP7uBAcPET25kNXl92LobT6OkvR3g9DzosiRdPmCQzq
fdFWHV+32z9D9vnT9CSMMly0vY7YyakwDR6KHO6ANSC5Bj77v3A8peB+Pxr48zBpp5t1IuW5LDE3
9OQRtoPAZQEq5HtZMDDzUuqxqae6usMmg1bCy34Haey5gXdDjEx9xXVCcrMGNVcB0ketX+xjggl6
J5uIou8gqL7GMY0ufLE+G/SXFb+iBLECc/mxy0qM070fPqWVltcSfud6HpbgQPrkGofpRxU76khn
1EftVzdcTs+zoGm27rmembkQLyanpFQVUXnQuKTp4Jqa96pq/HXJUcwvPe0ulhldQL7ZEjPtm5Dq
WcFWveUQg6dq7VhaK+63KWjrWi13Cerc3iy4pnXQ3udRDTSoSAStqNoEKw+9e50jfORAvw4Kx/17
wNa/QC6qgNQngGyyMW4+ahKTO68Np1OsuJ5twgHIGyT+ZJO7xBp15Jdbxw0fCyXTXT9UlO0B2mQp
H5ETLutsr21TvVW2QwhYcWaNBjpcNvYxzMq2ooG13ICRZFrrL0PCrRebht4Yz79YCp43DdKvCKgU
TvvPXVN94mV7LgtBTyDIBwULYEByTIP4IbFj0HkhWXs8vaTioYxsUzG/LEvhv2suv9WczfuobPLv
ENcMioCuT0Odjg/NEN4Hc4PRqvCJdFWZ+sqX2FyXwbbM2qBQbv02rCFGJQ+qH4t3aXn+q0tc8D5o
8RXR0w7IqSXc3mdJ81LyKd5FCX1dmY8s1YySSo1xxvXnGDaAfkS9mg0kQ43x9FPEIaSz0Nq5C0t0
lZLFzOPqO3FpkEPNWflRu5OFufaRA5IN5ERgSAwHMLn4kvpt+ySn5egVMxy95BhoN2UG8LZDEK4B
752cPPyVTdO78VsAKgIkjs8oNyX4kUaXJ5NJN5xv6Q4AnnPajIeK4rMc4s0MqBWkiX40mnR3DEzO
z6KTPQusLibeGHzU+2XRT2EbYBQvsURaVDd8Cy03QyrORT0j2blp/1lZ4aduYrLMYLPGsHkdw+pv
ODs7Ugo4y3haaRu/gpZiCT9Yl3qc9m6oTiwWt2kDhKBunnPyZSjw8K8WG9qf85SYpPozmjLYUAAy
nTqt/bu2wPJIFCM/D1AQr4MheFqG3oZt7D8SqIxKiWQ0kulwsZKAFgcBhSsRH9bA0TtVpKI8D3Wj
4V3Hj5SVB/j073UGUHOweYstZIU4i8GY2c2eTJlgDTgDawN2NYHNbWEXiJrYQDokmyKfywuqg3ug
LsJ+aNmDH/DWke+hvlPDybAIVBaExHg54rN4VL53ZReYrQgFOXss81SyZDUVgLabPFXkIH+bGVvm
UuSQK4X+46ZkyxFib6jSRG/sXgOXjKW5x6s4b6OcruBo8d17FnlXN0TZwRaPCpbbv2VW0tWqy/RP
nmXErSaRfwEau071yAtM8uyM4zt9V/VrBHYbwjM8uXQPcfzGQFhxKuCNgBe1RlacrhivfoLabreu
2yvC2BylriC7hArL9s0P6Jwm/jCPsDNFS7tyx559bsqQPXbb3WDJsXvK6uZPrLGKLPPsXCI3eR0c
dPfYo2lYD195Tu6LoD2wjnYmamgXF0flye8ITBjtvfCflnVDFGkd25TYliiFv5GOBtIDfbYbw2Vb
uJnZMnY667EooaoNcmdkxYqAc686zID84ZxfArmYZ1gkj0FIFknW3WNDdVOapL/oVbggQVHZmmRf
5Ec6AhTZFlj5waL9hvONHkdBd17PEXwBg9MeeR9l59RFCQoHFWxEJQJQ5eVdPDC1RV297L0R6gEZ
Lvc97iexqbwm+E17svrARrNxFchI19rkI4xPhtVtA480bf23qlLOmpsPaQj3UCLs17qPDj0H0L70
eapNRBZY38xnJnkdO1K4Uzg/OmX2FXgxcIoqLPbwaH6PDeYQzNuhX/xWBhpOO7mS9LUjdr7PCD20
vIuIqK88TarBBuh0hygWQD8rH+hjuI9jIVeOcg+29XusLMwP2C2MFxwyBxZ8ZT34CO6/1TQiyjp5
eQw9wyRrlRwoiY/3YCFMlRnffaEeCZeF34e7wIW2PBClAFNA7L61xZqF1rfO+qML6ffsCJFfvYWG
5EgWGhVYc6t2+ueo4DaDmzVaNbL9DE0cHcIxDA6o0bTLqlvRRG7zco2WB9eqXlk6k4f1WpY55Kj4
+5zcrHtD1aPKxRoh2OE7YEXDPe684Krcesz3Ne5rD4gJj+cqYgcLlVRUDMqV9xr6dkme3B6Yvxzr
qIZyIAMq6ztLYmfqB3Q3JSuebsxVxPKXBSTSmMKLyW7oo9LG1lNXTvqQtcRyOjtrCEMxcyi/Hu8a
zvk/EdFv7FcCJLnI5rvKD14BNLQHij2rr7ix+xcicM62W7L6T4+OfBq9ud7JyaOo24mrdeUSAooI
kG1cx4156bjFrgE7+6sjC/PRupX+zRoSiTLz/+SOZjcTlmxi4OvtEFFvRc9Rghc8ZCOWipsjC1a9
nDh2GpO2J3GrCI9Lt9jiZlm+irS19p0VQEfHjxiv4tJqn/jVEFgrI8qb4wzE1hxM41rrDlRJPcpn
fN5o3Bj3Hwneuk/KlUSve2uqDmoE6DTrqeY3M/fA1Xz94I5d+8AFPLxramGwlxOjmiwW6+wYynUR
amSQnEhTNw1MIA1mRyttk2294H0sZZAdw8wSLxDvsktcOpCJLVlccmCsSPfgN+J8OOVxAgi8t6rx
Vzfya1BTNB890YjjLHxI7sRPg/Cvr3BEYk9oeXQMb9Z6At+ra+fe6TFL+yPpABxK2PxWYqYTtUXx
//Jk1+4ZYWpguXj2JIiXJ50uv1xRXRKju6so23DrNgVfzOTmi2iU/dPFPeVZds7xH/hwHehQBZi+
bqahfJ7K6astLCoH2NQ+lwNV8Thl6FSPkvgDoDh8aMixZuNwrb5d5/nRU6vaVnUzI/QNiC4kjOV1
pr4Jbmry4WQhlrlMgn/ngnOJkJFxilvuLZqdOx8xSNFDEqiRF1TLx+ZlMNFb0vyx+Ir9meYoPp0z
8ybSmYcrXbXlM2bcDwsYN+E8G5lorDbdCJkjCeaTBXhnIwbpMoqOtsedChDIXIU3ykdOlruw2AJ5
k401hrap6diZMolWBufdKqZBY2Pjdd5MM6KFGkV4oO21fHe1nR5q9n58YvZy7vlun2Pk+fsi8bA1
UrfwHpbivu9awLRDG/Ne7hY21eEggo1K6mxr+W08rFpoLUYsI1/CZb76svC509XpY9N01UksgOW8
hABMig8G71CUs7kz6g/aTAzrd1pOtHI4dPFYlNcTiA1y19oLuG33M+BtYpHrDt+X6xZQsKYpfmnr
5i/2zJAVAXPCOjcFOb6I/o5+cXLwgbBLEQoBdIjBOvY2d17p3jATATmVtWMlhPWGuAXBaXORJMmJ
HyajUcLHnZ+p0FDhEe3iPqAkgARFDoSzE5J5uwD/TrEVIUirnZ7ZqCV3w0Tfuaai6rg4LBBb7iEf
AVjjUrnLoa/T/lwZ8tKMvg+BsK9FKsuX1h+4L7UZyklr6Ab2SwZP0pEErzv37Hgxp+c0iJNSMyC5
Mpvvm5lBkkuoQ0pBVZvcSeIVDvADFmI10wkqdz4UjI1djb+FI3/otv0o04wJF0dgRcEFkQvr0EZ4
heVEPUOX2kgSQww8Kx/BxpVFiWXZSz8nx8e8DuA7o27klJhmgzmB1tEpX+xHb2pupPBlB9gpXNVd
FO1dG1vUYHePUaZQmNU9uLyLWNp7EzEJU9y89TrFRITKQqjQ4bXV6m1Q6Te+0twdU/+xYgtEs7v4
xcXsFBmGcPzVvG3GfcOa5i/yBXKw9VxXMmFu7ZKfGP5YhtdgV6ceuNmld1aGN/i7LaKTGr0n4WPd
BnjzF7hxRPCoqt8A6EigF9SHBQuZoM6dKLPP411siidINCydqNt7B5FXXJWDNWCdlwAwRnKwgZ1+
tCgppvWerBCrX3VqLAgDFh9kVEbQBJod2sga75lDTCPA2p0OZxm4Pdf6drwGyg5urerVye17ltL+
HWRFqBS5pt9Jz8/zYqvtnMy/vN4HMSbqv3Y/EMkV8T5rZXlXzg7RYhPuDeLzIcvr7jyxl92ObXoC
maovM6XXB+zOvFOg+J2LSH7IwMQ/DtqmAV5NiL17SYKSIHSG2flMKOGLq7kNmgadYCgkR8mcQXL3
53XD+Es1y4ifsoc8UTFOZyloWsuv57tBi6JHrs1htGhKPLEDquxeZAuvnH623eFCgKHZDdAJ4Fqx
TEaDKzTJ27kd0+qLiHAxYHthrUohiQbGO7O+DPjDF3mToDHBwlfIFgp4fItbgYn9eL10ZfsTqMi7
NnliFac4zCH7kkkKP+wRky2tC3bzDasoCjed02dfKq+nkzMkhvpFm2DeRN/fti1q9QaSCHPeMn2q
BIQs35V3wcr4Zh7N01NouRjplhVjEp5PMSCzsey+E1xNnmvZJWtvcsWeEJjgWVXRNUmG6tnURXpe
8JooPPE+2+Q0FpsxHjUKsQftpy5ye6ehlsAu55pHEV16Fi34XLLCwZH2zA1tpyTPQPg+amK8vvQ+
29QvUVQoxRIR8R0KbWb5o0Dqs89v0MLmPzrLq/eWoPGd8uIT/6n+5Opa7loS8atghpoYzaB444V4
zHILG0VpG65nqg72YjCfhMkflT3mx6XF8p/MJnmCTgK5l2uNb/EWsuqleI3pZQQoyHY3ZtPlMH/x
cjU5du1hW0jCToVXnsaCi56N/1Z3+bjB6jVv7Ris7+Sw1CgrtO1cxeHGx6hjdwGSW/poTyL6ppJ9
+j3MFkagheOPbb0/squhjwnzRbJxjFpAqtexfqz0/MCmmreGextViuA6q95svcbwEJumNExyzt7N
lvQ4JPkrt5tXvqPOugfQ07jiIwUcB0r4RYfLsa+jxzo17l80r47fmA9YVHQ8QGldlFuNvz7F/9S/
hPNEpYsQP4kBYVbSYkkhg5sfGuoxt2UMNmGS7RUYzx9v4TCGf+je9+xzvIDEkYEagHK/gEpZUSy1
1jQrfqK3E9WbCNLEVNhsGoaR1eDgTQh0yo6msP2DBlrYBANRMw/AADhgrE3qGA8xi6GIOzNve2h9
IxSJsehsEoNueD83qT52TRg8qMrodRVXeheMCc0bt87LcOqpzJ1k8CuymoA3jCDigC+YI7yyfuUl
YNPFm/G34Iaon4pOl7/Yo9WbhWGW63GNfT37u+Bf6UrrG2wkhoSkxZHrlLuRYSspWvuIk4XQfqz3
bVP/hHzPOeCJs1irpQPz72RsT4q66Q5xw4VaLV20RwR4iWxWAF7PENRk4Q8HYYnDHnQFTZJlGNeX
3PVn+KQ1cCYx9M8esIzL7ZepJChDv3c9IAblkxAi44u3eHBHEShNScgVQzwlU8CR6flY7qu8rfft
MAwbOUJbBG99HII8WzVV8Y236DWY6pNJl1VpFew1fYTtlNyRgpQODad/C9kOEQaDTUNsstthA2LV
2lkP0oNcxLPhVffOVI3cubMDfPF5BfF5po4mNJ+M548qG8trRn/XmxQ3s7dLzbFn/OapBobBaEI3
PEJ6voXQkd4ZElhP3Zxj0mBN9SgcF7SfaiTw+OgW5Ix29ZTY6zITFtrP0pYvA2Mj3NsYp00VWcdQ
RfkznTvDjq+hVjdQ8bTGJjnvKsIyG96CLsb7gKKHoFMbxtxvzk6H6ILhtO9ZZN4QrTmMKxJ8Xfbs
hlZwdisMJUFf3LXpCKijTZluy+EtWW5aHMBygsR/HFsdbdD4u7nK2tc+DS/A1V0s50wzZDcJVJLt
pXjBd37rABtVP4U0myT21UlE8137mhg1LvI15AFCupKLoWpFc5zjqL6GQeaf45njvxX9yquSp5gf
/JQM0XoubsusARTeRhSkMsel9s5RiclwxN+MYvOuQI6y1ZKcZq66NJPlnbqgM4cW0JU1qfqFOyJE
UeO8WHSbrFq/eajtAfIzLKNVEg0+7UX40/XM2iqFXub1+HhcN0bprTSd1Qy2HDgxFyZr+sYcl2Fr
qVX8GDRgWlurFvseBbgIrB9LEwKt+a+x2czBeOYdS++67/7BAfXYD3e3RBB7XCol3pTWf5QhotPU
XNiHkgtC0/wKk2lmCECXdUp3eEiXaT316SmKzVYN8ZbUIutsBOR10zkvXVqta5Wfuy6IQPrkZnlM
lpz23KBstotDGDYX1OoUBjSZna0ym9dr3N+871UCXlHHGxnwLSsU2wmMh5yj7oC1uuSmph+jMShO
2dDcZSMA7y7ILhmILDajFVW5xCKtnTEVi2DpvY6sTg6JsfL7uMNHBkMNIdcqejTS2g1PakJhjrgs
Tdn8UbHASHhKj3xCxIQgJksY3VxR3HXmVBGwUHaAHiubgxlib2+nuf6Zc9CXw5SopyJaWiZYWBHb
vJnQT51Ybf26ofDG2PmEs19++qiDZ5ucPfpGsBug3Ux8ZZC5XfxXzCJh03vPYZPmbK+n9uCpJsAk
V9944zq/dpmtmJcwooLtyxHEa3slOpRgBVrr0Fb2A77Y/qxnjq+UKqJNRFCaX+IgQgrXPEWQsfAO
JIM+zO11RxdxsgqkZn0RsHisageyZ0NMVtpOco5lf7KX2sKFiFpZhB8DnA5+KjyWWGZBPsaangfe
tEC23YshIgyM+JCk/c8A52gATKambp+r8kkGeLTGM2rbOnUwNnQ84hl7XzsAa9T+svkFYdJnFi0v
PkkzKHK/yhZ1OeyeLfitq2zm+2kN3NbQglWwoMPnO+MgtXbOXmHfDEb7qqbQ7Cg1atZOZKhO609G
ANYMQVXDzDoi16KujVsxj5uKyHrOc1R3xbYFQjYZcXv82QrjxatVMQNod5EVMubSljf1QrKkq5xj
S71MZlGOnBOs5UnJQ1aFCQnUfuChhOLYEc+mHQKet4IJYGBBRSNxcffI5QCxwTqltpQsoiuUftaF
cbm3GTuPS+PZ9w7RW74zFRDTRk5UH5Is3ALoEWtU04eRq/O+KMrpmipI0qbVh9xnV4TGxGcoxOti
rH3aTPUDSTu1tnXI68oL03sHLOqmjciMYaqZN47SMLJihKkCjfFiG+dTygxTSGMXR54Nr7jLkqp7
IHTprRVY4aPqNPeAhhNNDMPXFPjsaEVzv+AI3lisSDnHvVcVskZps7T8xWmBW6BucH3ncbRPe3ql
BjaEZC5LsL/tggtQ/Alrb77PJAGKbBo0V8ls3ni0RKBfy+B9qTQPcMmWD2GdMrw9ec9VD1cht9wP
lwsLpUz7yKG3hNtGHSJHuKbd6A66PSr0uuC1uPUb+xDLbuMFJG3sMPvhFrPtu4ZK3Dk6JNlwgrzW
bcNiWohqa5ztQ0zVVeBSk+kikv2KZvvoZsSNR7PJG4zE/s3BajvTERD1Q5Pd3ov5n7mLdimtEWYM
Ul612UKzr3uR9I2FMHQqCq+fcaGQbAdWQO9VNl6CwNv5ApkfwLW0Lftx4I7HXSd8KqB1Wx6AwXJC
osVySAqN5U0OZpgLUPTAb8K6b7k2fLj2wLVbxX2414B18LkPmXPFC8lPgZzVCr2RmLjavy6XPBaK
1RQexlEMa2uePSzcsJX8lDXAFGXknPHGshc/DwnbfMfmWMvdG7a2DJM78nHPkYkr0Dk+obiAZjuk
Gm5qcWYxycCKdstzwn2/oT9d5MEDZth7mXVPi5W9wV/fT0OyD/vgIfPkk5NV7mpBAaTuAXxTYkfP
idOxvCI8sLVz6H6Zn5Im8zowYoLfF2G0VPyVdkguzbZk/2438M2FnYLk9N0wfyWKBGpiTNMk37GW
1hGudiTwpXMJRglAnYl8bAbSr7ARq1Yjz9icegQME4qBaJ4DxhTQzZH6AkVadk2KadmJAOFSbA+E
zemW4CW6FQE1KTzVfkzE6wQ4Kd9w6/ejDX84j7Pf4Hv2SwL4tQjIj6mleSR4mJyYJuUOrsVN0RK8
l0YyYH9SeneATIYrits3jSqdI1dUSuw6r9rKm8oJu5wasZmBCL/Z1R9kuR6EfS8b0oLYcVpydjQR
RPEtUXl7xbqEMj0nOco06S+pBGpCZJLaaNBhVTanMLXVO/5sbgguZqWmr5LHueRoDllB5FCvMXf9
EbDuF+NkgLfDeevS5Ux14b+xdybLcSNptn6VtlpfpMHhABww6+4FY+ZMRlBKaQOjKCXmecbT3w9U
ViUjqGJ09u6a3dqkpalSQAAOH/7/nO9IKKluV6wcO4J5Uhc6ZCULx2VwrzMNYSx5iBhw0JyqyyLJ
b/UBllycP83V0HWNnm1nYpFZyB40qS5pFbhwO6F/he7TOAwVsT3abRUbTAo2BQcSHDCSVtUjMjOa
m9NqoPZ+kSf+2vSnOyf2F5M9N4q7CQ+WkI9CGzGjQ6+y9ORAAGux0a0cqr430TMmIE5B88WiWlLw
4gBfsYZTPoN9o90WdRNstMBtNYBs+F2DfPyWoqtewrp1YQZjlpYBdbaoKa87xX41KyeCumq00b0a
80f2k/aVavWW1SfTrkGQWpvEeP2kiJYszNIgiCjyF6077LORw1yjl5vQGYaV8nTcJgHURTzLHbsz
n454h9A5bzG3JKJFCi9D8ImTNNZjOFyyLymviiLXNlWcN+QjpZBPZJJ+8SHaLBSZKNdZyI6vLPrf
Mb/228jUyW706nyp+7DG26maNrTunNuwLn90dBbgLvj9qhvC8F7rauY05meI9fqqdr2XNGvZ0wU+
TOS63mqd26/Tbt65muzKKNd4167ef6UNW28Ra7J84ilZarJzMWPrPgFrNoX6qffvW6qzZGcJaxm3
NF+83NRvEdNhrzOK4VCza7nkWk+hDDHaIUTdgMnQCejMSg+uvlmtrIj5AUS6vrZVFx/Y6Q+LkUIy
SALp3ldBWD2UOZ7HEegbbxXGgF/p/RXq+ukGeiCWIxuE2Mp1PGtn2gVbI7eFUCtaCB+4Gh5kYhlX
HIf6m8LATnwxoHYhrmJUzdKxoShQBxsf0jpuvvepVXCcjjznYHXGPdtI/H9ZAxuGDWNDxxQ6H773
MajgaMco3JIlnFp9qdEipndBQ3SpcfegMrE+jvBV/8gLIyi/Fh4E2EWCzvcPoystJjU0XReBO0qy
NS0TcS7EPHFVyzpnf1TUN1UTdOG6GWcNCLZk38GUKv372Minh8LIKNLgYWMzlgPECzB7BMXM0IYo
y3YjZCMTTqlO+GJko06tylUhC7Xme66W2AFeCgsLvDWBZ6xSVPeAQdi1wWOqt5CdYYw790YGVkhx
XgnbyX1obVEvkbbqV2ZFs2xlhhn8xdjshctpEnWIRrVv6cbDlSeNQ5G7yRwcHZKtG1/3pls8iI6k
3Shpn/PSvIP2L/Eq0zJOHaO8xPKpbcFv8r3m5EgaPkW0wORvtikpgi0UNyTAkf+RQ3JxxL2MSBjs
8nwlM3WXORTiVfd7wJ6WvISVJE6lbrornbcTRuVz7vqfI5ZxPQjqJdWAa892d0ObrHSDKh97wxXw
YVw1otPidcvqCFrRlv5l6UPAx74acsgZtasJGuAyagJzwy7IIVKkl1d+ZHHNgY45HaTuq1GP6yLX
PYIwe7UWAfAJ22cLBGxAvyRP0XosA7qhF3ngiedaRbC6usLrPk0YPGY7a/TcYLVaBiMcwmUlPRK7
JGGPDZvbAAFJ5V2LpGh+ZwP2gB2fXEBUITDC/brbEKyL9zvNI1a2NvphpyEUDbt4zKVJIpU13gWG
/iO3ABgW2g7P97Ue5SQ9Drdl0S3qvkLOZ15rebX3Musb6W8s0ZnJubFyJUF9jqeth0grnmyDRvEF
4uzbOArx/Je4fvGBg5ZKrRUkChZtdPMYuFpnSJznpFK0CSTQlEU1ZbCoMbJ9GRp2doEfYgWqjA7v
upbsZJ9ZK8MAZ5tn4q7tq7aHgx9Y13ZPIfqCw73/JYDOf2Emuf0JQ950EQ9ZsqNqAsk3JMnZY01U
fXOXBrrxlMYJG/sgRPpTwjQkNpXkjU54a6lpxheKro86naFLlfB5cEDQvqetpaFpD3P3KS0YJnE+
YvwqnGg7WBlevVROvwehQdmDBvIP5BT5jZmO0SFEN0uTQtN2mVHyPArx3FnGS+Gy+3VgUN8RuPOl
TVrzhuPK+Fk3DG+LhLp6GJECbWo0Ld9szgi7tijLO10vzPs+tI0rHELRdc3DvWNWppNRJfCmYt5k
XGX9TkVx/A2sIqpgZBrugNfHbCn6ybFqrzNjCm5TbUxXflotR9uPVlUlXJItXP1zNKhvUdA1V11P
9dlOUHWTkiRuI2t0yeMxH9LGj/ttDJnkq5/Vw1LhD9rzvS7omeIiD219hzr6Ok77Pwi83E2N31yN
BCghMeki2E9tAaTSMocffYYeLEzGjCLTuM69tlpa7fhdU10DR6nIH9y2IEEubkJWLJE8qG6k1Kg7
kPZz+C0c00Z7H+X8xfCqSbvUczJ7VQwVoLa+NmYcE19LkE/dOO13xQSHxsOaWgJK54zdLqBIVU+i
2ITKMG4LuGMrIaNvua/RVuhN4gKC+kcNeqTZUoBK17nWqj0nMIN8GR8kBTgeOuzF16ij4dhrIZ+N
Q25ckY5PuYapz6U8tHAta2doTn5LPci8osbGdDx/+2M0fSFzkUwkfXRr9IvZHoQXS0GNwn9b9/bX
oHXd63RuejhDlj2liW2SBQ6Nd+p4qVmMDkUpn/k77H7ktsTpaaRYZ3NqwlOmG2vZzHmGLeTwjfSa
cJlJbVr3tY7qPg0StW1yi/LLIOsMXFeXbmXXWXTX8Xj1alJfOHvQP27snZDtVVMCwaR/arZbW7e8
KwHdfKMajWxEDrJUP4S3G1NMou0M6yjdiAQU5WCJwKDlBCScxjNHK3MU8E5jBYsTD8TACmRHgXPv
TY1Ad6K0DV/FRFNq8g4GALiXzHFB1QQILdkyJNtpIrK7x3S90dl0PaMKRBtpUABWFNrZ+4nxukRA
tbJAgsEEFJ878rAIvXHR9/ZUGpm7yXWmbsLmyK70fUo7f+Frvruobbt+TGr30pUyBzAx3OQqeAkn
KKG0J6Nr2qMc8AAgryLkEyCGM848ElLXFn4vkCJ0EotuiF/wgnwikfzb7LlGOFe2uxrj7bbRwEIP
kyXWeQ06WzjjpyHQ7pBjU5iGA9uGBrTqXP/S4f8DzAj3PNRnOXHp7uwsu80Sc++6oAN6VYOPjNMa
5y4xPWFnYYuT/ibLPH3VlfmjwVL90NdxvUmJVl6JgIAsqdlEzTtoo0j4SfonIyse0B9YxJ674Mr0
uSc7UpHVwb/MEPZbugqrviQwsnwdIFlm4exklg/rcVrlAbs1w6AKRcosHfPGceZ0sLpf6iCqNZ0j
bAguwm0lMURCb3aoOsMt+22mHntyPmGwIk21KCnp5Vq5LYn7XLh2TN6dBwY20DRra1WRdR00jEvH
x2uABrd5zR6S2QuCGrUNMXX6pNgvujy+0bVQv21bTSyC0vR4LuSvpqw/axe74iK32NWgE6HH27TM
OYhyB1nGSx+fIyOVcy4IPQAZorjvjVLe1Q6ye+mPs6GyGdpPCMn7bdUVwzXbr4oem/YydcFcHxKS
ADo4Y3XJfmeMUmpL837LT0FtTLK/JkBs/AnL/Ftg2A/defPf9ALgCi0qj+e///PPv3n53Dwf/QuV
KjgKD+2Panz8UZOs908Mwfz//J/+4X/8+J/RGOyPjHefn1FO1684hnXbtKckBv7bnx48jGQY6mzD
sMU/Ia//NOHxR85vwhG2qePS+5cBTxPytxmxYOkCVxw0BgPb3J8OPE2Yv0kbn6WrLKJzTcsSf4fE
ILjKGwMePiu6A8pWjq1j6bNNV+fPX54fw8yv/+sf4v/4vWrDkLH+BAIMPxEMmwTdZQio2hqGdoN2
vkKQ6fsIqkaj+wbWWv1wjAA+uT07KvwG54NMH9HgThuUM9XqzSO9fw+E5amd3p6CUsGt0bgylTvf
/pvb6wduvHLs5qnEXVUIo72EHsexP05Lc/fxpWa07F9WxNcnoUyFBZE1WDq8reNLwX/rPZbY5mnU
cE2wQ/NXVEGjy4+vMr/Wk8tA9JW6AabM4D3KE4cs0Ru2VjVp8KmDRrURNlEbadDfDyU10aSuS9gx
La3ApvHig0hGqNmldhNXyVUVeLQxhJ/tRBtPK4hn1j51eOKacGNiaUaidrxHFAfFVYzkk2yyQsIP
By4ZtKW1dDtXP0PrFTPg9viRuTqDhv2uqVuOVCePbPRwo49pHXxSSgu+K9Jc7hHh1QvM/qBvQ1CR
YSsuB5NYxNYci02HMc7HU0CbwLrIsEJskjqt0IweLCLU6L764c+X+rfmnX/r9X075fz3/2uzE07r
NyNvnv3+nNVun9Mf//WPT8+QN5v2rS349b/4OScJpf9mYM92ZoCxQo7xL1+wsG3A0xTsHcs2TThM
kFv+9AXP05KOMd2C0izAxCDp+mtaMvgLLWFAOxFSWpgMjb81Lc1fwV8jy8FDzmSJYkwxLTm6hc/4
6LuPerbCBUiNPTEVNikqhOQRwWBuNCikM0+Z81Uo5XVdx8YurNroqspi45l9grEYQo7NmlaTkkfu
953PyXwpfTnd6ezrNsTA0KiLpubbm6d7f26i+nnDLo8LqzX/43s4vmGID2GBErvee6M3LUnymAh7
JGMrN2oczQl0wo+vNy8B754QYXiWa/PU+Qfv4u3MGNUWuotEr/dd6OqfzNK9s9MJSU6q9at2cD6j
pcsvmyyJtq4KW2pW/cCBFzZ/1IAsoYp9QxQNkelJ7y2A4wGN6qHeVQ3sGH10kNO6kVqbI6beyLTc
naTHtf34JxyzAuZHhkTaVRQ5DGlaxuvS9GZun0QLBG5Mm31kIdCk84tBFhnlwpV1shoTtSe3pN5p
dbv/+LpinpaOBxdsdBQotmB4K3G65lEW7dIpG8gr9cb2ctSMcGP4RXhFr6q9dBuCf3qltbvc92hp
j+h3AF7XS/Ka3MXfvxOubygd6JKyHHHyEhNhyMKDRba3MqveRgSJIWCbuuuwLZvtaJn1feuUYt3g
St8pK2rWZh2j9ESbcu5OfvEyKKXpFkushWf09Zm9eRmFOcQCosoEkzlHsuwlgDL6tn/CHRdt1JgM
hwqbArYSCgoCvNwtX1O8SkMLBBKBY7tW75yHPu6TzwaOlRvM8x070CS51X1Xnlt3jncF88iRTE+M
GsNmsnn3AiUG+wTzoLF32IPfqKAsXjio+QsL+MVNAJMVN1E1g9rGbB9Bab60O6InUEFlAuJ3TP5l
bk9r/jjcUFsjEwQN9pkHerzMv94itAXeK1sqXdn2DMB68zzRJZSmn0Vyb4Y1yZ3FiHrFwBEbubHx
k3zB6oSd8BdTj/jF4wCBxyekmCtN3TzZJCUu1lx9MI09/Rb4w3Qt6crZedCHyyZNONtHmpYeuqyx
IPb5us5Rq0fJHrYj6ezExeAmCkQI/9l0BexShWPdvtLgSX7uZCm/fzzm38/s8x1arC5sYmGKnQz5
2qrYYwVC7pN0CjdVR9RGYEKa05uxXJTEPF2VyTTuQuSgmFA8cea9qHcD3eXyuiGA9sM+Y3k5fjEt
aYRtwk5zL0VnfcGcM3iXSFFpGxCeru8bGPkSfiAaInROJoJoSkUuiMcowX0Y6RRnUpeqz7KB2rIT
XkGBG+iu9yRxWby4eoBTZ6itqzgVqiaTGLo3xlGqIAtHD9QL50uA3m3gO/6qTp0WITLBerAaekAP
0JmQApAxg8Wln+IZJzV0PdBFgvGmRZ1nKUc1bzAPnQtTYHauILWrkjb+XubC/a4Mv0ZXiEyCLbIT
1wdlBXwKnL6nHzFAn/zC720qfIU5gp33TYhgmxEFSz479pJu7TaEQK2aPi02PoYE3AfdVOAvNFII
PFMi1bAS7OCqmTUQ4uZoRVCv/alCr6t6EAy6V4GOSHWBHwosbVwtWlXDukfDlcLPrItDZFchOigq
DPTFKynWY0W9cNM1VUTeXkyVeFdYfbRD41Dl69JIAw6pmQO60+gt6Jl1Dyzh4+Eo5oX5aDFwaX46
THqW+zqpnOxhfXJuemSvam+nA6bVyUfR3dr4tLTCxE1rpPd6xW+ecsvac1ALvg+4zM8MyncfMPJN
XQlgfIZjMrmdfBMipwMc5I3aa2kZk0NDzGmmKXnR+Vm+TZXRn/nR7yYnrsemj2OIi4fZUSeTkyoi
Up+MALyRFvZgepMYkpOv1niS/DOT0y9+msnRgIlaKQN02smlmGMj6hCTC1k2QCQSWIBhNcE+pTb8
dWq4yfrj9/mLn8YyxsaRfRHbRjnfz5t5NyuoX3mkAu1juIEonE16nnr8I9NR4Hx8pV/9MmpqSvIo
Sf8wTiaS0gyE6aW6t+8L2sLYyQmKKjRvyzlLX/YEil99fL1fjVRiX1Ap6Wz4bPboxz8tLWLqXW6m
7YnWyrdxXZH0ESbxXjh8pZnNihY22A7KIZtWZQKY2517LWduYn5fJ5+LRTYLC5trAu1TJ/tcaGFd
XeWatR9Djamv1HBB7+KyJOiRajNuE2tITaYyz5zoMsnE7RcNg9BfVJmST9Bm6fWrIvGsczf2blNH
gUCHcARe3SJmWJ4MNCmxEkZINvdWCChycL1dgc5xhzZa7GUWqytomgq3nAcoBBQMu/Oxv0VZYp8Z
gO835uznKPS4DHsOQ+g4jl8Ts19po72ND/hbtRdQP+HvVu6ad2Ugm+8tD2Ok6NZAMiDPbXg2UBWm
WBtCXyzhf2jid7d2409BA8orkpb/KdJChAuj0jxxAzZff6Lz2drLEFFEhE5A9xRV+JTHXCSmpPha
FKgDPn7p70c6Y1zCPNctk0Oje/JNtaiJh6Juvb0WIFss7Fm6OdlijZC5XZNVf+4b/tX1eG6Mc912
Kcac7GcAENmkngIsRA1F2kbt4QyKH6cwvavohpwZOL94X9Rtyb/hSEDRx5EnI9oQPdl1tYMHxjGT
fS6xXRgeYujew0uXtaO/C1BY0PkAJIXuCFwzHjU8IcZLzcx84zfoOQFxduglrGSWITp0KN25hU85
qb4IxtpBg1ajv8ZzdzXaYfm7nPhQ/v47Yrgx7k2Tr1I/nRzYOhB4EPps82iuhLb3tYum73VnfEtM
ffXxtd7PsTwxicbMYQ/HHkoej/BI0grsa0vbyx6wTZbKrwEC5oWy5JePL/T+pMYEC9BKMRSg1eK/
Or5S39ZNOlqufyAEpPlajvn0TKu3J8vBHHptMZYWKh4keQgrcqND7uaLxv7aCwIkLlKhNcWZzKdf
zMHcEGU7Th+CQ6R58nGbWYP3uMh8cAqV2iot7++bcUJqWqloq0d1syLZJ7lGv4bEiHifO44lxfXH
T8V8NwXjpYNlyZafvQuntZOHEkSRUydBcHD9pN8ViepXVjhGZ5a3X1zFQu7FoYIKkU15+PgqxAbV
dkzQ72GKG/REbMCWYRv/L4YtxhuLgxwnOSbNk6GUVrlyDSOMDk09lYjA6r01yl2Tlx09jj/T6f7t
Qcl4v9fj7MkSStVLuPha59/8ZnMwZjbtzKqIDqzYy8zXM/+6H1qbrLBwrATJXI11ayadoZZegpr0
YSK2MVpUhRjv+7KHLTa5yAoTo3CRrmr5N9pR5g4XY6lI804xP7JZzuBCWI2qth+/9ONSK+dJ1hMx
l+NAJjuU6k+2qTbaDXcSPUFoOo5gG2NPqeqnnL4sdK8XBI7pmUn//Uc+X9B1GWcU4N8tY0QvxXjt
ZHToHRgQJVHW+KqhWSDncM/MXb+6FDVHouz0uSZ+uv1NQNen+GTjQ1/Qxguo+S97UVng0WCvffwY
f3Up2iYuQ8C2bWaW4xGA99+2rJrFmf0vgSFl7m8wYWi7wMDz9PGlXqvfx1sl6IYsmrws5mOA28fX
QlIexRKt+wEFVfvg4H/83Z8c9c3OdPGlFaP8LrtWw2gtKnOBN7F+ClCDxRdpHGMdsNpQe+pyHntM
BnFwQT8if4njCVmur0XpAFonqpChAGpiHzj1zTXRz6gvGZJyWvV1WN+Tdp+bfEcwmVC0NNUXWysg
I5GTg6dVDh3okKqZ/MsImRbuAV30d1pTql0UjGly7dsdkIXah84EeADYcToC/FoqhHz45eZkLhz2
EAFDAPbjlU6euVqweDoPVT8QPtMhDGmAw+vkIaNWK79oqYn4lSiz4KsO3QExSpRXyapURk7e7hD1
f4jelyxbJSIqjYopFD4X4pbWFomPK2DMbysNadxS2ChDCPvoAFalYLlLwlDd+lqWIJUuCIYZbmNR
PpHB6UWrRI3jVYLt5QznVM4T08nLVYxZaq8OaVUELR6/XEMm2EpEVRxS8l9xgjBWIf5HHY6IwbII
X4JjHkGrGh0b/dngxN/AYQNOLpOqesih5zFjyFJ9ntizz9Hdjb42nBJhJfidekdSjtxlo198SvyO
gDLk0LfAw/MCCaBsbruyR93VOLJ7CO3IfSH6j1KukRLWcDEQJv+jtPRw9mIlhrPoCbMdVkFnjz9S
YnjPfVGv55yTJ8Fxkmdhc7xzoIIeP4nIdSMCKLLqAIvRfbGQEeIVr9uIHIyuKDruIgQdMwWtj7RR
L1Dc2oDFZxdVb7gLU6TQHXOZXBZuWdWMIE1+630VoN5XsXSWeVUa5EdILGpDIqOZN5jd8LtQdZkF
G3kMjiEBp7hHKWQ3SCdghKRWdtvwFi4I1LXt3Znv+t2bt2jZQrOcQaiGeXrCLNo8Ul7rFge0wdpa
QObBANG9cN/FKkBteaViwGAfX/P9tEV9XM5lK/q1gq7I8TM2yDdv3K7OD4LS9bIsKm9tpKZa6VU/
7j++1Pt1n6PdXEqUtu5wvZOBXXVCl7mIcDWLOFghiWxX7kCuy8dXmfdJx4OGq8w1SzE/RK5z/IOo
IluNFZTlAS4ISU+6cxe04IN8rwPW3oyPkGdmaEU8rD6+7ty+Or2wySGG71bOxe7TSXkkeSpMlaoP
NB7zZ11N+g3wy+BmVIBq8kkDjBRjIrKZAZexHTu3FEzdH1EQoN2oUu/Mqv7L2+G7kRxaX5/5yXNo
uoYtJGL2w1CIYWOG6cGoqhSrbNt/G7EGLkyIJg9OTpRoZSm5Gaaxe0i9WEe7F2Zndre/ePVoCgyD
zh5dcMM82fLZkVll5qDXh77sDBTI0PggorhnxrLxfitjsZ0ENMdAps9+euAqSQxv+7DrDwRjihvd
78aXBiX4CjSO2WAys0k/ZN2DW5qb9WXKvWJ9lm4QLkodfDnGQ7IZoM/EOUVVpIbOrvR9iCcBRpUX
iCB1u0Q6I/uFjWDYhuFk1FeDjmAQnQ7/sjSCroi3VVpZL+h2MD01GkjvCRRafmZj83rWfzvMqUQw
1GYNx4zF/ok/frPhbIXTmUS6DweXNtvG6ECkXsQwMlAWTeuGYs4mk3V9zRt5mrIuesKsVmxyQ7cu
sN9gL/WjkbpFmV+iHEa1F9Tisve9fBn3BMac+TJO3/58r1SzBDUzXegQzo8/SZxBdtgU1nDwdTV+
SkqgOGOCc/QCLIe7wsOoLWNH305REi8EY+VRm9B11k6RX5bKd++MwG2+RFbbrD++sdO5b76v+dvg
kzWkjTrj+L6Krg1qy87GQ5kRJ1GUYXfVGhhUnXYM/heXYjyS9Gu/bkbnRf/N6/KBEdlZg5mvDUt3
Uego5XrppZsWZtyZCfD0I5h/Fc0PifiGKZAxfHwpvdE1z0oBIs/L46LDKHIYe8+BpVV2NxnBXzcC
zeeZ8Th/wKfDEZmGTlkISpR7WrIUbtmGeA+4aGkmF74xIFBGF7bqfIpShNmeqzO/m974lYx6xdHd
oNcrT4+qpjAg97aNfkhrd1xjEQRmavlhcF10lQnhxwOtOXcUpsGiKNKJp67K26dCpi5qcb86M8R/
8cx5tZT5qS3x2GcBxdvX2xYoTDke6gdqlnOSaDsnuxKoiqsWQgdBxytr6Mczz/xXcwAyC141qgD+
d/pdOZUpY4TW08HyNET2LrSl2AxLaCt+Q/uxdFdx7nEkrTAj6BPATWT4wH28rrhq+wa2ZiKurMrU
H9oCaoGG2fCa7T5pLDak2L/9qdEdoxWB6MKi6HKy9hN3Qn9Z5dMBM0r66dUfyO7KXVddXZz51E43
AIwMdhlsoCVDAznJvE6/+dRyMTABm4k4mAoDF62KcUcOl7G2kgpT59iR/5Xkw2rw4ubM/m1+y8cf
AZ+boQsLxxT9v9MfiZ5EpwDtTge7I9u5qYzxnqCI54+f5PufZ0ubecthj0Or+rWO9ObnjSR0cM5N
9ENWxOmSIJr0c6abIGWBua1BqwyXVZl2pF003ZkdzquA7OT3vR7Y592ixDB4MomNnY9eFdf1oQBB
sWwczXxMLc/OKEq2RnFBmA2Whmma9GcQ6uycG6I9+mXjKtEuPD1VKxqZur4onE66fJhB8QRLyCIh
byC7Nvcn/iYzcm8l3j19OWXj9AdUo7RbFJoz7cEKtPs+175Y1pTcOxXyhTXDALyCSSbVH5hG8yvg
VNZ0STgz2XFNDQu0Cwdnk9mpFy1kGpmfQVDSRvXrXINXqyCFSXQr5Zmx/loxOXpOjkMnBhEKVQd6
RebJ1stJurkdZ8dPUa2XsEEN/KWRlQ/XagwTfxW4SWncabQuYKkpM31IVYYfjiTORCwkeuJ2MUDA
h2xdShxKXqMBQevM8llL22ju3BoQzaYkhJSVZdkygiEKETDoUyJQmwbtxDj4wAEw53ePE2pPf+0a
jXU5up6PU8fCJ72g6FNvaaeQ7GRmZfTl4yH67uDG4EQBQ7lYKmpwrjWvFm/GaK6lpNTJpnxSMghw
5KXtVlgR3MHItzMCZ708D9EmgoHjWEM6QZ80/UXZ2mSoYAnDkJALUwCmGwOJH2tKOpKBY3eVdCVR
m441O+VMuh03TunQb1ZunBdLR+sDIlFLNnpOFUfrbqKAsvAyVd3FvaDQmNqT2ayFLswzJ/Z57jp+
3VT86PMiyGDh4/s//rU0MQr0hTPqtSurtc/qIiFV+cGlF+KdYZTM2cNOvYUjZEIPS+PyzLzzrpht
uYSioHmgUcUZDnHb8R2YbdzWLaL7J5fch22cQ+bPVRNvG73BMehb7U7rUb/njsFinCDm73M7eggI
FNx8/ObFPAUcPQtXsf+eu1ToMGYN1vGddPoQyizLh6cx7ZsvSvQOsrkmsAhmjp0IYAjWuexiMArj
90mfOBj5KvbvMqwm3RojYPOQyk4t9HhMfr6k/y/X/McsJ/73IS7LH1n6XMVv1Zrzf/CnWNP6jS4L
kQw2RWuLt8Xr+hni4qDHdAzkJyaKTF4nqXz/FGta6jd2zfwZZwd6kfzjX1pNy/yNv47j94wKdU0+
0r8j1TzenttUo+U8kObGk/pFnRiUCno6uBeMVr4otyQbzmsKuGRhmW/fPJP7nwP0P7I2hTOQNcjP
jz/h10vNhReugoZEotE+HrZxqLzJbOE4GZKeG5czQIvX8fWguuw60H2Suqs0eYoKCAJF2AVnPuDX
vuNfn83P63M0RszA1Mme7nT/2AcjOcxTswjN2A/uBQoK+Pfg0taR7EiX1kziMy8kXvGbkSiWH6Ta
lgrLqy/2ig/mxadwdM/8VMHQTUY9ncneJWusqICberHGLtSYojTbKMAyf5R9qSJy4gI83qXDY620
JMXd3uVGfxFUZfbH4OXAc1IjAiGtVCP2fgOTflGR8fwNTnr3GVeU8QSiMbtxu1FrVn2WBE8fvxNx
IgL/86lQ6aaEMb8Vex4gb5aRsUD3Y8OLWfQIUaHPUeN/zjqLRNuRjMf0QoOl+hn5hXhOaor/dLlF
2EM6BuaFq0aW36e0N4CQIW9fa0ECA70O/eKlFgPlYqz6qYeuL3IUtijfijZJ2soXwZZDbHwrbg5e
Y1CnCKIk+Wa1QZmsNaBiwxaJcP770DpMozRDCXKFOgUr2gmGlrRHLYIi45C5ELUcztnz1ulK41f0
ZD+3wW031KVBoDX+zLvAa6N4zb4orXd6CQaXHzSktBfdwm6Xg21AzI97l5J6VZkBLeI0HNTCBYr3
rCeQey4ye0QfUrccSW4mJ1fasq6l89UTpRNv8Wr1lA07slrWYTUoRSyLG6plNrXNHryq79/LLBqM
hVc6wbOq0NhsjdywYLFCmuwWdCFRrtV1NpWruJlzI4raqpulPoV41AOibrEGWKGD/Y6918wW7cy2
JS3Sbc3F2A16uWymPpbXnea56qr2vBpru2knjyGAI30FzyATSwM8eLs0Hdyu21AMrvHCD7atK0hS
NvZ+ojfCB5Dxqr/xfM311lPoFOE6xJBK8gajAg+dnhnJzpMSEpXXxTU6M0zq2V0kSJOjRBzBpUet
lshlwpdzh39gypeS1qa76MnchNDsdbX3rZ3MIFybjVQ+pjU8XReRVtoz5sEFrq9iF0iYnhEliU07
qgpiPGCGarE3hGtEzXp35mz3qwmJTZRDmulcM8GKczT0a1ylcacTFEkOk7uxEQTB7arLu5hUAYIR
+2ZYTZ2WrzsyO0ibb70/Pv74js/zr5+eayrEQDpi+TnH6/j6jdD8EKIae+/Iz1Zo5swro4b7bZip
2CAJjM4coE/cQj8vONefZ4czq4d1crawAZvmhTBbWDigEhoTCk01ZKDRq9x5bssBgqUxmcvGgjwx
ltDbk7KQ3/Iet/F6oMBEGLUHMh6C75XUIv/PDLh/2+A9qTfM92firGEvy9mOAuZpadFIdXcoS3jR
peYhrXVHXKEyMle9HlMxIopDsLkdAPJ2qWI3Phhs5RsT4mqqNZu61fQzK9bxWXO+H9Zr3YIETd1B
UVk6fkH0s+n1SRAY4IRKaO9RDzBYzZa7jwfCLyZhmrUWrdpZFcAu92QSFkVs9VSK9UWQ9929lTRa
vSq9TvuBGEv90IbZWTtEbAYv9CqoxAVZr6zWph3AmaIaC0Mprsb+99KaUGW2dlVy/tbMBCtm7aXL
Nk/hgn98y+/HrkWVja4oPpRZh3iymFJ/sFTnzXeMyvSbkHm98QYvXYcEne3DSTPPbXqPm/8cWRFk
0V2GeWDoDp/MycdKNylvfc2YmWuJ+Qm8hktbqbKBOzo+/BW77AkVSAX5cmi04099X8FL6ZH+rD/+
4cdjgq0LmxeilfH3UYKgE33y0QaTVYiCBgsnYq1/SBzHuNC7eDx8fJVX68Bfm5WflyGuEnkOcgEa
HSdDT9qChTEmKFfLB/dxhD4kKOmn9mPYJuNLaxYeh+9qehprU7sa68iXi4GMBZ3DvR3H68DGNr7i
34NHSFrJ48d3dzxxzjeHLJ6dI3VBKk3o5I6/C7ADRm163BxpOt6utBxtNSQi2BDS8OS3cbRyiCNY
eiUIWPAV9f7vXx2x4OwrohGhXsOp3+xYwgqErUn2DLCZhmjoJsn7izwO5+5x4NfLachx3HUGyW4C
6NSqUlN/5jA6v+PjlzPvyA0IQcioUMHPz+fNHdDgC9jjMQY6Ui2mRVN4AstfVEKHIJwamniC73is
z9WGTubH+bmjIOXoh6aKuYIv7Pi6ssxtoyqA6JCSlYcrj6LtU+KX7Iw6ghhv2KqplVaTIENpOrIW
2UDg2Dr8v+y9x27lyBZt+y+3zwN60yW3kU+llTI7RDox6CMY9F9/B3UO8Epbetqo/m0UUIVCJjfJ
YJi15hzTowOwa71qlQccJGLevf86Xs4Ezz8KB+p2fImwMdmndhzGiOnAzx6SNa2ga5Bxj5sEA7Nb
ues1MW3hw/vX20b+y4fPRMBBPHjexlMAOXkI80quWckiZjVOtCuxbe9Lq6xiowv7z7UMwj1ErgVM
Q+Tv37/y60//n1f2TlvHYCCaKiydIaHR3+0yLy33aUBI5ftXOVmlnx/oFu3OJBfxXDE6vbzBiVJP
5aluTCop6osMXe6t01HxVoPVfBmqoNuWul+DtjB41UgbBaW4r1GfmbcuGcpXum7Ly6Jzm5/e6IVn
vj00wq8fv4V+jglgE+KYpxIc6NRQZCJfJVpO95kioik3Zo1CxawwQgDtpfILvpZosy2G7c4b6j0B
d4COjWMoyrlMQIeU12Rlex2Wf4eMZgcXak4FCrw7eeu9/7sG3pATBgWDZ0f2nxNA5LTEoy8A4+/h
a8xHkiSrIwN/haobPRSZmd0ELBnpvjRCmFiDmQf3omIdjdn1Dk+eiMSja8xANhvg/eseCjoEtlqb
HYlYs1x+g6dWAvNEaF9Og1fPu7Xux3mXlmQ6dI3vMaWFUONdNZkfDGmFNZU1H/JrD1WLZCJSYeBn
I64OdmafokA1JrQgGsfzpdkCOoT0aBNSbOOsneKwlB5FVhB22JQJE6GJk9pZ0izLSIZFgNmJfXvt
dHB8rF5fkZ/dH+q8taodu+fwKaR4t8Th7KtvvkV6aKw4t827TJeQ+r1edX8R6QR14ni1t+5kZeRX
TaHZTGfQq8nvHehWe077WKW5/htmjlrB0dZE+3q6K/4KixPAJWPTDWNHL2TekXA4/WLXltPnYUP0
xXQhDRz8FaTsBR8+6QmFSdL0oSDw24it1lo+NENl/YWwM/8KLSHuOBuPzhfyIvKHPKA8e8BU5d4C
Tmg4Fbc2+psc0+fEXtR2SBgxBuAgaY+OKrFnsy/3fgADJpYZc1g8URYPY1YGFd5V0skfhbNad8FE
YSEx9YLJh6QyOBk9RBe1m+lqHkmgJQShlRIesEXBm1wfD3lOV8FABcdOi3TiLPdnwZb9zU2ZVONx
8tLLWWkLWdVE3EZSymWE9uwZES+x0sW3sF2Gn8XYR0BAC9P8brM3/cNRYlGkP9brk0+KzKMoCXIF
Wz9b8+VSLR6ht2RUfOmMUpEuN5kfW3SOH40KGt3OXJziCjxSJsFC8+CBOkzRTP1gne+Q5LRgEqWz
BJfcV/B743IBfq2Dkg+tdZ0rrwz9FIC0vXE/W2fo9rb0svE6c0eOiIaviUbQaACJXimmggwZNVHN
LUAJfQBFS8A9AQotJ9Byni8L4BJeXMFP5V6G0MyvHL/s8AGNJRg6QvsIhV9TsQXY+K366ddlrxMk
U3JKKA3YazyDmLKSUc7qya1m8TNsHUgp3rwOoNZz6MQgcQmKjTNA09BXqgHcWwlQOrxCoeYSwF2i
6BsXWxhJKSrS2mjy6F8p2Pg5DvDfyytun6gotHOZdSzFwhZs2OQiu07OZIj2IGGsGCgfh3gI4qBp
j67UNcHcnifNpOx9V++G1FyaY64ZLIiPdOYccGVEDPG+tR85uU9IlfLUuSv5Bue4M3u/vrD90ex3
XQ+3ar9hzO2dC0f1SzRAJYqDrIzuWl5UuONAbULO4jOXvMa8v1HGlttLWR4qrirckL+wzpATYjNA
m0kam+JQVfjfJqDN487vB2pGFbitR9chAzIOjHAwLonQC0jARRi3G8k1+FMtgfpojAoayWAsgX/E
BkmeIGnzzXUHBrPeU4cJPrWYtqoEOx4fFakb0XfbcMInfAzpIzqrlQZ2NWzPdd4+QCeij72sNr97
JZwOMDvw/tjD3RAcdBAa3y0vY+PVO+R4xORTOATkAXE7sCB6PagVy77tM5fQGdoATQjXrgK7I0dF
NUESPkGo3+ztgi7UYCY56YnYLofps1xYaIi0s/Syd5cCUoptex0DZB3rG/AWHvFiYY+krIha89ox
1XoPLbD6bJpTs8SyAkQGkrnzqOeQptci4gdCkgz0hud96EnjwumbUSR69q072RbOvIG/swtr3UZ+
w975DykeWZXM5Wxe5YyIaFdXneXeWiTZVHHU19GQBBzHjEPY+2y5dLX130u9fjQmu/lLfkvxwN/g
PmkjBQxWzKr5HtbdBHhuLfN8s9CZRFU5uRS7BQf7zhQ+Mn9HmOQuTlWXf7Jy8mKvyfhDEurYTvMh
tGWfwqwmbikxu8j/NKdq+UaAA5V7zvfzw0h/VV4tmsFy4WpYS3sPnt+YhD0VgJ2WS1VdzNbqU5iB
YjfE1jStT8yh1l1UpBzllQ4R4g8joLPdWjg9OajSBDI9zQFbq07BpY/NFgIX4Ka2lAC0MlnaHwZm
2ulGCF/fV4KEFOJpWh9CG8ymOum6mXxh2cj6R7OuwcQ0blKNSrq2jJgREMoux1yhFr61YEJvmTpt
4UG6dQNj79jrCFBReCFwdqhz6aE1h7FPXGmR3bpgVrziy0HBWkf++LFsveEAo9n/puzF+LS21tpf
rlVNlNusWROFLcwtmmYYhiPZ0vuKpubNNKQyv3DTUhFv3H3KU5/lgmwNuFZK39ZRo//WVSUfLDXd
dyONUnY3V3B16Kmd2eK9PkDRU8argvcZaw5H1ZdbvKrl88w7JKeeXRLH0ECcyxLy+GSbgKQsf+de
gQvKLor1Q2HPVk2swrZFIM4HHCJDaqJc6zNjxrAsQ35+IIYfnaykZmY33GZHL4uAXm0ugKIp2VTn
XDdvnEQ4im8/nXIv6qhTPbuaLVlXM8FckTJ1TBeb4A5sTNFukFb/xwwUxmkPQrWwyu6S6pL5G4Dk
/CV3ZsrGo0me67lH+mxbeXkuoB6xmZM3q8m2i375THvBoaEpISBHEbPy1WgCpbuYp9b56Yc+JdhI
5qAkSFXLSR0IARXIrlS44ae8+FabDiDeKbTGj1HTmrDRcRdY24fsA1soqcASj22Jv0iJRb2Lqh7t
ciTCbuGsZ4947aNmYeNrgFGZeh8QeSomsrftweZ7yBxZ/VIdpLKrtYkUGUpeYFwMJu8rHi2DgJ9x
XNLPQ23B453aJfuSMtx/ajOdHTKkBueJcq35vVozN49LRED1c2YX7GuSg+adnoKp3HYh9PxSYJdo
vKbAyq/pfPtfq3wG2SxSp/suaCV9Jni3JrS0oYlKkTpvjgCV6XQ7fQ932qXKblw7beGuOy8bYBj6
fpnFFbi0p1wXyt9IhmDjJjYVNIcdFySyJvKKKBiWpnDs1p9A9jCldxB92zjQkWng0/AaZAuTMWJr
rjD77Lwl78eNL9sePDzRAHTMNt1X2aAehqgjg2vwAtg3dU9xFtNwVP3I8OMzl3htBV/XG61jGOjy
iQjC1AXpN7qHnu0jUxFpkURqc22Z5EVJbgZAu/5DtG4wcQpE1Q1LGLRoZUqpd3MJoTnmQCtv2al6
FkhYozTiKRLtOc3k6yMyAG0XQQmwDFgf3km9oMtI9TB1OpJMELYH6xmPXjisBQ3Cfdl0/hlxxFYu
PPkUULezWNBV3MBVJ3UC8LCmN3Uh07LdeNcRIQ4PxInVB4twmHPa5tdTmUdHjWtszfngVc12aA14
/mnbJ6UF94M7JWO2WDOKIoFxTXG72ds97NmyKMy7TZ13phz3+tFyDqetSumBZikqrZdfvUXoNnky
hk46OLV3q0glkBnEaf4wAOr1CUl9f+p+4/jrbMAtVFa4Ks1TKbec15AuP9uLhrStx1CSAtBYUBdC
Nixfo66Y2Bmm1cf3L3qiPXguCTCH4m3BUxltWv2Xd0mDqBuL0SfAPsrlTRWR1I3sZURuQnbb3HFC
mVJok4YYUvqnDf0TI/QTARzijMb4jdvf2D7Y+WhVRcy2L3+IQQIL9QjBD2mx7mnyIvYRtoWL0QUW
GQhLJiaAqMv3b/9EE/V8+wxnpOZ8OvhQThs1pTsGZGCO2AsqPf5pGA1uYo0dy82Uk0l96A24tITb
dES0NP4MnSqNxPJT9KTBUqzpc6J7pN01ALzX7KAsDzombqjhNgLXVyV20HFAcUkC7A9E9xjfTUez
RbaJklkXCbJPFC4U0HJB6hc5t5FH3Cm8ZcjDcR10rZ94esQE4zThLGNYlBUJwzYSnJBW9pxotaT+
LqObqI8oGDWtOdOY48nM53QPNSB1znz9b5SpAgfvLR1JZOD0E16+I5oHQW11IPvrurafINNTG3Z0
4Z778t8oxG3OQmzNNEmQh57MMgZX7omLH8gEtGCOsrHlSGH51p6czI+pywkzYUff5bHdTefu8fVn
j8TXQZu6ScBQ4J90A9YsAo49I7D3bWEdI4Sf+8wtwkRGW/JCEZ2Twr5xPfzFSJix8m0a05NnaiJs
Xd2u7pM0i9Y7VnQFqLKZ0w89H38OFBo//b9+jTQFUfogd3wm0JwsGsFAFnwg+22nB55Y9CESBcZz
cE5J93oCp5aDmNlh/Q+wxpxcxxparTuXCTxYdH7PN18QJ83ZL7M643GoqXh47MkvKVaOe6c2ivv3
P+431irMOLhxKGvSljzdSeKAF6s5osoY5z48DAMsdWuAoFGbZvv4/qXeeIkehWq6KixYOG9PZlGT
1KqKGZo7DdblM44mO43hZhBsFHH82fBf3/79BfEYcTEmL8RaJ4+WL9E0unZDsYDXPYR0Sy5Iu6+/
qMAHGOtPxZnr2adNMqBYKI1selT0jPj+Tj7Jtll87ZuMma7mfJWUqnF6NIqgkRU24aOlrWg9ltOw
fJFkpuDhU5H7zSBanBibQJHe45eFkIeo8oc7QZWXaKIic7sk9ObhU9EbXrEz5UKxfWkj6Gggx6xz
TY43hiO2VYY+M0UQhfbJM6uxC+CtpMaUURa+6oa5JHI8pySgPFiWgZdlV3jHnb2GzkSO2ryeU1G/
XuKY1GDn+Wic4T+cGuIySmtDQ8hoEugUeWRYY9sxF/kE0dGnkpDNeFeQaLw/Ul7P2dtMijPEQV+D
yPFkfpERaZW6i/pkhqgDraak6iaK9fbfXwUFFp1bvvWtwfByZUDm0CPp5yo++U8fIVJKgPSBPEc6
2fZcp9vPCGDMZnRmmj51h/FdBdRXiCGikvGD+nJ3DauWyjjHjstc9vCLCU65pyhMFb1XBFPlwr4D
8UXEkelD1M7GqjPPzKbPx7+THxVakPAiDnfPdq2X9z6uXaTycoZWnxnph9Al8xpZbPuttyRaYN+c
/H0oAcLEhCsV3xkETezZxD+//wbeOjjT3KGHx9qMxuaZb/WP1mHTZ44gq5BT6qDcIJb0WL/qsrY/
qyXTQdwGQy9oArhQhU2yfP+G3Rgt9wSUWr/ZR9vo5soQ+NT7v+qNIY/SgYY2bUUoP8AfX/Qz9ajD
OnA0uhAj/dm42XLpaN+5Msd53Uc5p8QJIcSZJ/F697AJUGggUcujleeebNzDygirOYOE5zZrcZml
WbWzXNL/qBOrJGAxAPM4mjdiHPXvf323gBc2YgHbeH7ByQyTYSbrsL2Sbt+W5r2g5/rBsJd6w2tl
UPu6/hfH1Pbn+xc9sc1te1gU8gHYss1QAPb25Ntr8zrb6mV8e37bkSTqDXZ/x8aGbBXNAksKTdkP
KyjpiDZOyuZwIGYVRvwNIU39QzDbBWdm6YomWUxhd0TQ4FlD1DVU5CeUzVRQ2pTWHVq05eNQhu5f
aAjMX46VUqDJvNk7rMqtjXhhy+sfgcvZhEVnermt11SfWWhfr+nIHljVTdQxfOunpRi4gdjKQuqI
xgDYvXPJEGVnpYG15+3l+8/11aWej54bPQ+Hg4sq4+XQLdOCbNI2XJPa7r/A2p2PBJR7iRTC+7cD
lmWc17j1s+mjhKcfSR7WZLpPlLyo7ue7yYKaSMJJk5iGRYikttKdcqT+5NiNPrx/j6/FIAzW0Nok
YnDOXH7Dy5tMCzCKaUqCTORX5ufGwl7hLNTGQSu3F+uy+vdVgyzQWGnw0VRx7nSh248WWPJ46LOA
cC2l73S7TR/v/7JXyxYUBmDImICeFcn+yaA2o9ohON5ak2L201sRDv61l5XO1ftXsU8QiTz1zWSL
DBqhMtJ3ECAvH4BXDnatWptoxxYh4CG3IkMkPT4gex/QtH3scRs9mrO3SbW8uUOk2BQTDVSnzaCS
Uv6DmEDzsiLvlzJNTG5N9yOay/BXSyiitRfN1IS3Nif3Zj+VpglYTY0f6lD32F9yEz8IWyS17lKb
xAdKiCaxMJYyfHHpTsom0LnNelKu0TfTfaIKJfazrrEpWOMQ3kZgrRpKtFS8Y7MUFBcXNzeHWAMZ
c5Jy1RQOCW77ri0LLahdd2ic3KAeupgm4/p32Ex/SSsqYcKQHqDCZgrzAUCJQY9bNLipL6fSH/3Y
j6piIQ8QZyLBTYhydnJyBn0x0CwNPtXh0hEmnzEgnhw1eV8jLKJ/vLBdmwtR1wXhEIEjER92OEJI
Opulc+DkSvOsQ6gMzHEc+19wVewfdJV0FI9GVrO3HGZq9GQ4KIJ2yX6LeVEpCujAyP56QbZsRWjy
GGnYKvd3rly7BfGghu945twn2tD29TrbSEiNrpTR3m+jpoEVUTW3NIOs4motSqKFfBRZ6HqcrP9M
E5BgLpNjHuXx5TnUFNXLEJv+UjloRzXHowBogLGbJ4eYKO3K7jOAks4khxc18s4be7StU9+s3xrZ
mF/b3gX4FM2bBIGUZZLb6fBQSUV6qtLdoCcJgniefpOSMZtkJ3XLj35Ntwg+JeuvxqB8by9KbFqJ
8EuHTF/OdHXM12KmSOMmSJ4Tsl9xEaxWSSCqnTUXJrKk7oLqAWG6pZJELbuFCQoyMOYIqYMSyBRU
ucwtm8/efiL3CLBC2pH5zBmJKY6AXDA4LANWR66qVwLfnez2FqkeaaDELdH8rOtyyhJRN1vroG4N
eal6KbM9srYJ+08xDO4uFVjaYpIs8KWLapp/STq/zg2x0NHBHHzt7oelU8VNa/hjEBe52z12zHL3
rS/CNqmEGm6RITUPhSBYdaBn3+51NafDbiBahFgUu4s+RbUtvhTRHBFXRT32l0lr8Zdex4nAEsTH
jzWbNR8gpbWipkdxioonJ/AiVqHytpz7GaPArFNj11mUgJGfGvZXx6P92nWr+s0JYLisS8chErMm
xmknCC75TXWV0Fo9qv7QuCu1595zeTCj7tGOd1OApU3QGeYVL0ZbkY9HXzWOQjTShJLzScaiVtEf
r/XVY7VuSSG9cFz0LbYlryG/RX+XacyYC3yBt97Uvih3LT65IR7zhswc6sAE+zropICMht5oHkjf
9vLrit0n1F3yUEiObW07oU6cnYMavp6Pt42GjWrVR6ITRCdlkbwnZiOfKPy6GQimkrF9lIZcz61H
r/Zu1F3wpkSUXpB+okR7OR33KeIqOpg0jIeJFmrHcPlRWauFh98IrxhL+t6uwvFaunI5VqJV3xEf
MGbaKiQpZ5OKrba6mBdkNDainCNd5e8kyhlfW15Dd2aNemv1BF5p4XPBKoi29mS/pym8jXR6zYRs
rKA5ZHYTfG38kOZFQcvtmiYgjJvAn+dPTDzpJ0Wr+ZIU1vwjHuZyuN7UUD75xFb3QEukGM78vDc2
MJxyTXxlIe1A1vmXz5I9aNXgFJngvxTOr542fdK6jf4OVPTMFvT1EYjXxob3vw62rQH58lIoKtqK
ID6Sy2j97uwUJT+7zrD4S1nE/zDMkTq2wxICXqizW5HP7fVIt/fM6XDbErw4h/EjqBtTxd2gM7RA
X/4IT5L4RcTLVp20jeO0EE0eqvm74/Xu3ThI68zR5s3L0QqhMQFkguPGy8sB4G1lGFAMHcXo3GVm
Xf+a3bUk3GbzPEV5eu7beFWC4f5ovEA+ZL+GG+ikDUmyOXrpmQKWP0/hBTpd+QWjJa0oEoFI1476
izRKg4spXcNPmtbUXqK7P1fDeOuuacewXdrc2dQUXt51G2bLtM6b1Srtxu9OtwY/vaL4ixjce7TX
1Hp4f4P2egxzz2zLKNgAeeDA9PJyoVWVwH5aLgcH/bIigxFVXe1fBIv4fOZKb1zK2oi/iD85v9nB
9v//cX5Oo8UQLv3XhP5WnkOvisgUHzqX9OgpCgai1Eb9nbpDlR3dwqNK64NSullToLIxH7b7SYps
eMiNwv7cGxkCIVwo63AcPWl99Q0rVUQoendYotKPJk33OlbmXIG5Kqe2YYMtzV9r47iYexEeHitK
bV8bGYmfqWlnqLU4Jl9PYxPdrvkYioPtjh7aqr6o70OCjsfYn3UT7KSl1uPsRVW+A0udhXvVFc3P
JbBEvq/hEP3yNPtb+q6Ty3nNRSzTG6Q/xTkp53YymYbwjoGTjU/UnqcltjUpQ0k/RV12SzjTrD6O
tUAVQNIavGWKZ7W8f/8tvDG8Ns6Mv4F4eA2n5xGaDj14bsVRaK7IJ/ftm7nmvoxxQo+FzOPfEUy3
7T++PaaMiBMe7afT0JXQifIVgRI7l8jqMaa5qYE6KyDcy2BK283CNc/NlW+MM4CGuHy5QQzHm53z
5TjLPcPiG0KEu653MytZnEmnvUMuo3+2vUBi32qYr761HIKIGBeLwzQWJv9RRuZygXgt3I+F6RAP
XRfnYnXe/HGs8BbHXp7LKeTJUFMYNS7HIWXN+YMjopJk2DGgdgVG+MwB+1VtiGcPAIedCfsJ5rOT
CbQf6kkYTsC1IsITc6XUjRxW8xrRqeI/W3FMkVvv3x9g9hsjzOGIDcZlq9cH4cmMAqRLACjmDkeM
/GNC2J6fXjelL9yDdG2S6gedZvkhmCr7QSgDM2WUSvD4PZLInSCXbrnhW2R9WwoqWXGX1eVvGQI0
pgVYqAd0Wv1nj+LbmnTaVfNhrVX4gb8TKBcVuWE/ekWpjlIW7RNKYbqDgzH24ZmKwutiICd6G0gX
JjDXd14BLUc+2TmltJeE/tB9yylFHSjd1sTwWk0ETaurcec5RpKNyNdE5aAWKI3exWnj65tOReco
lW9sH/k9JMpEHLaBHp7s6zoL5jJaaqRacC9IHwjpzMQ0jbIzB/pnOMPLTcDm72LTQ79n41CffF2A
CIl10dOUmNmSXwyWCT9qQTL7cQmaieBHwoVm+l6F+LlS+ulhBs6TQl1eZz+LGRVDXKWOIDkmhaPv
tn79yWRTEVwpl303p3FtkWkcLPNHSkbzQ14ZZpesOZS92NViA3zaggC/lPbidZnBZEyMxm//cOS1
/pb2HHAKN73mE4beAppEJO7LClFx7Bu9Tg+haSLZLqZUPVirRLxVBojZErRE/lOVEn5wWITK+DTs
wjvXEnyunL94bkj7aEKyrtPDgn3hvJyVsj4ISTmXXoKuGQYqQMj20VhTZ0IXs47IDwPrgaqc/Yn0
uKjfoZKd6yuCeNxvuZc6H8vRbbKP6Vpq95DSXxtujHSufzYLWc87WQZUKCJ+/bAPtIrazyCqVbBn
Lc3/h/L5f6CA/7MFUvz/gwIuu7/Vz+bPC1AAf+B/SXPef7az1Ab1p0SM2GFLAvkvKcCwzP8At2Ye
tHB+0cDYpuH/5Tp53n9YpTyK2dv+C7MYf+p/aXOe9R+61ZvBf2uV8+e9f4MKeDkne2xnt4a0TZd4
Iwpzmno5+Kws0Jp+vkyUbX8HybIeIkmkZrHWxtFrgnr3jydz/99R/U9cwIkp8r/X45dvZn30Y2ym
X16vtMN1bgTX0ySOZjEx6jWhm0CGRmQbh94f+yOaOnRmDonR4Emqx478alZCt72Uulmu+mkmGV2W
V3k1WDtjsIkcrugb/qsT3PPvJOqPV0Y7g8PgKYglIn1xbQpYt3nQ/VDtJK6EA38sX5Q6M2++fgMc
Eznam7xo/KjPq+Y/Nr/WoMGSalajMRLqOM2zf7Sx1rPRCNsfwYxU+/1X8HLt3+4soEW1iQIYXTQO
T954blc55ciW1M2Sig25sW5C6SQni75cboep6QB7GuGZ9/7GTVLT52rWFvJCmeHla6+KqkZfnZMr
5wRGAjRhM8WX5a4bFnXhtMbT+/e4kTT+cSD9700yRIDTgRTbkEIvr4eLMmOGKzF0rg1WFJ1jYkS2
ijS4pZ74WHDWYy8+WPDSA2lFu3Tt/M+qCr0/gUkUcDw5ko1RBoG62WNFbIP9YptlnnAP67wrLDjA
OrK632JqzB8q9xroCfYafi7q1lIX79/MW8+OAeKwZd4s3qe96y5XVuUJqZJ5NIma7bryWOt5vSFT
pt03g33OEfdyI7o9OypArKnbAKG28LzB+ceABDck8ULSBAFYq66NNg0u7aow952CQ/D+rW2v4f9b
+p4vxSETvyUuZ/45pUyTwjuHWNskMunCiTnqFxc0QpszVzlR2nEZpljaO2zyNjc2aruXo4FOnGFX
HZfBnTfvCxkVqNTT8Nc8OhbyL0xQHjyCXSO8de9VbX8cZLvGCM38f6W0e/4hbA1p1NP4gRp7yt7L
Ar8zcKLJxBipSYYjA1RS7b2u5o6OYY402Mki68xmf/ugXzxkBGM0c8D2b4drfPgv7z6YOrwalCeT
ZmP1Onz9caoMO3GJ3Y61TabxaPYhUSHyrCR+2/KdXprTDBpHjku4e09me0SxjmdwVE2E65CJAUcj
KQpBVq9R2zedwaZ0Qut6V/idfT2M6J7DIsjIeLLP+VlfTXo8A8aYyUzuADk9BYtZQ4qasC1kUtYk
yBt5e1MjUIiF1iLJssi4Ws3w3Mb79XPfVGz0tZjbtxSUk32d33ACaxSWxABn03EZbZWsvelh3CMi
Og1wf2GiojlMotCZN/7GgN/w/azmYE434dDJgO9TI4AU67dJ65NIEtWdvO6Jhjo6TZZ/m3uMX+h9
cNUZ4IRzv+v22eCCFOjs7Pj+B/5qLgn5IfRFkNfSxqXZ93LszUVY1l1Na2ErZMTkyMOaxN2UFBNl
4vcv9Wou4VKOBSAZ0TCggtOiYDUByO29oE3KBoiLqqp0jzDn3CH29VUYRXxOiL6ZJlmxX94QGn7h
UqBp0Jub3dHO6/zTDO5k9/69vH5sPjPWRo5AaGaZp7uy3ppmAAi6SSTWZ47LdXnc4LNACRp7//6l
Xn8ZrCnkbHFcJXr0legyLdQoBodLGZ3AWD9J14CCG/r7usACFK0DCvcKH+oZ1dLrj4MFjao1uFF8
WABJXz7HXHXYTm28ETowysOy0UfmKm1uRmvilN/j16zboY/9/txsCBTqdFICygJslWUOqTfj8uSc
unp+76hKlgknK32VZgVFwJCO732em3i5kLznlMzNoYn1MGeXPn7Yx5Eu5nWrsoF34NZOcUdeGzba
Yi2aPHbDBvK5bfg5KtXMX/Z54LPpUPhH/jq18h7V4Br1ZeZm4laQz6xp9tmuPkrRlVeYJAtnD4a+
+cb3B80Ps5SYjyIMQ6BvtD5uaWC1eh8gs7+STpd9LNKI3p0OfNxAbijCKsZyisIqXNri0zysW4r4
aP5U4eKyK7Gqjnpj1OUziTg6+tSvHmMI8xzh61iyaZaBnsMtMru9+hYBAev2rSzpm1ltPh4U6wmH
5E4Ser8WqfIu3EGSoJTP3jd27Nif2UrRU5Orvgel57WJCnJCWJTpfoS1PxEgjOvmQrPP8G7yua5o
gUAZisPcVDSeu/Cr20XBuqtFhu7bcWYD9XXau7t5QJ24m6bU/D05yv7uYjap7pUtNuP4omd65W25
GEBvSC2L63RtidKr821O9zvTS0Yq+dhmLc+a9i1+bLW3pFAkrctJ3AZg8752YAUWWpMj1dY2qiwq
CI2DHHxZJlxvS+WFt4ZdIDJYx5KYtLbKQqoaI3z7Xe6Vebd3C8q/caSD4etkSw4HYhZE7g197n7X
kF/wRElz0cmi5ejtIUd0P2qE2zrJs1ZzfJkxvosxaGEzwRMisIjEEJGsJGfeySaEAUDuPBp1ZvLJ
jLNmdd2DxtMzHQr4vTndzSCrsAQ79M4NONF1otitfptyOpmso0VR73wZDSk2ndbh312zeYikXKdd
F3XG9wrcFGSwOcPr7TQDjZOIcv9NX+OuI1ipmB+AUrhR0oaYk1CmmNP3aVwZRV1UzD8DiZ0nnppe
3QtPLz4RiT083Zj820wcXFetd4ugobk3e4qmu2KYKyKvfdUnYqjHNcH0PssdsgWBl37p/XvpqQBf
YK4tuoxRlu/LsUe+kKZiyfaDyKfbfKrKJ7g0KkscMg8fKt+b7v3VHGo2xqsTJgheszsb0UyZLIzo
6YB6AB84aInpA+Yp6+tqGpRBcBbLS1E7YMAyjWSjpmJH0CLFqGI39YH/a2rG5i6kE1HhnmwsuN8c
z+w4Q5uh8VQ3+Z9gHKw19pRq8r3TKfvemlpwXmZY+dk+rASGcREYEiMVXbDLIVshyoXL7DX7vAix
CWSFMJ948Gy4evDe625dJutpKUVuYtcdocL1AGGi3RqsXbv3CIpEWuhZxjWCcavZTW6a1bu5MUmg
JOjCi2J7bPjWhZe7N75XEm85Ds2gd4brQ7IgbxRf95CZRr+rl97E7+0ZU7ZvjMqbYt3L5VfheKj5
O0Pl970R4o3uEUn0ca5rc4r9sPUfbaxepM6XVdfsGmh3+6BSyk1ywKJ/Bmvgx6YUd780fbl8rCcO
EMdR+ltil6wvJHrwT9tX7R79pVF+wvw0fjdcGT3olU+JAFRICPHgG9mY4DNFCbXIOvob0dtZOSKa
0zXeRLC4IlxsNxZCYf2aJpvSgc6y9jNxHSNVbBwKYGkhy99Q2vMWagNmhQ7B7/yPupmYE/y5KfEU
adF+tfu1RJ1Apt4fr1/7Hz0n4vY4jdrrL1M+7B0RA4jNemfkrNBTdSQlFlbRJ7/JG5lkfTNjoR2L
xo6rMBixeU6zOV4KrdIPgKRdzadfoNX2AmGq2Pe2SdoSU3EUOEN6HM2Z82DT7Poil9Tsj95iDz9o
G6rq0uknVe6tyXAfF9GSsiHw9nX72rZWzMaAX2/7pYPj16y6/CsCEd3yPcofYlza3z4EnwniQ4t6
SVqU0VE11eM17VJjuebYJz6YoarKvUkp1oaHkHl/wH51RZIb0v4xEGaCvERH8kPRKwJQSS1D6mNR
xrq1BkxfseAQXx5G3yNUKVjcOXzidU7Np6kvPchA4E/6XVm7xOrqPrP/FMg/gTEwbnawKIKv2jCq
H6sIzHUnDAtoyFxNg3nVUgPrk6rfGh59XUz/l70zWY5bybLtv9S4cA19M3gTABHBICmSokh1E5io
Bj0cjtaBr38LullWYpDJsJvjspylpIsA4PDmnL3X/swJsNzym1bndm06yB9N69XiIplyuCI57KEK
X5jVE9ZHpf26Lf25jihyO98nP8CnmCx8DCGVW6z8eWtOpK0Q9Trzndeo5vxa0Jgl1RQ1Cwpw7SgJ
HcS4I9WKfdoQsAmzVkNTlxRrc124c6/vKJLhtpdehttm8tZsDXvZaNrBBBx9K0uVLDHpq5VGnTVJ
HheqL32kGikKiLtW9Ymla2D+nZ1211IIwcHcJuuTWzZ9tmOELh/qUZc8jbpjEV+MqU33K3l+pNwK
sBxMklXQ8aeuwFMKAhd52VDD11saLz/WqE/ROdSl9+R7SWmxEsxtGWLUYXI3sm5dQ96teY2+x+wi
Esq4BSoj3Udp0+WJ88ojUzfPEnRJgbbwUaZ0RMKhF+tny13bDfMMMBFVDaDoekpqEm2yFkMldlow
kqNWNV/wLBHIVVbC/24EaZZd41Rtv07GKGuUaYt9b8NNrMIhtwp8/zrmKTOZjO+e9PSfLuiM2COO
qEB0MyW/0gkYY1jyqMq9263irtNN3gUOwdaJ57pMrnN/JKNpnYddBY7waw0v4jbJUDngoLa6u6rU
zHfQtYqOBa/64rmauvNzDYGtkycDBXzYI7tgaso9DTwWGd3K9rQoxDEXgJ8BW6PZkFYzDWEqtPGn
aPP1i+Nk9oMm7PnK9JC9USntu2zXeGP/Ze4XnLcyq8e4TtAwvSN0xyY0fHXmT/NqcN7kwenvBO2H
JTIKf8Th367f1Bj0xjGTa/mACs9kXjVZbmgCV8suoREur6XjAYpwEmoWgUR7asoNljc0ZUVK8MQR
PMQ8y4ell9V42bUeTnMxUoGK/e3vRCy9y69kRI1B5J7VQtibJHzMoZiMD6tYEiuW9bJ+Aj0FjadX
znJTCAl7rQM3kwKwadFsF4MKuntlz40gAEl4D3JupwZtT+/iT/QyR0BfMNI+2BdNMqiYyljybTSt
7kc/9+WDGxh6i2RxNEkhLkT/WGdbeSfpO+czg9Z7yGBeXbLOQRwEeqK02FA+nhY2hTKIbT13iQqq
BFB+b/YHI9RNOWT7pGjbZFdAhHPwaqOgv9QrXxxlr6v8oBUa6AWzMs3PsDNYEN0avkokYQV4rChm
dg1AwNr8JqX5RJmgBaCgd3mwy4O6eJK+6pGndQu4GgSAuB7zWuZX9oJWYIftPLjXEQYGcBlMkW7N
pJ5gav4hPvFsfjRgfWD/niCb9HZRf1mIKb7furw/2lpfHgyPSMJ4KnJdAVXKSzZhLX4ljiB68gXE
1kRkuz4AVLcqzUwv8mBu3ve5QJNceTWQD5hvFmmlvY2jGdUByMAZ9nfsT+n8mDcupnyVLezWhmKU
/Dg2AjISTqDddRAdN5+02RwnkTIlWZpW/rBLnW3fOizt+8VITDiu0DEv265d9NAbJ5/Ws+XkwUF5
hZiiqaYxtist2w/iJmjXu0JLOjJIeq/9AVCK5VoYZpJHsIdW0B3pZBz91HUvXFH1BwS5JpiipSHd
wVjcC0EhgjczjtOdWjL26EBEW8qyqrfLWDf75VZz54mcE5OyzHtsL7gQkzWba1aS1fhpjwXdlUzr
sFmAFoQFlUpq56pOaiI2bWy8sTODdL8Q5ax2vT3kaudWFQ0Hb0Si2nXeYkX6pG80IibTn9JPPeTV
oyHxiJRrE/tenWs7URu5u3fJOfHitEnoVDglNIBoMMuGsdQlAld8WSVhl5QckI0OfF5k5Oi+IvSr
3ju02aW19yalmAfcHHWyp6sl0oxOlRSbt0Kctuj6eztPFgdxqxRWtPojbYxqGRY7nqUc3nnWso5R
GnQsoyW64NJivWdvzt8Ok86ZCRbXrOmnm9oWQIIaUgI745pXqLq1uyg2ys2er3dgm9ZW8nJyJ/VQ
+PV87cPusEKEqeWxNLB+hRNA6aNsJsZbUrX2/Tip+ZKQcuPTZJBBwra+bgBJD1J9TUwTgR+1LfA2
ku0gHYTW3PeOHDpOcazUu1az1fvEQzmN7Lb0Hmjza2SgCd8QVLzGNUFWMXMMcpBkupHGtgDqQTGp
e3tpmNig5Bp3qVidn4MxsMOXCbFznVXXvwJr6L9j8PfVTdGv7RcQxCPbQdxsVLaIDSIKQYq2fj/2
tfV5RPzrRb6dIbchgWRoorwLQKRkOonlcQqHpNxlLLlZ3IBZkHHSt+unfuhsdWV2ioZUXyjrBjqc
U0W6RU08qjxNXqzdwpFOMerdsK88O9n1bHkNlre63s9+Z5ZRoFYS5zS1dB+1xQymmHdv3MKeWUqK
X90UV2NfAPEit/6Snp9rwwSZMm68CbLroIfmEmfCRerLf46s+9kQzUPpZK4f14Mqv8vKCN6pohmu
wSkTLidl567E3LXVF1TJ6j1hRNpPloWEyNtZ17WjNZWzF831hE5bsHF9t6bblDInxWzs2CYFwIrx
llQhJ0//YJJh+SXwmqq/QDKdHwerVz+IDLCWA2JzUo57n0jbmC45dYWANOQne7R0XphA5e2yOYJZ
KX1wr1NlzOUO+TwPVOIN47y8mRHtcmgwi8H9t6CLjYEeUz3Uiv0AH/EiA5Mt2C/b5beVj5jIFW2s
ryst5Wln2ZTfIL6yfxXdYv/sc7O7Qi/kTRfs3TjMKYR/H83Vcx6xaTNduEmdJHhGmuIWCegaRLy4
qo8aIouO3ZALtPVQsH/ZlhJrbPUtX8RKR8UKgV7Z2gGMg009mshZO576Tr+kWOH4gLhSsnHAgbGL
VBgIjkKq0uYkCYVxT04iEgcBVqM6sMjCVR6Q0gJMWQGS70qv064Uym/uEPc501A+cXDWoLCt7Oba
78S/F3JLfZ9vSqtcv6phGK77fNG+SlVrXytKzX5kK2GywC9BY2EakBYbBBbRIdLmtpOXZUE48p7D
Y/utawZyqJkKFjNqBwEKaST41r+xjQa7SV54y27yyQgOaQjoPwblE4XCSU1l5P+t3QdHE159cIbZ
/kzorKeOuPrsn0s+r/cSEUMakQyWEcTab+woURjOEAon8anCSE4gYUVx5qpkEub/LoX/iBapDg65
baNwsAQsLE4TY19uNoANJ2Wj9D7O1uRfB02Z85inLDtaHRiMyLYzyZa0Ga0nzy1oXgBH65sjIE1n
ir22Ky77shmJhQYU0IeNqDya2YnSAXYPEICRE1F4C/uioK1TBW4djXgL6rirdXlDCwwgWWUTaHyQ
w9p/TLy+u5W5RYlaL9ssoQ7kNvaeQBAKy01tdj/yhY1muLLZKwgU0cf39ZpqWeymZfmZvg8nU0A+
gXXs+JpZYwSe/p0+tqW8zAo8YWxmO86XodMbJFktLDZzzJ/6w+1cCOcpN2jWhO2waCyGzVh8MqHN
BbTjbQD1pLFUc5imSNwZh+DHDgblvl/0zvzrla19DwA9r59Y4tR1b9RuFm+FyYwNx+xkDPyChHf6
Xs4uhcLaxMSgIqFnXko8eOx2cic7PC8UJwi9vKSWUlxxoFi2sE8OlJHsbXe91kgVsICUU1MIy6nt
Bwg8wNCoskyBUX5Q3Fuzn0dtQzl4PZ4cy+VwZPmjjfV3yuadu5jTE+svkWR4G7J3qiSR+wgjz2uO
hQCRGdJKENgv0q2OU7igfytRqM//Dc3Q0JtB4+VSS7yDP7bez3463Px3k5S4peqZZm8F0TzWWbQv
uooayf7tUvkrhWMGhEUD/bcK95Sq75KFmZDyBMO9BIU8U2O51jRrjFFM2Nd57yjO3maOpqELDklB
TOrblz+Rem/dUryNvu3odLVxaHknNXNb1sCuagi1gT1gEPT1ZQ7nouow48lip2tVcjRMsGwVpeE4
b5S574j4+qetCX4E3cuNDWHTNnBPuloaeSzCSoHgrWo0L3M5GtSqLeemclRz+/YNv+i1bJfa8CBw
YWlInzaPzLFztc5mhrMp710RSilCmY3t8T+4yuZNR/hKP+eUeNE7eNOlx3bfSg0C4QdB6rwouzMq
j5f3wm404FCBQ3vTX2wdnz+a6sTCJl4JMjCStq72jZWA47OT1rL+8euhDbY9McuzXbJ1TjquTYaI
jnRZESFFNi7kdiMiRRFZD0t+5lIvOkdbH4U4K7qbYM65tee3tJQJpQ+5tbB1N71cVzwIWloVV4ZX
U2Bdh2A34pI608t/0Tfioha16i0yjvabfXJ/FsLV1mBFoNjNSW6c2KXPQKwOndM8ycRY4p5ua5SU
XnWmT3ai6/z99fFQaRhZWzYqkoXnt0s24FZb5OuzwFAbITnvVRbSWR2Oplg+Yf+yrjVlUitzUXV3
bTdeCXo0eiRXv41XLT0X8nsSYvf3DwLTTSA4/U4c19uj+mNIOYB6BIcNjNVp3XOK9/JYpaoGKKeS
cFa4DKd5ukZ7DtgHzx2g12E6TnZXXQQ2LoIy4zi3UUSu9LqTTwAYk3s3IdZZWI17ZuZ8Mfph+P3+
tlCi0oDf9HR//lRymPXEH0YB5VCpB1BHYLIsvbz4h18yV9lktwgNfhsXTsaGk4AsdttaRHZt+u8a
4X1Whda+/w8u4gGTpb+O4887mf+mke9KHyuOMlZpX8yGrO4gufrnRts2mp4rJ7gXpEu4yrf4gNNx
Plqqm+oGjyntJfvGmicKr0ww12y2tbCnJRAaQQcMq7ez90Axi2jtxxKWjFOYBK8UzUXtmPmVj0Xr
UTiT/+3th3Biv2Ls8ag35ApGcPB8JIE+f6EmqE6wNYWI2tr5peep/DK28t6dV3FlAcy6rPpFRKsz
Ug7xZm98B4EH8Kg3zjduihNVkHB5MEnU+fT279oue/rUwOrjX8ZjiGnuROrSBeNiU3MXUd0a9T4V
OdWtCfhcQCb55SonTFENxLQl+PH2dV95W/Y2JDbJJvVO/2Ru4CiC5cBgUJQue9Ap8dlEJtReZ70+
Jw14uQtgROBOQ8DnQDShh/b80VPlnbRV5qwkZU17tYXDVleLtasr+sgDoK5oSnOotZhSbpwADya5
iufyEn5rkk8e9IY0AciEkpBl+mTur4KFLfdAe2CyTYjXZmnuKtQ+oafjfK547UdjUcGlsyb1N7IF
h8fSrMDpunV6DNK2/VX1Xb/zvcy8q7uKfhNOcPdDtmxwSYvDNZB/g77eYHuflG4He6NLOhG5Uj+n
R31lwED6x+ju+zq6kdMXVyOEmpN2bHhxqfpCDKp/T9ZPvSMJu7lfvURDD472QQvo4L49ZLbXdPIE
ySHeNgQbk8Y6lejgbhlanbJKVBv2+DT7iX7AbmTeo93R7+USnPs0XpmCoRVh7dyC7ljDTibHht4r
IGmzjir0hPdI28bbpbGtM8vzKx8CXn4TdIGDph1+4PPBiawjLwzYyVGTSfkBJKhkxkrzW/Doxpnd
4Uli3u85CKcFDgvEK2DrTgFyCgswMwx2im4g8tCwakgAYF+uDFzsoLXgQA6zblDZ1/lWckKcQTV9
NPLkmp1KcmVO8szk8/IJ00TWEbkZvzdep/ATSmw4S6caZrxmFAe7R9sFoTo9s5S+HDcIdVDusodk
GkAj9PwJB2ZKW1vr0IZU2IQa3BIx0Lz5okG1eyMayidvj9OXb5TrARdioiHpGZrR8+vZWgmYz+R6
ttnk+x4XK7xkI9mcUufoMa9eipAg1js8gCjnnl8qpy5KxHVbRd44dkdnEyWtJZQySK3FmXH6yrva
dGmo6zdlpHFqWA1K2lpexYiZqhxiae3ahwxs65mrvPqu4FswTFFW2e7JDcHJ10s1c0MJXUZek9Nd
NVSCokHZ9Ojccrr4D97VH9fbHvAfO0JPST33O8lddeP6Qbr+FCIuL/aZqs8pd197VxZrHQutBVHL
PZlOuqBPZhgpWy5l54c2fqKoH6ruCke/feaA9tqlWOgcjp0BbsFTHklqzq0yJirrRTvYR9D2SWip
2rgR+qDFbz/AEybJNqcgiedUsUUt48T7HZTxxxMEnk77eEBY0Bim8SRdgTgWBOFdC+Su2AvRudFY
2yPL2Uqvu+8WvF1Fe0cgYBIVTivJpZWJHw/ozWmQDK2MMVcYZz7Jl4N3+5EMKgMdW+Cc4lH1gX1j
OzLJuqqEUmOA1U4pNJ+ZaF4+dhzsGCAIpWRTTW7W88FE6R69NoxOkBxtfcjI2D1K6a6xTUDimUu9
OEn6mx+T/S7r8HZsPRlMIh/dCjdCRZN2bcqYvor3Ufn0IBc4/U2oV7jVoslfzu1iX36fG/iRW4SR
hUz2lP6D73hdbDbT0bTMbhI2adpT5TeGi8lIrnjw4p6X318y1Ncbc7KnK+xs4pBlfbprgdMMUeFN
+aMyyjvdmbwHQ87rmVf98iVsrF+XX7l5CY3TJ5MGg2r1AfVBZ/rjB01PxbtRp4qQkftxZrJ6+RI2
fhljCuk/L8E7ed+yLkn8UHkZVVoQfDXN0g8nutcqnnVbixOvo9C+ZOfKSS/HMrZErAaOwSwJQ+Bk
eSngW9WyRaQspN0/+rO13Pvd6nZnbm778c93W+zu/rYlMtJemI1bB860Xyrk7xReL1dVI2kbqX+i
OINtjHaNfuIEK/ZIGJkbBhXN8rdnllfuk7IM22Xbg/AJdPT510SsAABevIcRe+lgF4ix2JWZSj+8
fZVXhgvbSajN20Fkg+o+vwoTJWq0figogFvT/bBM7/FE1J+divXm7Su9dj8BhhQDLw8rtbuNpj8m
ykWmQF20CeGHTrhk0tbTk6cH7cPbVzFeu6EA6wLKfco95imZeRUtJp1qLCKldbDTzIHmCWAeFXtQ
jOK8DNKd21dLbJsDfadqGXfKnb8bxG7uMTWYO5rliAiLZYgMHCb/waBiWG2nMBh7nCCePwNkLVR6
536DFGf9bY9+KmpK+hscGSp6dSZdY9NNmj3xYejvMEmcuf6Ld8BzYdQwNbvYuV9MDsyQXTICnwmL
YiofMy0o34G3PJtj+Mpl4KNtBsbNw8Gu8/ltltpc9azKRFagaViQZGfZAassir2mosZPMp1POoeP
ZMZArLars/UbGeTToUSXt9PycdiRkus9ZnRj4t/D4/8cp/+1DfR/7zilpyyanNXuZ0PoyXL88f9+
/4O/Haem/xdrGUxxHFVbk2CzYP5tODWNv7ytpMR+l23DVor+X79p8NfmT2UUU1dg57P5Mv/Hb+r9
BXoI7zYlRmZqmoz/xG96Ujliw8KRzd+uTw9low+cfjRmaw7bITFuKFtdeWv/uU3d/qAhoLke1iW4
zI26udoWjQMVFe8AMJbmrofctKWP6gX0R5PxsmnS4vGPR3j392LwpzX1+Wbg9w/zqbPxw9hjcjQ4
+WFeUmjFXNl6zBFEXjUwEvh8+5kfymcWOZAt/9EUul2Qac3jZAX7HIPUZgz+cwq19bnLe1WZNDGh
gOmd3112ljZ8fPu2nlc42J0DruFaDmsC8+eLgvkqe6U4FPjx6iugt8kKPBhslU6fyjIfC8uUn5KK
WAtHb8czq9HJCX27NmcfF48CzZvtTk/uMPEtzj2eSnfW6pZfyVypLvumXTkuOAh2u8pqDsDmZ8TX
BZnUvQ+5Zc1G81DbunvD3OLeDvDXv7z9QE7WlL9/FZs3ai6UCNlaWc+fu9dCebGSNImJ4tD2sKW8
C4Sf/RA22pY8FKzZfaHmW1pb/VW7eGWY4fq5cN1J/1Q2xAhxKH+PLAHlSGd59KPP/Dy+tD+2Kv/6
eRR/f8ewcsrY/vyPldVfPTT0gOEo5gf+fiA/OdYLu/umxKiA75QGglJN5KFLYeNgGIR8B50DsEO5
AiRvOpxBOz3fFv7+OVvBCEoLdh22hydPy13hLGab4NFBOkRad7qo3bCJRF0ygr7Wvqr2qkZcfeYp
nH6NDB3KY8xEsEJMlwHx/CmgtKww6IH62WquUVFNVkwsePVeVdZC95tg3ChrcgAa7Wq86xx/PmiS
V7qyLEWFGfQHgs7LHcaY9lJLMu1RpyFy5k298mQY3tue2WG2oA71/CeqHtGTWblEduJzf98Nidoh
V51iO00U5RiSDbyuDs68jueLMa/D0LeYBuKd2EPSdzsZHebYWiPE1WInvCQ9+FY/HVYsq2dqa69c
xd7mQoCS1EWpxTy/tYa+a5DT39upEl42S37hRtVo1fdvv+UXTxDzF/ALegg0h7DAb3/+x1BvcqYO
MkTcuIT0+I7QQPvY0IIaSUAaksMKI/MAace9e/uqv7tN/3sY2J4hNUOAC6xltPMpHj6/7GA3gUOl
xI5FvWrJBeQl7ZdtqKzZi0Vm+3o2EMEuVuUAQ9e6pdsljUD53K2zSRyeD/091lgvp60FM3woNcmG
SFhorDYHlgOs1JyxHtlLe9/hNIJdScjdfVE46fW2bb8lrM94LylvObt2oI8RQuTsr8k7NlRUjM5S
hUhGN/BqItRh5GYOvV6Y4obH6Dgh1Bg+wMZq93h4J+w4ykTVmQY9CUKknQ8fs1a5N7pWz81+ykxx
yTiBdao8dqpRaUMxiMq8JF3XHL3qQ4/LRQ99Q6Zm3MxjO0FfJyTrvUL8f9Ei4PQPlkGOIEjTqfo6
OBT0d4G1VB8JnM8TEPiaNsXrwOIRYeRAA2rYvSsPneTA4Y7y2LdB8mHOE/mxsgtkJnXX9H9vAv9t
wPhrg4jZyUISweaFuer52yS4caWabRJBZ9ZaLMitOWAOdXeuROVjrdV0k1UkH7w9hrZv+8UQwpsJ
TIr/Fris5xedAfeOVooonUhPd7cC6dzJpm1jE+jMP51mmAWJTudKBv+juPz8Un2fluykAi7FBwGs
kq5fkmVl1FqtfckQX0jE0c7l1b7yUFFeWa4OJYuN/wszbZpOiVpLNzZEMLyDW4rI3iOr1EjQnHts
V9yh0//5M6XkBv2K9h32WutkPiXyMtPwC3CjeW7vaXxjFMr9Zm/J1DtTKH2xulBtoIjOqWWrCbAv
ev5M2cyhcJ0EY2YlKQ/vjLyY0xahVjGjZFFdf+Z6J3XF31OOTzeEKiF4L3ZEJ+Ol8hwpRmyEce1i
4AtqP/gVjMjEQM4psN9+M84HXXQGTsgOYZNOBHF70EvH8qK19cXB3XSEsVl0+p1McTISUtkvx77B
rHXmc3plZIPSh3TobD171I3PH02C/2fWBoF6Drbx9ThuvsI20SO37c+Z8l+7FFtT1LcGdVdUTc8v
NUGBx9yA/trIEG/P6EqPhaZBE2UyPvMCXhnPVEO2r3UTcNCyfn6pJTN7v5gKL8ZwllyjQe7Dle1r
G/p9TqL8gGyFQLx/Vo///dbBLWyx6lRINknC86uKIMixhK5ePHplQ70HxGCHwh3vhjIPb09IL0c0
hwk0PxQiYEOimnp+qUytXoXF1EXNDEG+IOpiJ9exg5dIf5h6SHXGv7399OcTILUHtBZI0X4TP08G
dJJZJZmNdLdB6jr7XluG64CF9cxgfO2uENwBCNxmdtpqz+9K5uj9EKs4ce4uAer5fDyQnTneWG5A
O5ikvzPX4z/58r6YFVymPt4XFLeTMVmVQcCRrAH57U4aoL9cNcSCGfZEExpDTIPA1MoSqvpZe9kr
uZK2OQ9YsJLeAAXp+22B09EnsrUHsgLF0HXrB4zURYOU2UrKaEbiGIlesXuY5GBdBOuwPrCBl+T8
LW31PU/Ecshya/7VEw99m2KdMveS3KA5rKxsHvdk4o0SYymZKTsUZfkN4ufuKxG57FZIb6rvRNsF
aQizs/oiC2hCoa2nYJYLvRt/ZmKDneAww0Y0W+b8lAh2XVGAvWfgdF3IK85r+ne7gzEW8errx34c
5WPJ2/5VZn1yA5kD6fg0rUkZ+t2gb7RArakJpfHqjI/JsIvQ0ZV4coQ9JJeBVznbQ0yWO0fLQXfb
eDGSfV/mmA6WOutubK1TMHu10UNDXxL2GWpD7l1ZI9phCN6p+mkOEgdLlrr1N7cdZL1TGJ0eODJM
nxAZLynWs9lIr8fKUikOvEU9JVPn4r1tCWUN6Vggz4bZPXzCa920+2G1ONIhoq4BdeeyXyMjQ9J7
yJXnsGNS1mCF/CgmJJDz9fd16bV77FBFEQuZbJ7nzfsd4i5wwa1hXoJVhzjg++Yk+OWa08x9lXk6
7rt8Tu+rpUqI3cU5dYuWsf3Ijm0YEIjmxDDm09r4MK4l6cqSsDvo2qVmpWEucJ3j/MfjDF+gH7Rw
GhTgIpDGuncNvToZj6PrD4+VQOKLn5oE4tCSS3M5mFgZwnL1YXRDHgkOkmLolY6HgUwzRHNL1AYB
musg73viubFtXfEGlRGx6ZxhuKOib8Il1TzizLuBvwgaKScGILHGm9HHuINHsPMeCr3R2hivi++/
A+MhjprTZD9MYQbloRBWclyHGQgC+QTNMbca1P6TpafvJ3c1H7iQTiZv34mPs2rWe8Z1jpkla6ef
UiDfOZRC8WvNmkUuJEBD3pJ0fFbL97wbsM3LbB626rVPIcHHtvR8WgFeYFSAqsxYQmc8SDiBMUuw
+Q4H8rxjy1GHlj7PsZfMHVWKc/3Ml2URLg89BPwEKCIOuCcFVaDjUpq1MOO2wZkYEi0u467azHsL
MtR6IBp5tNs07rFHxi0JQreBLbxbkxce+w5JvcTZLWd2mS/X4k1UzGmWHcqGID1Zqgat9mfYiG4s
fQ4VyPTLO83Hti5Bdb5/e6l6UQLk8W+lfG5+U/Z6p1sMqG7WaHuDFQNBaq5GO1sjQALD3pw69WEB
p/stc7wGtxyuOKPDjcW5Q0QLBlc+Z+JPPKBhVxOKsv3bP+zlJoEWDaImTr2Im1+0IfMKt69RwLzV
OzFc6+NM5rAF+H0v/HYISYpqPiKhnHdvX/VEWLqNRhgvyDjRdW0IltNFTg/Gbi0nok4rREiXbc6E
D6+zv/DzcdyvZIIAqSy9Oy8fvCPRzX29Jcn0X0HA15/7Abjx27+HQtjpGkjtGCohjSrL2GRmJ7tj
PGoKX5mVsoOYxks7q1ZnX7qcBkNpEbYc4WTLzUOHSuMmBWVQRmbL8MGlp2NJYQz/mBbKp7BjGu+o
SmygUV3RGQitlRyUnezYX0aJU3btkZMyc10D7vkybf1gJBIAMkvUppbzsRx1/cJ0N0hdY0iw/HVv
dBdmkaVYLBJRiXBEakRahskkGc2L437KnLRxI31ZDFyApWklfExjfoMhNEOVZ0LzDWu/1HsEopr7
XSw9AODM6AfMLVnVuhhDu/lR2NLCEaUROBC19pweDYgen63WwmRjzaA74k6Su8FfBo/wXaaCaMh6
GXUY+RSoWNdyzTfQ13oKQaC9t3LPvHWstn9013kd9sZqyduRedeKiI0z0r1dLDjic+V2D71HBWE3
mqgbLmbf1GBEO/o7HOtucweqDAaLUp5lEByiVx/lSARkpmBQHWiSU+fK2r4nEw4/kRWKfICToZbN
nmyNcrhTYnB+FMJvtAPrYlX/rKdFHx7ylfH5uAaZY9LdFRmBSUsH683Ccz9esnD3xxXz582mrJ2u
QdoHdlRawEbjpVLCPhbzILvDkg0l3F7MbcZ7+sbjHpy3JeFJ+XoCetvvYKugD8UnVPXZ7caMIHV4
KOYHPVV4qtyM3gNvM91c7WNHdrLIW0NiDIPAve8svf+eJclM9s2SfgcLQGIycdnOE5teMMBbTLOJ
olRrPyNUYaFssPh94SxJ2HZVdEkRZbiIk6O/zDlAoX6eKNFhJT8AU82LMC97zd7NMhse+t7dpn61
VIdhEX5PGGTtPQg5e8DZukrt2xybeCQ8EsjxqydluRs0RSTt2jBM8cOWLUETaCZuiyX3zYh8wHrB
ITpkpFCYQw/gZ+n1kCTL1A9Fl9cLRXmqoHuCwsVXSetwCW1VDJcdRaaC3OfZYaenTe1P4jNEdgGv
egSxjzSFeE63hG1SjR32D1llznVBFlpFxEvqm3iotkt6i9ZfNMrOQDmg5ICQsSzJoU0GIDnDin0l
Zjyq9posDh04YsNYpDuiPRFh6HlhE9S9F3cr8ogLgffic0oe54VWBwSV5Umg9NgzACOtpBN+GYcR
RucwJpuXsaTFEC89xthwUBj+twOshtVp0RfJ6GrU11mjlBhbqlKfV20Fi5YGDLqQNrM4yE5tm5zU
/6wJTeUhHrGgidFublkcba8/jrAlQOgwvi7Vahc/Ha/X3qc9zuuwrfLpCbBjp0ezV+lfShloDyiV
wWWwwdTe14MF5SSnWvNhqGUyxLM7VV/Kwnc/T2YwPjhGUf6aJ3d616UtOACtb0FD1LDaHwmUTp+q
gQicEDIU0puiHGxYZl1mpiGf3FjvQGEQZV1Jg04oNThJgLjvEEHpE0IhoiRZPCecYasH4dZ+2pk2
jjHyGjbwkDVWxm3F/hrKBObe+gCz0voK8L30oqqUy6U/zRBoRgdv1nGLMWp2Iz5/+lOoyb7j309n
Io6GUl0RqWtP+5VD5l2i5PxZ1Y1r04Vu/MdyTPGbSmlYsVlNijiabE3fGRNBVKEB73iJCHDwq7id
exP7Vll7km7NYjkXLDS0tmcxYyJHdajnx3b0pAaip85v6qYj/bwbNmed5Ve+sevcdK3jxoC237ZC
fASZhqYiD7A57kxz6n9gQWdq89NCu52YMNMdVYBxigYeLD6zriDfXlOl/nEetAA4ER9odwhIh+W1
m3b2UU+gF7O64LCLhCKMROS6kMhUSppaqS/K8tazh8aNSQBVy2ENAsKRFknQ4yxG7RNvupN0BiwY
pDKb2XE7aQXqDP1fvjmhjeAzFNQhBDRUwJb1C6oEFTC0bBeUo/s4JQ3LVzqK6kdurDqWa80rPw16
Kt9LPCJZbIxNcy2XHCMsnA/bgSJmqwQtM8yjWEm0GPFarx1kFF+op9Q1SRk22UJ/TkgQeOoyLZku
MtGwoA6TVRJybPbjtQLXQecJb4se4lBavF1CpwG/L8ADf9g2aiNhJp/rDiXLRdZYxFLosF+SGLL0
DAqbiBBqwDXtg+j3buH/WvD/tYHS/30Lfp83p9Dn7R/83YK3jL/YzaF3CWi/o8fcDhj/asHrf0Hc
pVy7aaygv2z9m38hnz39LxRoqNA2Winu1U1T/z8t+OAv6h9bi4Q2E3hz3/5HLfjtfPFn7YaiLsnb
WIaoqgQbk/r58We0yzlDjaHF7HWdj3lDrFCEkYQOKI7wjQuBafhxWQAsR/oKNpLl2JjSUF918Yk8
RSIJ/nhyd39f+c/O+wmukhIgVWYS7Kjz8KjI8eCh/NkHmlOafIPrgQCRE6XsNXO1+zS18AXYuZy/
QUdSU1QMnOSipPXhkaB8EJ8S9Grf6v/P2XntWI6dWfpd5noo0Buguy9ojg1vM/KGiMyIpPfce5N8
+vmOpEEro7qrpgcCBBWUlXHikNz8zVrfQuUj/z8+D/UvEjhGafzX1yEQk85V+c6qxbrmzD8MjXzY
GE4cpH6C2C5RyvWwffd6fLKhbmmuzuZ4Me6bwXZ7yAIm0LY//4K+9qs6rz648DSqjP8hXnwZg+mj
BoKCfVGctw0Wt6HbejgnrgKN4QpXGmHd8o7ZuXTkI87rjjM4SLN5/+ef4vJTfrttLjpJg50ZEiAG
tt6XFnFidGn5vW/F84x2nqQKDmS0Eb7AxryC6Fezyh5dzclxoLbK+yt31x9/PBoCzBrMiXk+3K+W
kxk4xhrgBCWQhbFQtA4OB5tNbWnGunDN61xu1UIEZwcpA1IVyWF//uv/oU9jGW1fmjTrMl7lP1+u
ggo20nB0b0toaex3SLWQJQZfdGPIGhBsFekwNLLFirMTB+gKSEB4/ZPcKJFDtv3Tmyx0+6+Spv7w
7PCpkPJgB2C0zaf7mg7tLBljCsqxROWV+a1iiUCaTD+7cJUa+LNxNqzDj6XPeVEM6nJ/CLOurycj
AGa3eAKMwZ9/TSYP75cbBUUceyffvMjeuWJfLXLb6LrezPgtHlvNEyC7RkOHX6cr/UrAnZH3nAOZ
ESvfyu5hcDWPzbowSVwuNKjI7+vsh6Vw1Yc1j0UdOlCH7BB5qmNEy0bjm6+tC6S8GzTjkdPJnhNJ
BN92ytYS44crZuPFn1bEAGUpzGKvJj9XsQu9Q4ZCmLmMG7Nwh6h2A+1tASr1S5cgNiI1+M10zDl8
3XBzWLow5LUhmkmtCmDUFW5vo/TzVP2Ki4matAyGEv6k183yehUz5D+XgDuD09MGBZarjSC+9sIr
OiikzTKcs2IYYjdQugYjwVImey7hPTYB1T7O9dVZohnTrB+21moZpMJvdRExLkybxHfSjzJIg3tA
kTP4wzpvl5Ckhx57kmYS4wLtsPylw/xwY3sqEEt3mc9Hn213znaVzNa7uk+7R7FYFEqdC9uUj49Q
NG469nzctJ00YdsHNCDFJidkOaJs8p2YzZkM25pCJ5oBn1ehcuoRcGqmxjlmveAVB1Yc+vuiCcm4
cexacEgcHhUOXCmqc4q8ugsvJOIplkUG5MSyJv9uGczK2ZNAs5o7XN4EMk1CmiLOWfGSigjkA/hJ
ikkjqjfDfipkURQYRnMoU4AwYEzAvkFMCA1NDEk2msVd2hpMoQd3sT+xKwfhpdWOxtFyQ81dmOIu
pn2yhtkrP3RtPLWpW2h3m0whssHEpR/0hhniqU3ZDr6lBnuSkbVuckGysb+rYeqQ6kSSqBnaPVNW
AmjMnBBDbIzYYibHCjWbai7u5KyOQvTGepUV208an+CNcRvlJnNqgJ6pUTCvgH4RFeicmaUDeXPd
i+p8MRdzfkR9Vu+oXJm2Tkm3aeUbxR/jOK8iQE8GDjcwBBb9Idcm+tVLrrTznhUpjz2hhDwpevaJ
kqKNgd8XerwOy+3iz2sTA2Lxp7hGD3Whv1nSi8vMZEHfBdBqsuYgNzYYgZie+kBBZCprL00Ku00j
naAzEyYY0aTDQKIOK4LFjfza2ilm0tYxXzuQYMhTg0M3ElFJxrK197aed4/dN96t7VX9KZtr7Zrj
0g81PW/2miOf6xzyxOTX/bF3ipnLH0jDjyzALTfKmGFtquqBvY/x2sCGc04ORKFqvxhtqyLiYQ88
Bntd0XnJFg82jGHEKfoL8tNrgBrbO6dcc68GbXrXC9LKoBU1zcOkyn6L69rWHuRiQ7NxMt/dYSH5
hoNyPZDFK/Zro7aTNsLt4E9cdxTfMxORBgAZ20LHaQgjhXMXTy2dDMlvYDgWo+RvAlPG4TppGcoN
yJmhKrKjN6zf0mDWuh1eET09THBn2ai/denSJoOpLnwh+6I0Pwzmul8nNR/oNA+Mws+yMPCQHoeU
5Nu6hWVly3oYj+lkahzwy3Rnprl/LpYKAygXHRemLr1w1k0VKzBE2nWFUmuKNrcsnnthaHzV3rgk
mzY0j121xENKMKnG8Dniesgb1lW6kbjVdG9X3nTIcPZedbYnv5ckAb97mUnTI5rlWA/uXSDsY1B7
xyLY7jgdrnQ4IHNmP1UVC86VwM7XAXBumF3Oirw23nkz7fOSE093mBMqvdhl4JxieD4HpwGI1Y/M
chrvZtKan4Fm7nWZ99/A4Gw3cIc3leijbfPr2nool2dpBcRGLDjJI1+fxJ0XCJ9b1M/2WsBCYoUT
ZTvFSfVpelhTwz91KWsgVRB0aqxHusEox4ceWoVjlclqsPq6mrrASV8bVzp3QZ0NNfWUuZJfSy50
fa/L7rVLO/vR7etxezKAcd+A/m5/Wkp7b9Mlu2WOT6J8aZrF9exXSnzQZxntGYpIkN94gOPMb7Vl
KRhiZsc70Jd9ZRAeZrJS6nPMUxe3lLtDPU5Da7mLaUX2WpUFgh+3+uR7FlcGN0FPp10tN4MhTbkb
Ab15cacZ8hVc4dDsWbEhTdUVNMlNGh4hfdXGC1Dmz5kb5Cz0euiEfaFNtPmumvesL1W5c6q+mNgT
q+1gzbl+yI1Ct66VC2arSYXbxKVuqVjr3RmsygROSCeNPOF3Vv4uKzInKRu/3/XawpbPzXo9iHsX
8yzbg/YBmPcCXmzNCz/28gaKky26X67w0MZoW74+awBboWrlOC72LrffXQ6mzd1ZdZ8TczvK/sYY
mTpHVjdT11zil0YgcWza2I9kJxLYtiOwYfFNbAYsuW0AMhxJT5XnQqQBwejT7JiRgEFHL5FNE6v9
wsnelzWbmXw5uXoYW2fb4gGp3bUIqvzYgdGu4omBYIC7UTPng0LJB4gn7SBzapNYNIp8eGV+SMPR
dzcdEezfttTPTWhXMnPZ0VHhxc7sGCPe07YmrRsveLxSH4ZYW8aPcrRR3lajeO0gGYfeXFn3aMSa
KN8KFLGlMYzn2TA1HZ7GWBt7XoJFfBkRpSsNj1W7G5q/udCWuE6rBpUyNB3tDtPBOu3sSdczQmHh
bQ2jW36WpblFUz6IWLe2gCBmsbW7dXZ4BarDplxqrBB2od3smprk7HqBWmZqXkhSx5HDe+XOZzKq
T0Z3ZAd6R0YQL2X2JftAosDeGX1bHXojnyFzLQK9pVb00tt1qeyXewfw8S73Lu8njb3phXmo7Zas
dG86p78yh++1MNt9OeXN8wxQ6ZybWmJXtrgkIaZJ58pzaU87IGNkb9feUyuz90Cwl1wQAKjG2JmA
BS2ju62Npk9qABdicRIFNWq3bNsDALIsLnKpH/uaNI0sE+ZDtWVWPPrV3tzKd9cq5RhrF8nUmQfM
vMHXp7+62bCVsUsZ2hzh32XGUZ8qPZHOpOenYS49uEsmg0IwWwNQ5otOL5ioUJWfs+y9LmrVdQ85
YBZ1p7d6E3wEDkrhLEkN0KS/DAo2/bauDV2+GikwMxKLtnTYLblCBrhj6Lz5oHpcVSdi09wxsVYC
S0IGnexpdvzS6/BNzyhpLmUlq/gdzDwplpvWHga1n8uy4tHI7Lr83Nq2s8nvTtf5AYlsWYPQ9GqI
l0UBSriv8zyqtLx+SG3vG6+3SZA1br8E7FReuwUirz+79ZVbZvpODOZ066iqfOonj6o6nVNOKPDf
fpHC6+8JSx9qd7id1NJ/MKkuoyYYfgyz2XwsPZNp9gWXNaLfHl3pBfdosIJrbFZ26MlekvSmWgbt
QxbXHWm9MwDaBEaof5oDW3yCAcj5tZYi0WzCFnhkl/nVzpEjUDN0j8FFnLBt5k1R2pf4TmGEwNoc
nk+WZso0VRYayssekfyaL71dBAeRK5ksjrfs6Rnrs2xmxbiVXPhGjXnotEvxWLBw35MNzPBU16/I
ENRvOaGde4eqIgYFXX0LhMbihm07k/6G9OquN5d719HIjQvGl7mdyA9dGpmwRegPOh85Nia9O3qt
NZ/LdpxigY74dlRySPDFH2DsF3uOKO1t9NQNx8HK0eKUcMcKmpJ4JSQdJmjT56+crudlBptd68iW
fLsvGkrf+YdYCC5ieRXCzgKusfb+LjcB4bYMdiOoju992z/3ZWmfeWfdDOlKjefqKtQzx38o/Tbb
aZcL4vadty/tzRbR5Bav6ZDeGRpnPXh6dtNd/mC56hJ/5DzxPsp3eNuy+56xK2RSryLPyZ7ea71d
klQRXxVAMv7wK7s95blJ2yvIPcy3VOcY2HglQHy1B7891zXWXf6iNSwnf/zsmPSGfS6a57GQaF4D
cYdC1bjxp9x9h90MklZ2xu2UW/UP6q5fojSTzi443vztbC2BD1FbTud8EkenLrwLZq57y7r82TFm
9nGivK4zUN3GPNmPjW+kNI9Q5WEsQAbQBfz/Svj+OadLvrKh/Ydll63XeilYP5vivG1SsRmh57Qh
6Raem0hpbVd1Wf0wSkTEzIBVoTdPYyueRn/o7gK0Ek85mo1IOWlxag3r3bTBvC1FfW3lxa3s+2VH
jNNwxVlYH6hz0nD1xLafNu24WvoL/SLCjpELJHiUmr68XJkYqOu3LcvMcA2s5xxhhmN21+AboQDU
9oEptwmD2+muBsN+GxZomH5JeGyb5TVuuYXKq59eeX7mBLySRWQC5Zc+gqq3WNaGckodvhbvo7Vt
qKZW/zoskCpR2AeD6Ue+sk3wiHybZUGn5KCZZiBXs3iximQBOhpbvX12teCpIy8dGY5dEySnp3eu
QRnsKjasbTo8mnX6gji/OTjoi0Osl+Y+FSPSkyGtE1+smI2lRhbcTLESWE2XyLGab1u9u3aaWY/M
zc52uEiH8zb+svjtO+V9J+D3owqaJ6SKvNVs1rCEjseZLI2I1RlcbcRKiSlX+T33VJE4hv3Rb+AC
g/RmydrxGPibCkfUBFG1DLE0dQrW9rStIvaH7T6V3cHCkyxq51j4w9lxhCl22WjReFqiP1clcbyB
qg42Es4qHCapg8VGutNoY3sXkOkKFrd1n8cO3Vdbm+NepsPZD7IhmXiXOruuuTD3hmysr5FYg3Jj
9+Zkk4dKiLhgb2jSX6u/NIfaArm75iPASdmf7XGaWS0PAQjM7Z65XXus0fTMxgy0XhTZHa7BSMzg
d4xq5aEIIscCTYcv3YkWvb7W1+52E8utl833A8MDlGvFeCKfY9sXqL1O7Euwsufcj+agP0wgTe/d
bvu+de6LIug689qnNZe3rj5zSLUXRwauaWtkD+G4m3+LoDPBaPvL3Na7ql+TSZuh+w2RqYhlXlja
Gst0pKm4gq9EoaEX+T3Wk2iSECzdxYkQCd8DKR+z+mZeDvVQP6/dcp0PY6Lmctfbn9aqvWtmR883
UVtr1wN9yNg3t05RHUfCQXKtSTxFbuBkJIGAetK1MkFrtE+hL9NLzB9b7r9heY6wCdBC0uBKRyWb
ddbK7Vr2zJA4qLSHQafuCUkokdkNVJ0s/wg2aaW341A52hPDk4qMHs2q8U/VPmBYo2zQwRWCAPZd
3S3OetX7zmQfwTRZ5oExbbEc+GLmfp+RVgt7HUIJ8fVpWpZ1ieIMTeXT0K/uAK6rIbqW1s1iQhA6
29oH14Pd1fN1X+Y2+R9dryC3mlCkbT9cbeC035zVGfpXb+i79DZT/Wh+IyLba551gPq8FTWn4o6V
BCegnTChix6M1G1usBmZWewNVT4fIcv7/DjNM9ueJgKT72eR0vLNnvgOadmMtWF6sR3xwV0QXWro
ZVPPsmBln1ppE6dtZr0vgcZ34DSqOTKUMagdqShQQhIbgp3qpOuq3zMkEWGZSpE0zpz+YuI6xfBa
29CeQF2HU47lt2nG+9ld3R1x8myzMduGdTHHxLEGcNZzdcuTbR6qxa1ve+aeoXS1RM/19r02svYp
WAqC5IYSSDoDMRBQmfZso434blL6lCR+F/nC0Z4/jsqyk2xY8oRVK4+dX8zf3ax8KHthQ3PmFzf6
6TROgbXzDffebl0Hn3oRRKZXHiVjRs1rD2S+NEZYle9sTxF5s4Tfrewpw6Ay7tiHD3Vczv2voK+u
FaXhg+XoANlmezKfRjc4ijbYdm1XOIicqgu2ZhsOqAwIimgKIkN0APFQdE5ZDTcclW11gIJPq+rO
TGU0xs2m3zg6wPZOi5bZO9Wz0E6Gt1JiZT81bjJWC7TMpXtXsG8nI5etPtt2WuFBE8G5dP1v0JCP
qyNG3iDqUBrGG1pM+AtZMS7IdsrqXLhjg9mhvZucvj/yF7IFKldzCsmiOc8aUGzgp3eOaRWPLsEi
4aI1r5mg1rHWYkJkwcBU1NpOtvNdD6jyxpZiuKoI+0Yae+BYD+7QF3AdLGYXhPNp4oRWZIsJpJYM
I7XhmLmjDMGgQZ5hO47B3Sy+DduIRMifn+xxJl0sX8Rx0+b12lDWgVZ32RskHodQNGBS6SsSKpUx
gBtnS0R1EIw3xM5r77lv5gnGS1Y3K6UpwHMrITBFUCqXDtHnE4PUNOAlH1TOGrLYfS1lI2PZOp6K
Nk9YiTmb3zsPyKzt0C0PK5oZz3mA8Y1iivw76GOm92RRnbR84bTw6KSfaz/IDzxanMmbfNBYPkco
0Ysoz337cInjM0kxgHwh1nNPyRUHhaZFKDn7EAymugZ162Bd3NCR5G9W1vhXS6q6AwNPxE10HYix
JPV7ulQnt5TdfkLsE/qDjV/I2YablJnkvspq7Yr70KBcrm1iDEi7fx5X7xGjNsBckJlUPFv9Xkzm
/RyMu4YVYTyVypaRrhr/ILxcHMzF/g4K91PpJGdcbAXnOqjL12me6UUBNqcELpGKpTH89OxDXfXV
laY32psBHnkHl+etJpbEyqxEtuI2ZxwXid5RezwU50nQuVCXd/sexYajTOumb8BeCI9vzbDxas4t
df1aEmTBLuAioNZwTa7EPqjGOUkBWX0MCLhKHUY4SOP9htkhiqcMrixPeinT7OAE0w1b/M/BnJed
x5uWQT9OYyB2N0XV/PBLOz+mBecPrfiVazs2/0RyHjqHJmQ2VJ0vA/po7d13Z7UZCTveuS2KG4xg
hyGQfWJOWYAmN7AqBiSBfrVV425jEcJ48pJn0143/jbupK3krkXZQz9ES7tuweuwjrdqDF6sXrnA
Gse0OKegkbtIbtkeDOoYLixg9iREvfPKGZ4JBXtdF9a0vq61QNHVXUBtxoRyrbODfYFAQsSVSaN5
VtTo7k/ZgvbVRVr/0MdcjwBxu7Fr+jIZV9RZNAWXVUxqJGST7FB7X4BWIy5YBqrXjdiCZHJ5KUNH
Plt9Y+/rVh5nt/RwpQKrl2rNDxIMcgJL+9k2h7fc957gNlssUHI6/XK7X+WYkFxt7XlgKYAmAwOM
q4ZT43oHGzfFN2JGyruZuDAUKfV+ENv3Dl5x0vTVh9s6JISv636xwfxpbcALAYUaI/KO0L8eGry7
6DcD5nMyXiYjHl1YkMZoaDvW4l6E/d1Ieqw169R7e3fTgpeA3io2kUOhfLP1uwppNDOF20XbjMic
pRs1Uh93aJ/48urglBvaW5kZdaIaQuq0NH0RzYS2aEz17LmTzu3EaCkZRKH2hpUOz/4IE3HIF3aF
6PbHXcUTt0MKovaV5Gh2/NInjmnlMqSjlXS5Nd/PpH9FSMs/R+kZUVsWRSQsFIBDT31UtvXwVLZi
ppgwf1WDW8agMdAk2mWMJkRSJrX6uRmL5w6Ws9TknUjTK3DxKLMsX7tBFPA5ZPZ47m3v2cy3IwjQ
E9cgdlJ4po2qvMepnn9ZRnHAna/RrAg7nqCosDbCeRB7hcKkuWzf0X32ZBFlInTYe4ep4yxhN6/5
tZnJabf4aXNSrtMefSm8G5UqjALFw7rkUzKLYOmZBhSH1B0oLtkcocSMiVYCnLQt+76dghMy4uoQ
ZKuIvJlvQVmCu2eYpzX2OslhZpXIpJE0P2vZbN1RBtsvtph4DBlcnKiRVWxR1ZzHUhuH2Ha0IHEk
XTsrnuFsLiMHAX+aEiS/qnSOBWMV9XNZEJ1TZxSwPidl76sHYzENWh54s2SnyHiZDewdXWHOicja
4MCo6ERnUu22RTLE5IImLnDTfWH6aSiIH2NP4bs3Zk+rpCwCAxZdRw+55vFM+NLOrKmWYHlW51qg
8HVGXow6RUkcOOVpgYl9MGymcQxlHlM4SJ9ylCjmNEmVvMCzZ5XafoBR9s7eCkCnY+9ldKiECJpp
gc0wO9Qnxn2G1t1UzJJjKjIGaLVe3/LYZA9Wae2kpnuHlR95UlqF62zK7lyb3A/V09HY3CuRJ61c
j3VtuTY6HeEdo1RqMedebIKQKc2+b3udUobCE2HieJrBGnZz+T4b660BOj6d3IajcaSCp5VeZPHB
/tOJijo/2/rKdE61Fj0Y+4m9YwU/vdmUkRD1Ts9492J590hICLYDQa3z0Rv9MikR6nMLIG4kGGMb
34mDSffScq9Ral9nbuceaHC6Z7IXF1rn+mdNfFmy+cjLiMerroHnPwBcbKNW1fdt1uTngn4aTJpm
Hscxwy8FM5TZ/jfZjmVMOwXmv62GewbU400XrLjL8aeEtYZExB5m75qDjGcHDEwsSpulokcIi6g0
OlBMoqgBFnHj0yXdEFVx8PjUR1R37rG3qQtty/8FDNqLJOSwsDKDnGobsaZWz2qfO8Vw3FIS/ojk
Nn6W6CryOCtXTMpbeuikXt12NhE0Q21NT6agYstl+UxlYkVK+v2tARlmtwFsoawB4cfUjpxPXDUw
gjndhKPI4Av0KmyqoL/SbG87jpxCoXF5EsXmtfvWya1DIbVLcuJkGVdT2RiJn3XiSsLFNHee20xs
pS8xPaO00Xg3KYaOOHBrRgXd5KjPjkEOp4NZLFfVRHtMkKIlHpHNCArI1BgJr0PaYZwafbW1ZFrn
4G4r3awloGlmq8UITT7OYPIfse/1NXXjZcLpjG7DQESr3acyzem+SktMGvlWWaZHhp0x70obMyvo
KNmdXd7m3bcNNuVPXdOC70h5hlffpTLBzQX3BOKV5pDwKPHjdEwcIAa1uvVC1b58m1aUN+Q9CD+P
tLIaYNoHeiqvZ5JYSUFyhOfHDOjG+mNiXqFuK2bFHwN9RU8ZT9TETvlIUc/TWBGgopUW5XexMsxi
SJSyT7T0tL330I9IGibTOTgrEUG7oXUChlJTASswR+X0xjRHMvfRHGSb66qpM7lfA8klLLcY7hJM
84IUmmelc/I8O9el0eZMfvu8S8xcGbfS8pbvpACDQDAWIgEuOquV2DdTM6ydRt5hdobyUL1ZlJXd
oRkG/0dbu1ig9C3rXgV2L4EKIM8/ekT5P7NOGuRfzdBkeEjcMoiC1oNdso40+uu0fUA4R53fVs3w
2RqFdc/irP5eazl3JRyXzthVk2zKozVuAtFpNZhWTL3X/8wIsiD3NSMLK3GKkZyZUfkV2tmsukjB
9A49sM7J/ktq6HtP7jBLfZdts38g2PFoT8ZN7zSPfrfae6y2zXHJpsvR2lfzXVBSuMYbA8R3w0RY
wSpeWEypx8oh9SJjGJxsLbPUM4FoC4E87rp9K/ISd47oJ80/5qzxIITxznlWuQrWA8uKlIIxT1H0
GHPqq8hxPEyCfo8sP+Q7HR6dwSZ6p7Vb1rnT6g/iGLS1NJKNII/3PkcZEjH3VD6zWm+l0WcigbPf
bWuHHRjaCkh7i/mMR4OpvUF0ch92fqHaI6GUlG7eaJNRPhiXkJOiIUYhqicvGgEofkei4JfkMQbS
R3bboGnISjX9gM0usJ21DcsMY7IZTWSDT84X14yQUtNwHlpgAGOcFUTNRZAtxjnalmUoH5CUVXxY
3R1vZLDZPpQ0xryWWQ5LuIh+yWKtsUgSwZu51gnmdPchMG0eL71W042/OqMWFcoo3yo1ytfcYymu
SwflbZ4V+D+m3FkuoUUGq6reznPBotSeT7aeGYQVWjkSgxSFNKEzXp7XkRqd4KVHyPzWFvQw2NkI
5r2EEXW/+r6wMPfBoX5zwOATUCYb6765YDJC/jBBI1s3Po0Nm8AIV3nt0wQY9UTrnF7uWAZyBKZh
P39dtpbwpHqch2pXckc8GfC4z16ujai9FOyGBAZ9R8icNxB/YmaeF1yx8yb9g/PE3a7LfmxMpDAF
wgpnGo3Hlo7ppgLPA60LDf0aSb0LtKRsO//DmK2BZWcmwEZgixg5LhVERHaXWjEhhCH2CxDqqh9l
j0ki7pmbs10vggnbGnDOHyOZWCrBmIplj2GtKQndKrEoWJkioQUrMHVwq03yEnfWkW3rp9zvIT5C
9bPw5WQmOEZHJ4aKZ3gXOw3rZA1DA5NhA61dTFYdCgsqynTgHjCAitY1wzJi+sqAPHerNZ8Ymmge
Valr3RLBxJm+2hUSauUZpJ1Oi2T5JJcKRuY2TPZHSxdxKlG7x1JsZGPxAS03mvvaOFV0Vx5BpopN
E3/bRMZKimM0VNbkWpHhrMNLIaWBCHoLUNIvg7ey6QRn9VbAQkNfPenttre9XjzYdln+mAZveR0Y
WUwhFNlmSzJ3DqiLNopU9ou1EMlG6ON7hytIJxJpLhNX72pUXHOvOZxCyOD5HmsmpJXtuLA6jNJ9
yzNKsh3BzToPAfmbiesL9pU59LdvDHB1Fi10425S5uTykszls1thSawR24l3jXeu4CRHPjSgmSct
pPxeAU1jokcMIActTyFzAw7r23xaXS6j4Y9P61TURMLUDT/BNYhG8aeeSSbWYuNew7LZnNI29Wuc
N3NXIqjvbBnivXON4zYwlQu9rKD6ZQCmC+6lgOymBnFczg4ht4l/81NnY4VeBV3sNaL5bgxB5lJg
DhqOliCj27RgHxehI4G8RlszBWnI7pNxRM1Vn+LenzkI0zqofvjCT1nylhgykAitawgNnXYcJgIT
cKzVbP6D2bGQqU/rWiUu8EfnUGludu+WDr4ALaBvStiTes1h4Xo+lqOvUhKNDWaCeEprK/zf4ErW
flqDlbVXlb4QHIbObfbsJd9RI0GYglgg33TMqfnOJZvO5pszrJ8EgfLLeoalcfFNm07DlRMklT9X
QH4htF8MfYYBE93DRkfcgRl88c+pllTXjhV4srbmiqBBC9oO0Z7tUpBawcJGRTMu2TgEyl6UOZd2
Q/cwYPNV5M9//lm+Kof5KHwK1N4XsBn60Ivt818IO05F9cFGGYQNGokg0q25qtkqDp4Z6e1wERiO
mxHgFh9nh1VqR1CiNEnq+Yco9H/kErjtP9vHefz8nK/f+3+7/Ks/u34dUf3N//Fvv/3TdfGTRPPu
1/z1T/32L03/8ff/O/vs4vf5/bd/oPgAi3cvPsf14ZMx0T9+wD//5P/r//lPuN7T2n/++//62QmS
z/nbsqJr/5W7d6GO//cuAQxtXfPjd1Lf5d/4h00AlcHfUOJDf7sImwnJucC8/+EToJr/Gzifi4OA
NyVqWpcr+0+jgOH8zSfgwuCCYhhAy49c/p9GAc3+G5A+2HjIo7EWX9g0/xOnwO+mYMhnUIZ9D2Ex
zuBA53/9fvcAT+o9Le+aXVEH+9XCipfFuHT+QjH8O+Th7z8FTS0wK9zAKM2si13hX+5RtoCq9sXU
7MBo7Fq/ulKLt0c4cUOx9PAv3/5/5TS4PHr/qWHnZ/G0u3zuAG4nyUJf1dK+YH3ZsHrd2V2ZD68X
YoaJ4rJT3Ssso2a4AVXbMVnV0Gf8anp/cR/dyQn6Y0V23PLS12pwOUGYA8CGa3ADH7pFMFKy19mW
Lw2hbFZiS15Ff8Gs+sOVQOUNoNFgKm8zifvK49k4bgZtadh9Bc91favhTquqp7/4ci4QlC9fDneh
a3JmXEiIXyMJUAlcQivSYrdqxYfprod2224c9uHrwr6abMw2ZXoOEVHf/uq6/OEewHyOBh4XCEMa
k/yA3+8BB+dqCUCg2Fnhd2RXVygtIxXJmFjiZNtnT8F+jP4KePxF0P/3mwG9vI7DknPa40H8/Yci
S3eZKNZwvZNt18cqSePq5Mf92TlBw3r+82/373FIX79dsIM4y63AJsfry6/osrbT0coXuyFxfuIn
ecgOW/xQhyoujmRJxipekjz8NYZ9+Hj/5z/b+C9uHzfAQKS7lg3M/yvL2wqy1menjkc3i9nzTy/e
oUgIfH0Zjs3RuWdSd6Kj+4vf+O8X7Y+/8f/9qbyHfv9+0bQJHalGsVNRF5LpcSiGEMJjmMbeAybS
5wFzAqvXWIbIy6/ThE2J9X/YO5PluJEsyv5KW++RhsHhALYBICIYnMcktYFRpIh5nv3r+4Q6u0wK
ZYmmXvWircqsFioJgcGn9+49d8OxdBNvcb/7zk11OZ9nt0hSt5/l61j/9q17MAgMAV1QN0/zdZyK
jGiLWsUWx/Pe2nqBtnUPOCf25DReac/ac3o+XEcNYZAbcRNdi615rp3Bg7uoH+qb7iD2UHw+mQd/
fUkOCFYGuI0LCrDOiS2LtzYRTYrExlUcDi5AenZ3mAb64XyU1j/o3P9KTTuadX5+Nxhp8LOwU2Gs
66eUyZoeXIK5PtumYCUL3NxUjzbHz3MJf//t/XpXcI9s+5jWBcySpeTnjwAzKbF1c8uFYvEmSxS7
E2PEH5X6LBrslzmEnRcgeTb7tAcgwp18brDltcptVo1mrrYj8Sc0vQOHPt+qPltGzF9u6ngpmLhw
IlgVXXn8KT8sWVTUjLjoRy71Kg4oowNOckED12Yj/fg8DR2/D5zduq2ukLK+qsckXM+zXXv+WQ7P
z04bZjDELkyWGOccD6DZ6QjTaA6pcim0kEi5oNwR4L3Jg89YcKefisTiw3/xPoFL9dzTuZkjjFLr
cahUaRdi5Ve0NH//jZy+Oa5AYsxxu8N2mU3L8XH/8DiTMTGrMVlZeHxytW6Kfb3//QV+uQWiUkyW
buJSdOyTuvnzBWJkJpwUtTyMl+/HS+VtxDA3n3zqYCRPpxWJQ44Jz4OJddz9n96Jk09pX4DODAAE
FldWXJFxeS37aljdNGhLqgIbC+9n6feN4JfYeaz6YLG1UoN7lM0PON9zXAoksurb3NYVR7M46Se/
86wYtbwzy49hbaxrNmzGmV0Vg76j0WJ8tZLaSUJq6fpNJq2mDhJC4dxgdZNmC+lDYe2EuUuHujW7
dQOXoo7RCZlIX9IEED6I28l+kF1CqZbjlrGPSzUX5y2tsQHFwWgTok2oUwl7HVEKwbmprs6d0tJZ
J5MsVjjKAQk9ZfBBaJXlHHLuLVzgnCwSIxnJSbASdD6kAieoRspyGfkh+XTbJxoQHrBT2Q3sk5F+
vRIeuqR0fnBzyokbDDQ6Yp5F8BOXqStegV50+gbnSEcrKYr6O4mr/bLldNOHJKULyuiNY0yBHGGW
73iY+DdSWUQIN0vkYby9qgkKazIami/TSqVFb6Z3ivRU9zx9dq5kM+Kun2aKBxRWU3k7NYSv+ipT
erm1kyOUKVFTfVXxo4jeZfeOYtLqUBkmGFYx9+gtXjFs2PM2Rc7T8//GDeejy6KBp+ibHbk2c35R
K2Xf4KacK7J8B9VulGfhBhqEiXhClG3VHNai4Wozkr+Bw7pOkr1sZGVssJA1X1prLVNzb6yIGzYx
CRkfJkGW9BpUhhRmdCCMIK3oa6jsXqagRhiCQ2+edVrMONaim1wNMOISh8ZyelZQuoyzXTc37Wtm
riXaL6McmMc0bwXdYFoN1AK1LpfUnFDqzK039JvRnahGjZldOyGZ9/iJvW5aXhJS1BFeoTLr6BZa
5b3jZrC8UMvVbHCIuiXtS9cEoIFqpgiTpdUabUzEPo9xM1FAM8WIunJaSd7YkHfapHv6J5Eb2vO0
UFxErNgje8mbrW3UJpadCncO4DEwB2Cs8bfTt2VboQ3K+tvBMfRkiLJ4PypkXp1ah+QBx6q0/MGu
Dd4wpcj9bKXGPWNa2fsOebhBzIBbvpayzJCgs/F+G1OcFrSonemDbwtYk6oiQYmITlBK62QghLs3
ex3Z42InztlQCQox+Kw0O8jgPZSbkc9pDVanp4Y5znr74tn1wuftYSfGAOD27mNrAguhtWmXMbzF
XK/2ZtukcG1Ggu42OgUFN0jMyTtviojmG5AKCjmERnfq0pqq5jqz+aVUxwmGRVq2dAnV72O9qmJH
+kbXJo1DvS20eyoA9lFfleoIcGuHMhTGAmwyUK9dy29lWwBi8LKi2KUWunI/qtccEsYKHCHMMheo
BqAvk+ey0Die0+mlsY892FiD7KNpZT75ZWwVOyRAtLycVWezyaO/sEs7G/3aHobH0TKnO3eoJoPn
KL0Rayeepl0rsuG81xrkAw4ltG/mMsKVmJ3eucoazkR0wGDc0vhsl+UepY8WAyclOzg5axMwGD7I
lewjZ7ujh2YuKBjxvXVR0BLAvgbGRGB3aMM5M4N6iZFqdaBtms3a1XTMPX1sG+Rn5WEZzOXergzt
Ft/djMwaAKEZTrVmfyNwRXhnDQTdbo+VCA0jvj3kaBMLTkVsrFksgazSHj0kpV8dfIQyrsw+bVDQ
Vh6ItoVuTbLJLZpCG5yMVCTZLVU2sqiOL10jqaIjsRD6Z+hi2Yl3a2yg6KUcHIEU1iZaEV0SseUQ
SZONZ3Qeol0fH/1Eg5kWq28lXvqlU6mXh57QFLI+Jy/vC0YUteK5pUzqzh34mGxqQdAtdZkiEJ4A
vCGlx1DtZ5CNXuNxFHa4lKKwzmlQ1+ZetICRoWwn7reZkBqGWtZ3Y5CRuZrBO+7gdthWi1SZJFb1
t9c3Hk3P1WsTH+tfc1F0jQlfrnQLruwWCHowLkXz5TxFKQKhxWiSqzF2jQkk0zhpwehaDWLoHEQd
t26K57ga4X9b85h+YLdNZMhIj9wNJt84PxPV5MZBhgf8OE+OoAPW2EU6vE56/63B/0iDhKKWtrHX
xbopEtJAqfEKRiRWSLifGfua99EtU6BRLI9UcMVsu4FM0O9tzMVlaq3SMWbZExiGGMwONhVz1TWQ
CD0+EZ8iTFv7fenVL9LJIAcmlrFMG3qGR4bJaJtoUgrTOWdCgWUW4Q5EuqS5udECb0k7b3qJR/Ln
j2YqXHyJnQ1YtaIW/2wPH+i5HsgbggMU1+/RqOKKZY1gy0OySJzmZpvRtj9Gc2XoagtxW4/T+KA8
aIEbsCPGe+ZV47nnHlWmWsYXBTHA0kxWgnK+pjlcJn5jzta7anLV7GZOJi2ov9WjO0gtHQ1FOaYP
7aS32UbrLEsEdFHQA4DAQnFkV8631YHbxaWTke1uE2P58qaODYSTQF2pkSjRbhnt+ivqWRfziX7c
lkDJ1I2NNcxIOlbZrHxaZW8YYVEzdPcQAXnHvgV68wW9h4o2TW/k1jbxmuoLefSAL820RPDIF5c9
DwIzxUaXLXsOKLrZl2mpmX/aVrGz4k6ab5NEaY8XWB/UfihEvfgtseEitIFlfsjJ7GFzzwLDfO96
yD+EroaXrrTwy2laT3eWIsn4BJgvXXx6SEoEdmZ099kxMZo2QTbdRwvt8zASYlG+VMxzDoewV5Gi
ePVdp0/pm2hFur5n+oL1ttf0BnGt51Kivjo6Hdwdq2/db8fUTF+RLWOzthhSZ2MHB9xnYrVBXOJz
8IthSC7bocQD5XSeuluduCImbzbk+xH19JaijusgcA9d5Q+ZHd3VxRLxfUez85DCIgj02HLTbWrk
9oBbLK3w0EbdFCvaSJTELlovGb9MWH7aW2I5nA/FSTAJe0uWZlDMQznuerouBoo3GjE7xVyBSgnd
7IXXtuwHzU63S79BraBCnePkoze4jdpZWmw/g3Jfjmb1Pkm2gMyoPtDaIrjcihUQNdE7y00x4RPy
81K0bzH9YwRfGh6iwF4s86OF+cW32NVeFco5sruNjqbhYjTszNs04M0O9lzYTHFU1ge0h4OLgpt9
RGDIrMU0rRp0uzMNZKQ/KDI/Irfp5DYZK7xm6dCsWwzB0Y0+QUDFErqWT1jQR+MmhSWQx/tonbv2
Y2hTbcW0OFk0zdkY6YdKz7Q3VRpDbW+UBRMwUGz7511TrgLRAmKtCb8b/Kb5cqp0t7myyjjKb6dh
lMO+TwYT4ZecJ2vTt9H8TCvPEwBjUaMC9+mqddd2LurfLGfYkX1A7CnO1Qx/FuR2J73FG8eGcS0q
XcdAbNA7zko8gYFpxcmbE0/ut2VRLEfxUifGDlVNLp4Gp4JEWjpCfxH80vgMw7zSLy0AqAZpvUsq
6AF7KEL93OxNXnseV0N/3nuqqT2/ZKW+UCbDhjjZrJy8EOGWJmSQGXZudEynuDjDXKbrV/RVnhWq
Ab3e0MXiybJJcN/lnG7g5adEoF9mGZPs3hvmqKMfO9qITWuDJZ5QJ3cw7U2eamO60zFWDH8P9pSs
vpmKCHeDk3TGM3g5F1ZYoYp4Z0Kmiq/hSFuQyYRiomZ775RhN+JC2NoLQo8DpGCmcWN15XwQfdtV
O+JWYuYdEXkFE2rkPQwubcjnKq7WZ83iHLnDneaow1Jp+puHIKPdlJk+z3sZTSJGZGLjRt2gtJjt
XaZicFgtxBJoCSWtxBARwWrcUuKYnCsT0ZAXTqbGBKIPHbwQx51i7DhVYYi7rNQbVOskNjnlxsP8
/c2M82rZdR1bHBgFsMEOmaGMNKgq1uVr5ACluZvz3rrFHyAwGMsV7+Kkul7QpEXdP28ajNg2ajuI
KC+pzrsJ1IyBYBOxDx0ue31k9h1Gq+9evXYmH8siYDjfQLZs5ZbenIhvumJNjiJYNc5hkem5Cxig
WOjDz/R/g0yZGjvJEoGUX2myZ+hYPRJbmKI43DjCEc6IrR90QJet6xQyj7jpy4jMlEjFoV7HO9iS
c3m5sP6P115pYJ+TxJmIALytc1/pnbqbsHXfLGNv1btS6t2bXTpqPNjAsIrbOrPmv/W1mFQ4Jt7g
7fGcD8bliEoIsqSDwR6XwxDPL+a8inifT2ZNZ7wc0WPF6KKNO0CF1RfYqykOW7LBPgDcNsVBKE5G
V73Omwro6Ov6wcnNkmh51GDIZ5wuV2dT2dXsp3W3p0mWelphgHfW3Zb9oYaNn4MA7r/ARa+DPdTJ
xbtl5Vp7AJ6eIA0fFWq6c5gOqUY6pEAskegTCyxxKt1wJa1uQKak9ccKaZ2AdobDlNjXNeiN+LzP
ErWgtzNhJOD8SA1Ym9Qv2dzokYHBLsUqEh0ss0D+WBMrRIO+iaavIpJsP1LLfYq0NbWCtJXTo2V3
7XhPQzwnCRhV37eGJOBiq7y2fzM1V+O0Xa3qUNDQz3dIEtR93UwNHnA8ot8GXcxdILSysN7LHvfL
Uzdn5TOhGaDNlEqbSw+6Xuzb9BFpmHczZxRB4eDdXYclOyv1Kv0we9VqxAM3dv1s1ro1BraLnei8
LjvtRWMX5Z0tbU1j2VaEynEKIRzyvBqXmAFN3/tRVDBS/Jwoju4GBk3yWNhFXB8g2BX5WVUOGZ1t
fXL/bivV/j1BO5y2HE6R1oHSbGkjuyKF8mZrJhQWXSwzLWCAAZgp4L3tjxNUeY3el9XV7JrZ8HGj
c35Y4XNcFCWzxybJQFrDJWk87q3PJ4ftfW08YnNHbqLxj9/neswqn+R2P1wKY5HV/dIPVXqje11l
HjKlhv5iQt0P08OS9NkvGk0AzNYthzrK0EwyLCsOC0FcNhh1Bhw+BJOYMrktOSmQUuTUtOKA6RE1
QrkT9d+EvkYL8QK7LcWeCfJQj+XcvMyrZDXO05hj6hs7s5zR0rpu7GOwn4aL1bCrm7FI3AneKuTZ
IFZyJLZjXLvqre9ieSOlWUa7bFjclm2HaXxQcVlbmEf9AFjezY6yQnBJOiQYz2YuYYEdmAMs+urs
8jlZsxKbdNqnCuRmgg5a2w9sNml3S3YqsCDnKQug+qIrQJWR3axm3eGrHBMdKtFE8Evy4kB7xWlm
adl+islmRFiichsNnK33B8xr0YwqronnTWGuciDfhEttXARdC0iViPhVFJegrY89vC/94NLL6jR2
FJslH60n1DHqRRam+TwD2IjPXCcz0BbqKwNMg06IEyZGoeQ3RzD5zbpUghFg9WMw2Qq0eIElGed+
nsUeAaKEogSRJoF5F1Qq9LOY8xOO16F132rPYvzGbRlfmumIQKkHV7OGY2sO2X6dcvsm6jTnS6SS
6E5mURSdi0SD0xFRNt+pREP5JUakU0GOOwbJktZA6Ok4tR9o+y/Doc+H5AaqapKjz6jUIYm9RgsS
WfGCOF5wUMbTP+MLL3oKecuoOpA6Oawf0VaYrRJznr5ALRT37F3UfVTmR6uusYDiwatpYPnO5um1
Ec3yFei/3QUANnXw9WXan4HrxSSlDAYRko26faRhrL9gBQOX2Js2BfFmApCwmRyNfwjl4yDpIvOA
Ltyu6OcNUWtZtzGBBt9YTgXPX8sQESOXa5v7ua3d2y5Oyuulom6LYELPnz38sUiKoISjOO0TIFZ6
Ejk3jZWBRFosJ77rWscB1p5o6zsixr7Y4B+WlwgX2ec7WNaED4dCXpETM9i7SZaJBopl1PpND5XR
9j3UEjezDRIqXFo9Q5a3aB9pXHKKchMr1sLaXfHjEPcMesbIdWifeKlHXCIdhe3QBv7AyT6hNMB+
JaYm0zdGs/icoLz5wPBRKy/JYGbpK+GkPmUmcWGPeOyDXC+acoMltzlCQ1PH3EC4TDhBAKJ0dyab
BvY90kvoVCfzF6NEGOi3VY27A1smUrfOFPd1JJ0v4ySdOlgywctl29N+OAjJcO5WqoL4ZEaUG3AL
xN+ySfRvXtd2TViOSfohrXqlPm3MoBkab3mBjl5ee6hgG0Si9nC9IN4BoFEn/bcKw9TLNM4tab11
tkKijaV9W8M8f7SboeLIaJSgvzpzVAhhPW1kepCzrW9EMSfruYzW+nmg1qpjziv0A1lTLVqUImKr
ZkaR+9biMqKOmqbqXCJHPTLrG++AytmGucaGoMT7g/ExZMFm36Gs0XumRkfN1vX64ovsj4p5DLgk
Khmyw4Mr8jGHEhR39Vu/5hXO56Y2mCmWqAV5ZVPk2jhStnj53XXClkD+0VegDt6ZR85A5ktQnUfu
1lKgE12r6nZNcUwwumt2yh1nbEJk4pkttD5iUfBRPBfJwaun8t50qFyMmWTBb/UEeH4sZqzK5hEM
HGd2OLK1NHBRQsjnWFx6+KTqYnrHBoaxsHVm9n51/JrgJWCv32vZPYJPMyysVhxkF8fb1qrg+6LQ
RkAf115kwVaQ898Om7mIw22WXZcuFKqB2sNHE8393jQ1awypKQ9oPHVH84+nSmTC21hKiMkgdubr
mrPYg0qm4poKW3Qx2PAVYKUW0xdTUC3akjtRHlS8OO+2jl4vJEvLqs9F1jDJqDpT2OAH/Zyes3Gp
zXoDNUMr1LsGYyUnZLntn+EDjS/1CAsOo2C2vno5tBiOkQ59EELBsgsO8gXdamrLeF8tuLQ+BoD+
1aCXyaAllfjDo2DBv5aNy+My5RZGAPJRjsBK3fsqhomBx7jrGn9hilSBavr6i9AwJ/nGTDYuTJYE
1oxoZ+feGjm+sqo142WpJQoPasFmYgNTSRZspV1scEQFt2fF0gOwIVyifHf11nlCColKe5zW8iHV
++rRHKhkBIZYSpp/6+KsbL4ynAxLhAw5qMSg0wghJOtqWLseAxNa1RpIUuV98ZIEA6XmRlQyLGW0
dxYuqa8x+yfcLl12LFBoWfVNIQp8RCrcPduEJzAyRfKNCiVTXERrjT66J7oL4DjVW0nPDjBRjcl/
gzXBOsuMKWuPnN30McOIiO25Np07EWecgFMVkapL7gWjMdbdwtjCcJmwdMN9gAPtzhaOhtYA61Sl
7BH8sRHifY3NQflO45XvikIHY3V2FMjrJotZzd0EO0/XJRZDKcr7N0cAN+L3TfUluCLkm+iHWaIU
aJZxo0wjrbctys9sq+U8nDATXsUOJz/aIGRmMuakOd3MLXLUIB8MrHcDTulbp/bKR6U3rdgwiKKv
y9gNFahFkwQ5IEmQgGxT6NerVdkvwjxuyljORrQWmTHDYkZA1ZsLdDqEPfVCkhL4k060x+5YAtR5
PI5ZS1DFCw1jjFQ4E7RWBssI7AHX5VhxzwR5lEHBQxzQVY8ZyOe8N1H1lxF2w0WuPerHqUkw8ZLo
Nu4HCHK9jxq0hcsgqNx9oiA4bXM6lkRoTNAUWipMbNZJW3p0mkTPvKYINVWsId4Mc7/I9OnPeqkO
FHXEUyYdRnnUTpzIFLRcdrhSS4NAGxVvrbZNznM803/YsSUKnqY22jNkQaSCmyfN/Iz5jAZ8XoRm
qzWXmWNEd3FZ1J8gTX95YJIoXBQ5OoZlnp19ci8e8vQJ1HsZVoACNjjmZ7916Rr84RPjKqZ3bKGj
yDMNedLephMwccirSK6J6DexbUHDgKtQ1z9TQJzKEpDz0g1C7umahNqT/ftzm3vSYRNKuyvDBv8C
C0kvgzJBajqytP1f3JN35Okj+7V19zR1b4LgUncaTy4x7fZRoz15VVSx+gR8++v7sXTeEM8NFa1w
TpmvrTtMhkcEUqgI33lG4eFcCUf7TEVxKj8gnpO4J54Z2jf+Vx5/xQ/yg6x3hEn8cBbaQ6EedDwK
l1SRnDOXo0Ho5vb8RxmeiDaO1zsK3sDtoN84Belib2MTVsoMD2pHcWfNOHSg//tkMvjXu5I2IgXb
ETYf4M93NdKMR5YjMvSwOqx2U2v2+NMzvMA99KHesj75Ik6llXx46J6li/SUD8PyToQ+a6MK28kt
l+RzVqRFiCt9xgAvOfLRedCuq6SIP7nF0++dSyKQRc8BjJiD5qmIKUvNIsFGagfEWmGH00qaDwOY
ZEuvqk/u7tdL8R2iHdXZYLiS1/fz09R6tUpsfHagmfgHRNugyYhpay8Tdp0/my6Qp3jMEkegGrnJ
pKP+fCmWHbkOUogAmjxF06RzZdC1Bsfb31/n11sykcOgyzr+h0//5DrFatWxFxGDms+WtbcdNoQG
Ug8sJHn6yaV+/TYsEh2xvrD4ovUxTrSPDUZriaXOCmgNWXesyg57b80st+j2sVXOtUEexLh8BhY/
nT6O8ixBDw7PC4FLjjj5JDNc+tG8Ulwk4anZUmIzzvCCJNvfP8d/uwqJDdJBSMPCePq+0oydgkPK
WJC43XTIHQ4nWWfUfzhpfJeaHedBRhbj2T15hKRjx9Qr4U3NSrkAq5pxW3Vzt/vjeyH2js8C35Au
WOF//vbsubVnysa8KHqoW63OugcHMty331/ldGriXlAf8sWhuWXwnk7rEKTsaRwaK5AdLD2pImOb
euBKaGCQ/qmn7c3vr/fr58cWwrF4dAjAHee7PPaHCV7Vfck5gbvi5G9ep9hjd6Pd9g9R5YABzukR
Jq77aXDrr+OLx2gwXziImnmeJ2/Mg5IQT0ViMSEaOIJiyuqRGPAATc0/6V1/5K/4r66Jn7wVv3Vh
/D/orzh+G//dX7F97epv/+OsP0Yx9D/aMo5/7f+YLP5iM2QAdiBjlNHD6/iPycL5S0pBGAMzE9tm
6AD/8VhI8y8+FxPJPfYKNjgOyst/PBbS4I+ETiwuw+MoVvT+xGLxXVT/gxCXRjyLM9YPYrDZVLNa
/zziMnhphqD4Blgu7W/7zDPORBc/ALlFoT2t0ZnXpcCgh8X6YhnjdK68qvMhmw+HFETg1ujmwG1k
cu+i9ds1Rv/uzg7hZdqQ3y6G88lAOpnqvv9Yy+RZsa8QFmHEP/9YRDNr2+PWI4JNjXcGsPsrGVHv
+uEd3vzvm/8xD+L7OeX0mfD0naMfxGMhPNm6zIBHsvoIg18io3+K6JY5flN37kNj1XIm6+nYRqdR
YJoNxd2Z89RdwrEc+RwV3LMhJd8wxB1TbrPEckE7YxkrEjasZEWNGWiqlII19CLtW07a0pXelsNV
1pIu12BbpAwhwJMk0kSNUiv7vnGjuIPEoZG2kEUlJra61JmCaX8Mj7SfyBBL8ch8qz0vo6TCzuCL
l5cQoX//UP7lQ2G2ZANCh4J5U8iTZz/MBaoO0iL9FhYtShHUxZ1TPPaxM13JpWvXwCY0cAcpMEv8
qFjkPo3NErFkl8x3xURIjM9oyM8g81wNGhGnYSUb8zYl5pfQTZuD7Cqsz8Lkvmf5/fwqbUYPx2yE
2djQjoPvx721MCAMcwX8o7CXevpWcxsiq4RQ0hY7fZTq1sjGfmt1mJkF0XfXbCJX3/BmI2RXEJHP
1ejNed2t67upTzhLCf2asdNr14gbrpXstNnXpZM+DEAjqJbojdtvilll9JRX57PzyPefe3o7goMi
bkWk7HyhP98OJ5Xe7Rkc1HNj7R5LbHGm17b5NhAxTlZkaicH3WyiR3jDNoD2UYHSgSFPJWuMef5x
S4DUbOnrk95awxN4T+L0xiif4WhFfXI3Nf1yu0zjSMFYYR1c1mklWR2hDfUKa8m+gOKCQ1lESL4H
E2k/DAqJ4NQYjfyjQAC14TSBDIrKro17f65cf1wHOhP9sjS3ah6GMNKakXaOttJgmJ3kwanm6Hm0
DNpIMinvCF9tXkedH5/ZKkOc6zUjIWIsXv5SutpLYo7dngZJ/44ACrnCUgDjGmnercGkpHdpUTu6
mT2nua5BaKcbbzDS29+PhO/bg9OXwOFf4oNiD8Fd/vwSEDR0gHagaxAe3X2j5ZHvnYzHYmFjTX36
ajKnWIOEiTB2uDpG7G2dcaThPluFTS2Sd9KjjhXddJM6mSNCl1MoUqeYlmrhWu018i+yTSRgbHvj
znF26a1IpTYtmpkknI1mvRyjet8kbMA2XZPyonQRUejrR3ILDPhNUZ9jrS1GwV8izxYmWPLdF886
VmlIiiYwLds8p59c93FyWXUFXbEYO8b9IBGg4M1eO9/SMzLU+oljBje1QhcUs7ZeAOrbIJdoqHVT
RQ9RVhPXB4PGp/RUnmtx2V86Y21LwDJmc6U0ktoQqCSHep6hR6TLgI9YATi7SMBhNf4oU+sGOvA1
O8wlqEZaGfs2vzVHVCdHVehWb1Ykw03k/C2R2/RbCWTivnNJxwUDpJ1rZjRQNYmJRSwN9wkB6XIh
Squ4M5XnLv4nr543e/rmPdYfTunkhsvTMy1SrBypxQDcu+DbStdOv0BsLq9a0Fq7o9IhIAeh/1qr
RP8k79r4denDDUnqC+ZB06OYczKRlciVonLOKMWaTR3aWrO8ZK7lnHe2ed67U3EmhrHd2fZEC2dO
4MsBlKPbl1ziZxahR2lpM2NO/+RUYJq/PhHJedtjGHDniGl+HgvGgqrNLVbD9+bUChMOVrus6btN
lNJ+UdmstlaDuZ60TdTvRJkw8uPiMa6jgRRJpJLSmvQdERxWYAyluzXSYScHYQRJHsUXZPXC0iwq
6409FGQ72oefrGqnhgl2FDZmHXYUbKg4E5xGG62jKLs8YX2INJFdSDJ+IAkb5lrto9y4L5Rl0PHW
0a6pcmj3Tdl4nT/COkamxIkcmtZCjBtzmQH6IMr4wGM83ledyCGBpYSSBI1sjAuGOgjxrnWxA2hG
4lxm0ULlBSDcmUVW+p1dFAtJdimfk05blBlkU6P8ONeoo+HMmMHa0Qgi/4UdB8Z/N1P7Lmf6EFa/
PpuDm9wXUWY8l6lBQTklY2byNamsO5H3Na1zG4sQv/ZCHzC9yXJ4ddbCC4yV+lz0fUKf1gRm8+/H
yqnp7/hoHb77o7nGOe6mTkuoihVipWTjU59XDxj8o71qyyWwPGLU0SqBOam4uwVtxm5013I3j6DU
KX24ZzO/cqPTkAiTcugupCbF7ve/7tSA9/3XwR/AjMjpCA/m8cP+4UzWx7TM6fSzMSDG5e+2tRDu
oT6x4HBvq0wiR9I9a6dLwqzGRCJaaNuXdsrngweuFpR76uGaByg3aGx3KmmYZwO4yXNF776CzLA1
3EQ8Inu2AxSFDtyHZr0BuqKFHgy2l3yqsytgp8mONmW5Bz2l/fHjFzYCCYdKDnZaB1/TzzeopWnk
li2N3tnITVLZEe+QrGGcmcVUBbTtvYuuzJ3QqIGo6CKARjPBLA2lhNpSjbRK41G+6ywxn425k8go
9i78MlLNWNQoR1NtOjlyNC6gVV2Whm9UIrsRDmhcDdmpbzjTWe4axT6l8bwZ3GcS7ENOJwd6Ht4n
RZOTw/HxNzg6BSH6BwbDXp6s4WmKrKRF1u83zfwG2Vru6Q4ZW6BN6pMp8tcvjUth8OIwYepUiE+n
mKU/bongPxBbtBQ3U+l4T9xYe/R2ZLt6cawvLKakkwyV3dz0ZtUD87TiJwPuLjzUBcbpZNvaOS2E
Y08fweVXwA17T+HNBLIkJuKijnRNdYQnk38uK44GFsBEOTXq1q2L7AENdRP5ed29VoWD0AuSRot6
xVvcUFjZ9e9Hlv0vj9bFPWp+DxpktJ58eJw1Jz2tWgzU7D2CaiFjAhNsdTEnrnocVyEwNKwtFD7T
OkPKi6Son8U1PD2nDJpxtmCSzMl9nzmIbdF6ZjF500nzFnXeep+q7lyH2P1QdhXaCxxKKGDX0u1e
W6HcJxZuG5xcjO3IKHJ2vNR5NjKeUhG2krQBsIWCjixdWG1Ku/tlqodXEyrRt7pdHYjtkGgLsorO
0ak7X2fWIfa6jcwv4wlFFJwlwJkOknJScZP8zFBDgTSzLRAEte6DHMbluVmMqgi9+pET3mTsmqSv
d8LIri36b2gzeszI35/2/6+8/E+P9eK/V1526VewesNr92PV5fhX/qm62H8BxLKRzQvYFoy946j7
B23BH7GJJXnSluTA61hp/1N2seRfhk1tk7qthZv1e8Pnn7LL8Y84+9IxodMssfcaf1R2wYXz886J
kjcdA/34C6XN93/qCY1UnGR2U38ga0/OCJR5KO+M52ONgD7wsmkCGb7nh/KQ+OrC2OM8qHeItvfO
uXe+frMvpvfhjNniqnoozrTr4j17BwC4L1BNhM7b/ERsWvvah7pfnYE4C7296TdnKHVC7xwl6fsx
ndncwOU6FEF72x7ka3IjPtI9nPsL89UDIwj1kVjYp+5huOgPKJRC73oICly+bC3P8ifztrmAV3AL
RW1b35k+kpCbNWxvibOoAdc/lGG6R6vsbavr+nZ+nDlP4vq6VRfubrkYn4az9k67tt7Mg/BB1O2G
C7nLr+xtu4uCYY/Y9+BsE19+ZDf1gV95ZZ07++ipvCNKyntzPwi+irGjTX68p51ORl8rN0UfuIf2
EHHR4X9xd2a7cSPrln4iHnAebjnlrMzULN8QlmRznqcgn76/9Nndp2zvtrHvGg0UCoWyJWaSEcGI
/1/rW253dkJjKz/F4tzuG+fyPp7Sfcmvje+Sy7J3zsszt/DId/iuBuDPd3DJ9phwAuNQneFruE1Y
PESP6o7Z6yFt8h5Lzwroax7lvXZMfAjEYXJnP0b7KswDwMM+FsnN/K2Kwm4MkldjiyI0dEJOydvx
FF27rHalQ/TF2uYb/WFFuHtNCAsAPRXix+lR+MGtRIBFr4ywkBM5UPF7oRxuCQ4HYzd6pleF4oBH
tBHHBTOlZ78NDwStIc+f2YS+rsdym16bA1Bliv+7dmv4ppfxvQa34LZku2RnheW23sQHdV899l+k
u/JkX7jCC3E6kSsHyY6Np81thxu6MX3rXtu2cMk+0RZKL/lhOs8b+/ty6gZ3enHuETC+aIfhoTvj
rFGSzTq5urxFkWpC8dnKd2moBLIPZt1TwvGrvV/2Q+VBZQzKg3KWHhifk5cm1Tktt1aouPWJn/dT
j+C10DygZZZDiyeywaP5hpjNba+clFtca652x02D7om6YYvuqJN95VHckNyhBL8FqeRxgvYwooZ+
N3zhtxsgp5kXny6l5+pefZ+FHLFDa1t8hsNjHLvms0pEZXaabW7TF85VKNaCyCOKJFADycNLkW7a
L+VpPVThcL4lJWDG4ld8ohbdy57YiRt4/Gyi786r4+2c7HZjqJivowWobfjOe4S4jO9FdIDzZ5J9
oG2FdhrcywcqJk+IoNoChvUj3Gaypz1N1+XBeCJVza7cpjzw/7CWYK5D4d5/kE/oiidyKhRv24EM
IYNU9QiOlotj2foVbzrBWQXDI5xytGowypat/CFQhaUMXWxCG5REy9d2v75UsC+dfRy0PulJ2T76
qB/Hyy0yDZPLxLfYt7sqyK2vxT49G4/td87n28V6iO4slqUhXPbVUd8QACF/M57aQAXLfR4fGr/C
aKyF/Xk6oT0iQeBkPOshkSUeRgeBQIpRDH2xsiju8GK9FS5pMiL5hdusJUR7A3njC5/M9VFvLH/a
aI9kQpxb13ySVQ9n11RfUfJaw40A59r4XE71Rf+0VdcEQABEUN23KRTVnVWcwIY/SDtz46ghGT3t
RnyXfFR3bfBSw3RxKezlVylgTu8QqRrggLWv3F/5te98VX8xfSfyym9N90LnmgblhjgbFwbbutXB
OtgnrQiq9xmtmLm1HK9ISSw5cFLt36hSuWUw37ceWE4FJ99BU9iqoVBzGRADt29yc+WFQgbbsS8I
ZhWMRzORWh/Ij0It1B7GdVsmF4FNYtqrQf5s8nfe9IOlnqqnttyVL+NLuhowI11721B77FzA1Sd6
tN4Xy9wQNd8/50DHzOchDx35pcfcssX3ifZLToO+8GUSvV9HsrzXTW16UPedr9zr5QFZsL2dH+YH
65kx5VUM7rvhXp6w1iGCcoHqXnP/wdophsfBHr6uHS7zZ2IfY+caS/780r/IV3RsUyirwSiFxAhs
RsnbIrCvnqSLfd9vP+F1Vqjj/Vs800nSv1onWRq98ZVcI3C2fWjgzFTi+yrUzlSy4GBWX6zxaSxn
N22tjYqprZ6IGPjIvGUDWLh0CQIENzH46f0cLAGqTo+jtU+BKnnk97wWXnJNLMOt55DJofhSsu+C
sTmpzsl8L11+rZ8Fk4Olfsey4QJlrMwXDTGZtmkpESvEtAMrIOH8NJdYXEavxLA3+dJzYbrlm0N2
0YBz/JS+ytWrcu6GL0q8swZvjI/9dw0bZNt8GN2Tczbyw7gvnaMub/w2QC55NhBxC+9pCoL5o+wD
MwN66xHA0br6S7x+TielIAG+UX1wrUnQnCbbY233GPbCYl3N+YPrGOJQxWuaE26fyhdeWJVrfvRk
RdrVs57q5DGXL+iw51M1+vlDRHpsg0UyqDbS7Gb7cTf7jde+2/c2XGBuxXAia66nC/rOv4ZTsV+O
0dnwSr99n11jx6V4qI1nBsURQSw1Hmnb7ExeLvqXZDe+N607H8Z37TJv9YOhuzPaStPNL/XRbv32
dTYuytb0R18N+a6zpykheVj8R6K7MtUMl+RJFzBnlRA/4FGWThFTzFvDDqx80za7LN1HKx2R7WC8
zKoXf44onhGuUlDCYLOPcIyJkCSpPYFpBE/gsTjpJX0Kd9ym/ld7S/dTIaLaDmdzHw0Xud5jCSYk
61PuPPlf1YX/aFf+WJf88ytC7qdm6OZbffe1/Nb/+pf+H+yDOtRH/rAbB3VX9d+Wnzbj/MS/NuMq
u2o0OcSZo9RSNTSC/2czrtIC1Simsq2mVc1pnJ/6F2dOJ3Veg5tg6ey2b12c/+mB8kd0dFDlydQe
0d0Y/9Fe/NY0+WdVF2WXpSM2gNtDUVf5NVibEv8gSGVggHSJczClKH+W2jG7s2opOYxaqfkDPXsw
wM1wcuS+3wOARcFrpNZfihI/5A2/fhJb4eNwS+jI/hpET5RDldkqToKszfPeR+XOq6dcjXfsW/Lz
CD/ckSb7RJcwHrBWWMamM+b4bcB8x5ZxGYyrvvb6dpgwR7ApVtJ7qVnWvxzwb5XmXz6kbWj0s3UV
rDtikJ8LS5PZA67SuF3tNKKYRSq56SgnsPOeCYLAqRw1fymh/FZKvGnvTI5esIaQZP5GhqPjYk/E
MtN6pdlTrsnWkuvkQVJkCf/1UqMdXzTkSuNrejMS1RAk0RNjCO9tfAe6vTQgMPIU7yLukR/j/D+a
6f9/Kh9uMMg/zPhvXfm1+nnC8wP/PeEhRFLzRRtnIym4kSUR4Pz34dv4L1r39E04/d5klYbMz/xr
uhv8EGhEk/M4Ex5UF4vEv87euvVfaHVuKMibjoWf/4/m+8/j10LQia6CxcZRaKQykvkI/6z8rhZt
T21YUy+Ck2BhiydSMYZ8E8mZn+q3mABYduIDUnm/+8ct+jfCgltR8X9mzo8r35CZNlnN1GZB4f18
ZWvucyLiaVj2fVlij0hk+b01h4jysNYQ+Eb6NQkDI8iEbz0U3Nr98+V/A8NS6UQxbWD1UW+V+R+V
yn/UvAe9bxDCZWyALVg0tGcKCti2SY2q7oXzNCxK8U2n90HMVr6ybx8apd4M/f9+Pf5f4W8/Vwhv
94HCi0L/DKoFpddfK6LQ5Yq2XSRwutlqHGQyMl51bZz3IwkIf9MtMNR+uefgyVC5OrcyC5qvX+55
g+11naQ+w98f6dMjPUvbN/Iok06DpnLPKSCKv6hUfh9gfD3Kn5BTby2xXxfIXsxiGAk2Ir69mFMY
EsLId8UwoXO4BehuOpEiV7bWXn7/8wP+d/dVZ51EEk2BXdNuf/6P54s9xFrURiExuIo6E1VGFmV7
TUg37EmMF+7PV/t9NKNqI7YPVSWDCeXhz1eblrRE1EasQ14UxqEv+09SwoaRGBL2X5NCTOyyUsEt
4Hr+ZR79mxvMCsLM5eXDFzV+uXIzDpq95BSKc2EahwkyQRBPCueKOPssO8XZ5bdx9edve1sVfp67
vPJuuljd5olCAPr524oVsQi2JzATyLXeYT8xUjNWqr9c5vdHSMGStZPWGT+MxOvny1Raj5i0ERyF
DZYHV8pJs4yqcf1cqwTH15+/0w+B8s9fitvHZQwDQZlC3fPnq2GKzKtWVQl1yvTs2ZpKGl2lIo8b
RUnHPhANgh1/IHmBM/oItdpFwTHY3mIJ/L51RZOoTFDU/OVj/X4PAGPeGkNo+2+atF8W6NyWKeCj
LfBGqBrLQY7KBfO+A8wiTRNn8+d78O8uhiCY3gxvBCS6v1yM1omeiLhgTWxm4zC0croxYo2iQK/P
zdufr/X7GLq93CBD2qwMoPF5w/1zfpqsQMThjjUpMKOz0bKZMYQEh4iWP1/n95mJxpSmloMeHpLQ
r035IVJEnVZx7XVka5wQmhWIE2bDL9aWOHD64TFBJKJ8JEYYc+Gfr/37esuW8GYBQdDIyvujO/SP
NQj3aQxciu+YUHt/B6WO4VRdzZQMZzVT89PY4Lr/y4D5N/cViRdOBlYFEKa/TppWsWOzIkrSS9RV
XDAfFc+svLb/52/226qD+N5mCUB8KSMRt29//o9vNloZFD6+sVt1CgUNPYtOUWvr+5zUd5pKdvOA
n8v+y2b7h0r3pynK2mqx+0XhoN6uervf/7gqJhe8lZMgk6JwOJ1EWmxvi1KQw9cnq73F2LjEmykH
cEUCw8iAIhMt/iRlo9r28rQ6OyhNubbNR1Aef3nUv7QweI/zoE0OAnRLODv9tp/R6twZlgmu30oj
Y2OrIIk2mWkAzFFUushWZWWHQVTJJSqpIy/ZWu36bIqZxmv+LbWcFniXMNoaARTElT8/rR8vgZ9u
nEW7BnOVin4Tdbz+y42bRLramVaC9lUy+6UbpvILiiDFDEx0Ydc1g65CcLrEwGSfyDZQWTuhBstK
xbZig/hiWDMQvNGaLLI7J3VvWcSMB3o3YpXui04sfgMhAuApokkRQEyaWnd0IO25PEZT+Asp9Z91
x2DyJjWf1nAR9jCHc3UDSIFcYAOoY0zAQB4L+TSbwv42lUoltj30piwknaGYwwZyF3yjBXtSoMp5
sY8XZyRK+Ta3OpnmKbHVgg+BSemeABMgD1pUhWpJiC4yIFF8WArlY+AxZUFXqUyATHFPCKCWJnGp
81XCqSiQPqgxXnwXLgM7omEt7fwtIy/1LpU1MQR/fjC/Lk6s6uzjAbuDc3U4bP/yzhFFLpJyugVB
AVgPqeVTTCXF2vwbzpgTwy8zVqfBhubaYrvvoP7Em/vz3MluhkynS2wktamZENgrIb5QxFJTKpZT
LKYrFn53IiQoWOWsgXg0aJco7W4d5wjGDpwJ7WgCMrwzq7ihUYD7/bL2a1jkyVETIDxo7FGgJX4e
V7+sRvdrXsJn1Jh4CdIVstBW4m426lyqGFEjkhbnIf2yEjINJWQFiESAkhnUBAwGqWjkr3O/AHRv
s1e5y8Fz2CgzH1Iip/Bmo68mJNmWe2B4KsDHRVkzH2/69bYkAvWuI30bRVZzaVdSFI9pmmdeY9dm
B0ADJAxyioS1Px4jDbaMZvlJpZOtGllocChg5zP9gdm2rngQjVNO/LeaS7IZjolEIk/kSG2zkfLG
3CTJIkIEwoRmI/pcX7Q4JUes0davPHQFIolpqD5Jg0W/kaBH6fAL5rkLpaKcHllPqLyvY09NGYbN
SDz0VZkaDU8/n4IsjRahD9VyW9rL5Vr7GVq6ayQvzX2rW/mDqiblN70fe3SBSdtbtPiNXvHiJhOk
eMfn0WlaShGF3TUuVRrne9coXc1Uk4zXiAY+bRRltWM31YTlDVqv0T+yxHiR06i9KgYSOpNxcgRC
b+ylQQtNjPXAIoR24ObLd9Wid16jS9mG9NueJEnFGLogrlp92NIz/pZEyxe0QMA9BuQqrx0j6j6R
DFKTxpGKdJ0iFS9mRXsb5FbZIulakSNEz0Y1q5dOVlB5rOqnksVVkKW2Pbv2KlEdJfBvCZ2uIEIn
Bl5/WvDtHcrSMO4hHc4kAo4xRegpo+DJxbrvYrFq26sltqabCZJYfldEzYeVmA9pRml47AATbSZR
gtggW3WljaIpz+TsVfEmilU1bLJGvqoZxKBMNoQvQaYlhXf96OaJ/ZiRwZ+aUvJNcm28t4pmILTY
oWvrlCsZ5QRMbgg2sD2TgTj4rFo9fY6RO5iheg16SRr2CrQC/K4RLBcvTTuLQn32mCDijEFOdfSW
O1lLfLRw/UZ1gHuC8lqKl14MK3cyNwpWjDjmNSLB/SDma7yUqyRvCjHL/qjo6wnVkthzzEYV06Vv
EIaQw2TdA3GvgzuQPNWO8Pzk9bnLjGfoMRAh0IdBZaFRLiIRzLzH3ZmFy1WTmSY8SNGwaEfFCNbJ
MT5VMACUuOoB+FKvVeLc1P0UuWsSkzaTa6kXG/MapAWF/DUXt4TRWL8mbWI+2YlNkhiVKXA5CRF5
hrKznPihaYf2Oi5t+pnAAtlVdXHMhv7RQcDt459miBpfG7F+za0O/EZf5dMXdjqfjs6LTUjTe4eK
6TVbVouxrOs70h5zj+rfvXDis7TU1UFudekli9azISyYxXH6pqyfHT58O3bQAUCogIO3X+T4xAIV
u9Y4BXgYN9BDWxq2bRWIXn8j+XDyCkM9KyCiYNc2ITCPJ80aABPK4hCb4lTF0Q3DVT/FhLptjCX/
Tv6t39gqsNnmXU7SJ8fA9W4SjujBw7JvaqivsmONdOKa5YO93b3Q1kdbzvF99dQ+VEWCJ9OQIllX
9F2yHlAR4+sWHTV1yn0bxYTT8dI91pASO6WhFTMJ0+tqoMCJqZwLfeHpYH32IEQf2XqCKShqSjyN
qfpzvdACH6go0l1CEEVgAleQjb0wCZpUYQ6Qw0XQX1JJaIs1eMsKMboWtDx30BqLc5C2lapccist
e4xnc8M2Z2VzYLSBYI6MBJmhHIofVI35QwjmOSdcFeRcyS44/WYnib5j5wbrs2tVnT67YnzmbDoa
Nysl8TkUxvBqDEq1j5hjR4LWGk+v8lBpUj66kJyt1EznvFfoUEsQY3WJqDSlrJ7kBYOORdxO59wO
GHE6eqrRQrlBX0Lbcu3pygJe+wZ0Dwz1DPWvQLM9Kf1rlUf7viuiTSoqGqb6GAw6haKbtJNkOaH5
cXdrRE12f1fg+iDOqUbWpcg8mNJ6JHBQ8qt+fMoGJZSM+Fqw93J/EKWhEV3zzP6gRDt5rK/xUWqN
IWik5KMnIdGfVFbDqoJWYXUxkDYJ/6yj5jERZs2HmnTE1ub23hlgVYii+m5LxBVxbXCsGvROHWRL
YC918jlEa3XoCqMMbd0pHrAaF0+EqPBQ1MRhZyPRhG3Aeg2jkgAXJC01l2kijptmVgF9m+o3tXRW
Rh0FjbFf0lNaVvaua5Z7FIhbZZ4eyqo5DmNzTyZZ9kou3TWNSUwnVhBAYGN/KAQdE51bIGqbOpVa
1kIuV4qCXmmJPypEh34hRQ+fmfddO93LRk024Cw2GgckaRXnG8mA8a4/1TkHC9uhwdvGlyynnyUZ
hLtNVzVpWeTG6U7V87vcah4J2Wa3ScVim8/TdzT9tUvk0ZF4MNaNqjpOKnbaOU5qV5cAjvYOxj+U
utoh1WifGup8yPHou0BkUPAU89Hu401b1mgP1MkiNVVctYrRH0JCvWEpeODl8AbgEb6I0DcSCw6g
6yrJ7+R4Rjormy7m5Ar6ZvnBqSZx9a6nSQ6xefQ7in6MxZWUrtha7toeSQgk0QByzhuLt0HHb/0S
TSkeHSXmBa4R5uwnUnxUUlU+kTQL+BbzhFG13+NcomAxfS+JuKLlwAClhFEiwi4WcKIROXpTRE7M
OtD7rJfIq6IsnJw0aMnETWzwrvrC3xnS+1xFzK1V8XcHdIo3S47lwQ7/lFNpQBGbEKY4Elquw0su
9aRDV6GdK/bTWImiR4iFR7OAZBSpmMxLp/kaz8phQlN5zqN83BoxIvYsaUgAVpnGcnueGjM9FeVi
eWMT3ZElHQXoMDdFme/k4jGyoH3OkN7I7NZbqGlycrKSLJDtjjczAEZy+PBdkVZZ+0NEXHnRfqZT
8oH1aBff7jUssEdDBhC3rLq1m42OXi4Yf+jWlOQ6tVD8PGnIj1tNVIkpLWBoJ0anXmzC2g35oTX0
KBRtv4HR+wyfErUD7W5NvShYN8oGd4ueNz7VjU/0w/s+rQ+rLG06WcXlcst9BYwUxvkSTpZ9ocL8
JJfRZ1bpoTEY0CD0AG5gUNfWw2yU57WnW7WW+ZvVrX6rzYREEzw/8rbtUVvrk66Hg0pGkmYXF2qp
RSjGiSTRUsPnodF6jyoEF8rII6Hp6JPc3N/B9GTzbvYuXHwP1Nu8dQQjISXfOzFIgovn7gFUbACo
jkACamtMOT5EWccv8oCGyRLysZDke5IU7/SS0pMppINSE8dXyPmwp72EtWkiYL0u4gOUvWpTGyvq
pkGqUPSbZLpS+QkiQgNurwakR85yWZbsQCv+mJtiuiM29sNaDAlobgZeyGZ3zs76BYX2xQLCf8ap
lWxJqWUW2bzKyxV2lZRutSWSnlJOKI+x7bybN7x8au0mub23TenRiMAn9RQLhYl6z7InjqQaxzjL
+iI7SGxSE6DXbLUKvcL1lNJZ9LA4p2y3pzdK7V/HARFN1FlNYFYIWGdFJS9BDesKJbFYRba3S+0x
j+2HJCFeUejtlV7OlU5pfYeqmxy+ev2CJ2jfDY3qJeaY+J1m3St59N3qoygo4+Yi5SnaJfCfFEut
Hfu1zZJh4nEEiD0rMQqf+vk5jcAY9rXZhnRernWbvecdwr5FSs51U7D1wuYFBq5vv+tKcQXYzLuA
khK9v+a5l9USf1PzWWvzVWkcfdfYi/YkYSdx1XkwbrHzC5aNXuyneT0PljHAUIin0IizEtPGUlqA
1YgdKMejWjSnlPfZnuAJAO4cgHxeX+B2KAvmJ4bdeoDp+kZEOIK8cmHZY3dCcIJ6tAgBjfxSMfGN
JPUH7lexHwaknFaSntshOld9up8x1iHrypxNUw+8hBakC5I+557SNUSi2onqgaHOXFldYRBpJmnn
Xa64TlY+t2u/tWzBisbi4kJ/CpZSqo6Fka0uJRAIiNVTXUrfVqO1L3LcJyfIoMu+tlo1LFOesqgV
KSjMOT5pUxvKebRLZnVDjwiMWsWFzeKWWWMxgQg73FSFdIEqF9r98hxPw3Pt3IJAF9QtVre5pU7L
g4PSSGjHeugBf6uFqzbtUVujwDEWOIg3YJfRsOchWfJ+dKzHOhO6Z6zdpZWN16Vyzs6obcdSVnbg
0QB02Zi/CpCvWdw/6av0pKStfGhtxKN2fN8q9X05EnaQr+mbPLUbrWLarYZ+nAqg2nWv3lry+3UV
gd02JwHFlVeYGvLmDkHds0TVVqiP3WZGcUdJAzfMoPCe6as7m9x4Bb5atRzVzpiCdnJ2aRldgerH
yP9gHsszHuimDLVyfi4LQk3iQgmEwvlW5GgFZ+X70Ijb1G0Q8sLECawCLJWLZxh2ehepMsdXBPk2
x1U1r/02m2cTnl2H4QG0i/PE2XEg/oEYaa+VJTDKwKdvNqEsi8hNR0JMBlrBfvrexBZRu8vgFP3W
yCdkor2UX0Vct9/7mq48wLmeHWSrpdqdWnQkrOCm0qV9JCj/eDE20U+KOsazNJViK8nJfDcQkjJs
ZoTrz21t1OcmteXIk5VUKsLUGNVL1NBU9zuQ+eau1ooiGAw1t5GrxWh65H4eg2ZUHuspGZXjaAzW
o9kMyUWlwOyP8XJe1eiRrNkrBhX5XQih+639leWuIS3hnfjl82x1GtouNdub8UIOrpJkGbHrsjy8
CW4QI6yH6h7VJoffZLoaajkCf+N59pwdsuQUSfGjuEVhVHxuIYp7/NpusY4X9aZKM6vKI1ae95hj
nEVSUAVZ6uykCom04jjqo3cjyfIzSchBDTHXy2rZi9aM2JpWf287G3WgGs27gn4xS3s96/zQaniy
xNj1jI6XTDfH+1XLYqzMoj7XVXeYxuklT3vUbK08PnYEw5IJ9WxZKTVROLUQe8tNEvXUSKo632ZE
73AWiRT4hdl6SJ2BE4CVvABvRVGqdPK0LVlUEDcbz8ViFw9lE7+qJTOXQYLzIefL6VINWKIYNJfd
YHvDLlWDTTGBZIU4bsE/YE2f/TKutlY/7SStvYcBeh7WOoWGoiJM1Yz3Os/QBqcLyRaNVII3F2P1
lfNa/N5WHYFITd6GIrWL+/gGVL3x6NNlkAz6C/M9RUuf2IN9MpvrRUwYzqQuBsA/kiKgQDpzsbxn
R7mKjQdm+te+E5eUXf65cm6qaNupc1KIhfRUFwNV2Ihmz8MydOuO1yOOZl6wj03J2a9Y1+xiWeOy
t1bnZZUraQ+I7BJr2YvOAznUelUTJ+OszxLWIndlA9cHfW/LT/DUZHdMcqyzyVA+kbNy25iXxoMS
x3wFU0mwfmv2Dlaq4wvDnC/N6iQfaF/MD2MypucR4q5bDPpzi77pkKRlcc5iif25IbITnt+JLQWd
dTdFxZe1QriORVd7LkdPNMbNwYsQP1Fo7PdIF63+xGOhqzZ3X+l2F35nNFdQozOR3FSkmDphKTA7
EiKSHGiZVEHXNuVuIndmh5kHnfcUNdu6MWApiwVRX+eYr6oCS5tkgRGz36qE9jKxTVRFFsp17Vyp
KdmQIUeEwwOW3oeGg8WmWPIPgj5QQUioHzIJbbNp5U9NIvk52WhBKxqSYEq2bmkCOKcgcTLb8HvN
+iHu5FLyS9XsTkOzUqrSMHE+6QYxLjd/YnOL/HmjOoLsZjZlAYLZUA5qKuSNY6sUzqRl9JJhvCwa
W+fCMIvdlEeVPwARRMrfiSmc5KbfLo1h+aKcMeE0aiHt6sXM7rrSbPZEuSFhrBOUP7Wpxd5ix/GD
JefGCR7jUSrVEpy3UbwVQ5q8VX2GbVTp54VemyV/VZO8C3Haat8Id+KOKBqJGWOcdl/tvOUcRu8c
smrW9cpHc6suc05q4blGIzsS5kaMgUhNMgbcgl+XqI18YVsolsbUwmYdJ4pGtjXUSFyFLlnXGisU
ZrZRZ8Btl66jQiFRqWb+zgZpMkPmfF1BJpuUFlcC0/dgdpporyRpV+8APCDIXmXquXsFHzv432Ge
mJ0Dhlmw5WvVfcn4nfOrBqRDu1PyQYvfHbVKxZEoCTPdMQZ7cOm0Ep7hlP/oRJBIGYwYgYlIUu1G
xgjFNs0DPEEBRRllZdO2kWbsFGGZNccdM04f5FI33+MSIjPZFmuM2f3WQujavM92bEOJu3fKqt+O
ctrYVxJfommvO5OlhdHQ5/O2HsrhpTYLcLFVbvI/xCQ0XF+LoLNPAcSSsn2iChznyTJqGnYLVehi
P3dLUd4BGiWgYRmzLoQPqW2xtpqO1xlAd72RWiM1bOLU5feyLWWvLGW7/jaoUq+fl8nUyyAzyhuw
kyiz2G/jWSJHVNRju6UUX2KYT0zQZDQsSwcGsCxR4ZkaJ99raTTYQUYl1e8k1eeYTTKYdF10QRXW
bt9Ly9poZCgQhHUv5nx+rTNKzo7yIc0ZxcH+3BEPNXU9lJChYTlxlHY7UVa+rpRYfbtPlANP+y1h
+5pM4zdgpStqe0Lj+yL1dZsK5NLbNbsdanacrKgzBMvMCWcQs+kvGYWW2+E9IUS2sThSfumSuYvB
UEi0iuJeCTm9R6U7aWvuxd1n6tjbSYLYGw+EQpiT7OaOCOMpbs/8iP5AmTx/1JzReJaVJtsStvZO
mjbv6GS1ti3b6mBa4Zy5Rata+5rP6ma5ZfOIKU8GfadV1OnyyXGKjS4PtXmdi8K2/MwBhxGLzlw2
vT7ZiUsqtWCKmG2pHUdLrt5jfcahl2fppO/bfi6BfxS3FmuozGoG+7pPObzrOMdtQt7IlXKxRXIM
4XxIarquEglcw0LWj2mbwSFoG0g5XtI1aRVo+IetAzFjgODqSq3KkAFjQ/mYJiGTG4dc8hyNk2Vu
1ZrgeGLJkRVE1Yr3QJli2TzMjazVOx5vuuKDUtUVH+bA57aslsUSnQidVxQc8RzW7aDmV7bGIn4c
iqXQjrmQWQqIkOHfCwuQ7cpyTYyd1vQwdonuOna6Ew2hqJw+CROgKTKrC3QtLN95rR1JYVm0h1yb
O+VAUHlfbGHcrgSDlkbekE37Y5mY7IyU9AmuYnrRey0rT3lLK8eX57GHzKA1cQ/yySxl6eRAWUm3
/OaIYkWXFAdlsA2qmB2cCR1OmKta+bKH1corD7/4mTEMHKKbtEEKNMQJ8/NIgFSgdaIBpyEl/baU
OO6RXd+Q4iY33Rbt2Hzr8zy3EGjJBmh6x+9gcAQxG8w7coPSHf237+TwvPDK5DTFTvvQdtpyZt0e
DphvDwQpFfgeHHODROGm9pip22jGsCnVeg2SNSHlSOoIPGod9j6VPu+SnhSk7tZwXwS9LM8wR+2T
aA4ppE8evUaVClGTclryWvZpModEm87kZLGpyLaUntlETt2wHKuuIXnWTBkLRq+1h8LSKPokhenc
lWIRWzUlbw4zZ0bQikFoS1TnS+Yzltmil33VP95aKeFIIvar6HKHYa7Z1Ucr5fDVO+NI6kr+LmJl
uUqKo16nPp2Rodp5h2x9jXerLD+MKm4cyZDTEEmGScGmwMShFn3kLa3Th1I8qvuUJaLdC05eG3Us
vhWxlPm5E7UPaqdyfKEQp/NNlhWged19cXhoD1Blhy+ETcxEzzvYiyq98grLKBRXriXu6ZI2bFsX
SllrJ+vblXTefaVE4mJxJL1YjDvPUbUXvVrV1KM7q74XVAtollmD6tPVWJ5ymqvPSa7V11yxXrWZ
As6slHZQEq5xjaKxEUFuLxdJaYyN1iGHs9SqOdldZ1GkH+xz7ozzLWuL50SiRk5HkjiD/0XdmS3X
ibTb9on4IyFpbxerVS9ZsmTdEJbsou8TSHj6M6jaO8Je9m/tujx3FWGXWUCSzffNOeapC1Rx8N08
eJsIVj8041RfmVPV38hI4AigMskx28Hyk6yzXZt8NkWEPbAZ3rrcKnbI+05eGmGT0y1uAyHVTaA8
eYGkqKGr1DVfvRQG8tZsrXmXd9VaG83kWO/pIMpd4YAB3sJns98GI4mH0Aiq1tz1eckIyycX95SX
Z7gnIsPifJ+ldwHNupeE+O0XQsRZJqS4N/iXrqW5uLcDpPmFvQVMfEG3ONjOtMluJnYh+96oxm82
ELj7akn6O6MbyFrxqA+ZUI+PVA5ozTmdpCBkZo6d4BZa5JekhftElGe7g5Re3fR2jHPCo/dP5glL
MxapLD8A9C52LuKcmIlnSV6TCNMDKeqCCAp62bRdG8zgtj8g3mrw2EyJpdCZWZcLUZEHbLMW9ZDS
IvuucYSxJfwOdyOTzqehGySJntF8oP8Y0MNLIuuQEHyAtwmDexhP1bJfbNFex8bYvXlzJm+yfPw+
iCrAMd0uJ44rcejB/ki3sjQEcRm1JryGopmTB86lmVKuihbhHOBip8B9lsi+15Y3fWn6xgq20djO
eHeE81DFE5uODtLwslT+DUUakIR1dCQY4cgZDUSGIE64EfoBCYjxOLuVuu9ohLFpBfXM0EcNEYhs
3xapfO5Nh9OZiBx5Is4PmpjWtfcQpTT8/TorAKCNwZHMu+g4ZB5FuDQg8g3/CF/riYiL5QviOQrZ
MeVFAQbo3iAsaJuwo+fU2mf5p0FOJvYXK75x8pQoAmkl1GoAAVo6+JxjDOZoWJYZSECidkSNlAD1
Hal9eVBybOutY54u8hAl+XC3NEPBDqOIGPpJ8F1OUf+tzKvvRVZNECqG4euYWd5NW9ttv2kGBKde
P3Ad2nj0tgkBogNODp+VsKfJiovZ6/fwtqFcm87eJh5DR9V4ckhOpSDqXFjW1IbSS8kZrecvvZVl
O3QjT2WZvzskZzKPEHg0N9BjK3FVOytnZlyQB0awXqlRgRNCB1QqrJnr1gYGO6zZCiI6tbgrqP0U
mxadPFDtri5J63wY2TSPaxjetia2kLIyHUiAM8FFrQXj1Jk5DcelMSfgt/D5BeNI1LGbKF4E02Ew
Bay9ZEKEhPN8WsRUbwk/6nfjFAPen3qUUyLYxYP96InsrUQetnd88jDpAWKLS80nZeZHqukZRq35
tenNfufzbL4bNUtRKqfUBsg0Py1+M5mbJp1QCJZAWYl31X5yQeBh8ByVUUlR0ptT/g8TeJU9lj0J
IxFngmFiEdu0TmVcFgYn5nqcjEfdN+rCGqb5MmZl3nTJkB9htyXU2XV/27c+RSOv6CBjlcmln3tE
9KHLvCHgiDI5leUZNO2BuiHnDw5bYeWTfLkEowgzon4fidhEncR8uquK0tnXLIB7e7Gy3WyUmMio
r1zHYGD3tSAmtkrNPjR7L7hUFSbfBH7Yg4i8+WqZh/bJiTifkkeavxiucZpn44IoJcJ3x6yuryhU
h6RLvaaDU94Ng4OFhrzPC8t0zGPbGf1T5NvmZdcK/6qO2/abLkZxmZIqcWma5FJGJOyscSfiFkGX
Ee2Yymgs0Bm7nyhahCCDy2MzoxkM/HW7WC8pH6jMd+SPBXvLIm6J1oSj7ga3Mm78lM4E+BzzsTEa
/y5CYLorTOpdcD3wio1zUT8Iq/lKlmB11ReshPt+Huuj19TuLrXJVyM+S70FiqZ+gYZ6w7mOmbm0
Ll3Nqet6ppT9EE8JzWCiv1ozHCnnXhgj5cR1t/g8NvW4i1qTAGbh6QPlEPPCmwpjk0TcQdWht8om
qpf7vMBH5GodNBvYcv5FnUPmpK9dv87MNPrIVx186uq8IBmzAZqTeD0wdzWQajNrYGmkCavdjDrt
WHqz2iFF4GtLna57hpMBXKlDE9VtRzHmRAAPprjUnWFfxJRLrFAOrfdkx5b4K/Hn4Kg6tmMQgGzx
1Dhufz/ZtvFE7qR13VVed7Go5TlrfTKzOF3dy8zpLsrIrR+Mci4TfKilPLleO3SUyq2lBKcTB1tZ
wZhRQs/XlO+LncOZUGxGSvX1qXArZnl3jE1q1HE34gBW8A1dVxHWVDtN9Q4vPxl2gbVET0mr8r9k
HhE7OBmsBb5PN0EpwbDpgzFjyKe1IIevTrNHq5lxHSKCs/xtWrcO21+zv1R9nx+Y0NiuFQ7ByasY
ZELh65n7Xi0eVYQF3aZLFTmfh/rOSDgoPJYTs59LLHJJdUT6t22T4JC0F7MzP9vIKNg3ZW584Vfk
jHEYd+XRqigviKaE0KKTmraGrUeHdIWxMaEJ2kP8XawBdLnlocpqkvzCIhX+TfZTe6ECorm2jtR0
KggebgLafDGMnut6MqJna1neEk39xnFod+cO89iUpld57ukbqUW+9xpjauj+rQdku/5m+9NJCQKl
2gB3tDd8SRnkFAp1aoVpnWBbS7FUttom5jtqmrIEE9dXtw4CqXiH5oxZj4320YyMFpBUig5mkBkI
BiuqD2ZcwvqDwlZzT67hoTjy7Q1hL+9U6NJ911aH3nGmHdkE/XWRkWfaFZi+ORRQCQSTthEmgpas
c4J9MnflyeK8EErtvwdejK4B7eShbE31nBn4aIM6gulWqLY7DpaF+T9C+8A519jMrY7veN7IhpDf
XcLQ1EhNp3rcL/hu9nlClIex8JKMRDXbhU6FcRmIpXwca46dW7ecfJM/rK4X21zu/KCRVN7n2CB1
rDFpw3o0idk8UeqiBWrT8NmUDD5/p1OVnfq4YnvOn4ldzyRNn7iEdENmVLThLBIfR1fKbuuIadzF
aEn2VPawOFeT/TDRSdzjmKAH5NlorrTzOkrHMVj819FnOd6Rw5V6Wap0OpqyKdg4+NW0qQglfpGD
Q7uyqW3vpXMMpIFeN5fXKnKyy0lofgf7PQJbGPpVPAgsyqO442kzOfd1xjus6uWUUlv9QHj9N3D1
B5EtCkuEOS4sPE9CMkHy/bPCsq4HZY/daqlf1fOL382alrzrkhTEJEcdhi0Cc9Z64FRedJonX32l
J+/R61V9hx8m4AB8nKKoYMQSs5Sts6G+C2g6shvLdAVFQMnB2jZktxvfSwXrZ5vDe5z+kQv/Kx/f
/8Gx+3+z+v3/5OtFnvsHl1/3/fv7959cvfz9f0x+VvAfxO7I9XyQ6pg0fNS1/5j8zOA/0kMDihof
Mwv6a6TX/+vpNf/jUcDyUWSz3QLBBXvnfwE79n9QBIPsWemKK6Td+lem3lVG/MPIXO1lPskDJupf
/DoA0H4emX7EESDjQLWZzQh7uHaX20C0ydHQbIhosA4kOUzjPel+0ZZEHvPkq0Yef3hYd/9c7UeQ
8HqN89/AY/CRIZjYPs6dhmSfTLLsWgrUg20e60W0N55pdJdwfj8yJ5xZIP6+XToSWBvxSnvCPVdV
l+imRkF8U8zHsXXzCm1o1eI3/OCLl6tH5ad7CjBer8hqXhYWJXl2oUVNUxPDO0FXa817YFnzybf9
FiGLInN28so1TSJqM7kh7IdMG4Fi1Ti1NG7eWcKy61HHxlMsCldupds1gDLAtj7ms6kRxY6VA1XV
HWpjrxBgA0r1xhzATjbBWpyjgRLh0kTmLTqkKYwcfslOF6bsd3Grpm/Q1b0d7rsYCUS2kg8T36N5
b83amXcEJRDfF03LxMkoznEIj8iRgpCNuZfsOrE0NouyhS79z2PglxcDQhrGIEZp/O/CFmfPS5MG
ROqKiMMk1u8uS9c+AoN58eeLnDsxLD7B1YYHHdTFkuE7Z1dp22GySMzkdE3992hQWr2cIzruMwPn
KRhltzMNGvOAZ9tp5xBqeW8jggjTDmG6FtVwO2X+N6NkT/jBeDn/BCg/CbEaPemUrCk0Zy6MzspV
QfswDheWx21kTho0zKD7Y1JkxuOfn4JlnY1NLsaMBBWddh1M0r/9AD94ZXSpubVoNjZWPaZPZpn7
WYjWtzzGGE7f49xu0FxzKHv2rISUv0wkyztSEJ3tdOsMj7av/GZnmvP4pSpmFNKSMFUW+7yE3FN0
SL8JQ27mr360WLDOrRwoDEJz5IWiaVr/gye3PpkfP7T1ZlwIhB4yeTxH5/zGYakych9RISSClKmO
Wlhqo5dkwb2mGPLtz4/uN68psLEcmsy9KG6CM2caKXZofqSHoSGXqA/tha0Yz+C2MiJ59edL2etY
PLuxgFeETQvKgSSagD//4S0laL8Nd6B6V42pqHdl0QTpfmyhQ5EXbMzHhrR19kgl2+QNW/oYUUsX
3EEg9r0QDabpbEQRi3Zvz2Rw7yzlcahqULi/dWvpJ+Tzr+owc2s7RhI2I7TRWd7cjAahemGm43jc
CsqmX6nZJV8lPVT0ASIirygeiuoi8eoO9E+vrPpC2W4U3FL+p6exzM6bdvyCcqEymgta/WyQqc4w
Rym3XmBMpYm4gUk9J8cRwff/7E/+q2X6fKfFF74utbQlMU0w/TpnxtDcD1psdGx/7aSO2tC0Vu+R
b2kO/z5njSeU491LTGGO3nevqKOPJpVtWjbBLeDEjFN3D5Jb2VLdM8F66CW7bnlBvF9ce+5ok9aW
Tbm1L8Zp/qbJ1ss2LbmHX//87s0zR87fd8FkiCMH1xjUjbNVWRUdwXoE5qLpJsxsT7DfCGwxqrdx
gLBcVAnBd45r+QfltGrb2yad22gO0DeUMlzGKqNBHI/uBT3R4Um6RHhwSKI9W6ocHeOff+z5zL0+
8R9/69nUFfkdH+g6p5KDPm1N8k5Dp/ey3Z+vckZDZXvE3A3TgHAQW8g1yurnz6Hv5nFM0IqHUzGW
b4XMcwQ3Vn5b6qx9jDuJ3Zai672dyuLGMiV1HkMa0IOJjRju/vxbfn07/BRsUkzV/JzgHIrapNqN
o3YVDoHbDpE0DA+ym1yao10Fzk3G0qPI5HYfXPbXmY7tHqxqFi8PKYB19qBR1TvGQMDBhvTDYZ/0
WXsFY5PQ2bmCmiwq0/1gTf7dBV2bHeuayYHH4OyR64WUXin6OLTmBELpXLtH5bbdptb0IrTyyg8W
pl9HkiVQYQN0YYYNfvH9KkZNAgd/fcUtGk1zrMKe+sy/Hq9cBd+IQ/IkE+z5jrfQAT6hibtKusA+
9hPGLQQO3gd72t/eCygFBBRkr9HP+Hm4Tn7lUTTiXiByz6Fj5O3WEFzqzyPxd1fxLMKM+CA4Mftn
a0QZpeM4YhYI89ZYtjbk+x2x6sUH395vr+JD52XX7AATOJuNnLjEqj0xG9E+KsaNo2RxXNVwD3++
GY5IZwue5Atn2oK+wRA4p8YLS6eOi4YpRCpAxxhH2b7hrx5y2NsIKLr5M7lKiInzSn5wg5yZfrm0
yYeFkIJdGHSjs3W90ZNsu4g5bG75xwWqr0fVGsO+SOZqVy8BnricHM1FDdV+sN/7InjMUicKoyit
P/jo1of587IPd4QSgbueFcHCnH10jrbowyIDXx82avm2howo7eYY2LP+AKIAD+b8WjamXT5x+gPS
/IVrgNu801RmIqpdS/CZrz2gwp3R8Q9RTNh2aLV91x8GrHfXCOVTFMBFFl2Vsia/1oyH5HMWWal5
6tMy79E9D0S7sO1G4k5OcV5s6YQtJkL7VJVhIPuMyNZxHoFsIH3GNcr29h/xngoD5K7xwfbpQnzw
tf/mFtmpQRkBYItrWa5v/oddlKZvPc2RFWxiirz7KpYENcdqOC7SLT/4GH+dLtk1sGHjIC+8wBFn
b85UQ4HIEqSsUTbiO9YpdUXNFgmbFfxVt5X6pxTzX7c6v94Z2ZsrsoUjA8vQuc8+cMpSEhVCa3im
3ZmRdMC+RVHFMnpTeB88xt8sv9wU3lTAX5ZvUjX4+TmWSGVQPWSU+61VNSy86kKh5rtYmiLa4ykS
+6mQHspf33oY+qA7gasR29wE6fJvZwnXJNFlhZ0R8eAHZy9Ujj5CmJYx65G58mzFU48Xq0MG1HYt
wsBBRsupKARpsEjJPtiT//rI1+mcCDmmdA6psI1/GkxI2OhADjxywhLtEBEOvt20a8PE0B898PM5
d/0ewbwFDrVZzmjnDIwhKpOcNGE23dnwblb0ZCPPiv/lEKIs6UKX4r2ij0a5dTbtkVXRmO0wtmFG
MN5NvGQj7vvEuKLg+lGE69/nsB/nNd4WXSSuQuItmYnnJdAsR0Fe1gJP/1IST24QlnOYkdAZm3HW
eiLhInfkcaGFuZzQLgcRr7Iy5i0qONOBPesH8FHL1i9CkfcEUTQd1iL6HnSGkkmP3j2zDbjIChE4
tfTKoMlUBDjCl26Z6ruUtmABdMEynv88HH99T9wW1ASbb1/A3lqHzA/zS2YT5oS1lt0mysGjNlAv
1KNZfPD5/e7p2QHHdRcnIZFGwdll5oSizVBgX3Sqsf1Cmg8Z6pE/Gdk+ELH1pRkXwL8iGIdP3WjA
rzVlvUpY+JRf8rgg9Ga07QXebcoGwYmw66Srva9rNdFEUPKYvUk0w7JFwUDfLuS7o8etLYXBS0tk
10HRieaD6fIcs2UxIlZcIaUYZmaWk7N7IglFLW2WdaGCvW8GZfe1nxCP2nPqXdi9zcKrHetB0y16
jBIMrK7VyA+wIb++Pb4zvi+uLzlp/T3r/fD2hrLwSLOX2IWiES1/FFHXSJf4gzv9zVXYBK47Gtvk
QudTFs4QfFfIzUMTnfnquHDQrI5i9+eReI5A4XniwQZZ5qzwHCLZzp5nvoxs2E3dIbztp+fWK4O/
htQjJqKN/MchlfmWZjQtwzx1xTbtbX09Tb4IvdHxSW6e51dTze2nf/2j1sWQRcNzqG6xr/n5+0hM
3KJZ5ehQWg95tIH1tRnjkL3k/2Qr/tfl8DfDiXmMxclhS88wXWF6P36JzQyXKTaKMfSC2hmuSGFb
aKACX8KL3yX4FqZkpFHeeXY17xprcOFCDKVn3Ykhth7/fNu/vHE2Gmv6LCMcpgpj++ffImRXNlmK
NkypKL3CHq5Q5fTj/s9X+Tu9+ac5lQuwSBCbQSmbgt7Zw21EQsdYYd/QRar3mMiDPZWV7hs9/egJ
zAEtX8dtN+jqxHWLvQVEr+0brwIpwiesMs5B19ZYbpfIWC6TKkguisLrD732nU+2O08fDNB1/P3y
axGnO+xWKHe667H6h48tra3er0QLrD3t5g0znYFOjXNR70Bc+ODJrAefs2vZ1FM5TLBnAYl6Nhh0
n0TRjJAutCay7KiBjykWNMOP7e3YpcMuLlTXQwVyhmptvCZPU6BSsdPs7vxQS5F+Jv/Aliz0xvDB
JuI3Y4O0H6hsLBuro+fszGZli1lHWZqHQV9l4LAnfR1l3QdbexJazp+A9Jhu4CfiohBMO2dr+1AO
porJYg+RsvS0crDkALAXzZjtrGoQJ53YvIBiyPp2I/H+4lxlQfmSqUqhU84940uZzuJJDbWFutHN
PpW4Nnc6qIqnYrBg85fCTr82MzZCkphSesWym81rop6xoLPhxneoucIjKi8jvkv1uHwTmkNMyO5S
x5cO2oFri7eH+NI0/iplR9QLrYaBWBA/ij4T964JpG4q79SbKnhnb43euxxtTXyWv9g+iPlagmUM
Eg/+ALspuiBBmb2teSsXkL3MeTNbRBNuvMIxvqdWO31aMuiVO1vEi7WZWqfGPk3O2gsd9XgBt55U
r63TTyNlajPBjyMK6uC4N7xxb7az894SKgOtA3HFsIVw1bn7CrGVhaIuKND+1b4WYe/QcrnSoyjS
k1/OzquTTIATHDeBNU1DA/VS7IrxIoiLvKW1sn6TE7SLCn7kqqzK2kCQoEJMURQqsA16u3T+8txX
FZrWNMuah0HW3VPntctd5MZGG3JEZbuB7wKvO633z5KlpdkCIMi/Nxg7X30M9lc1qYVTGIvBT2js
L9W70G61s5CmzCcbZAFi7aF2yYYLHOjRbV0b31tltMRRpBVOIYJ5LFiFsWGdesdS0CAtl3yc2PZB
YPMRxXmIznQxNq09eW9YfvU9itng3vEGWFD+DOYqpC01fK2koILMgMSNIlVXfC0dNMIb+JbLdZUj
FDuMg1A3VJmql0Qu8tWtatId4rkzsT3AmyvuUFRABIARYCd7bc8cGPWC52wDwyZID3VXBnqrteUO
WxFEY7yZh7K8Ccq293dLJdlVCNy13c0AsHjeFgiHutDAH1QhZyXqaJP5bYssKOq5Y+Eugbmz6hbW
RS2DvNqW/eB9J23UGEO7BldEfTZf8UDu4LphZEeBeVtUU+ax7vTgEEbSil1ML7h7N07b5Sqc6RYA
Xs/w3+G0QcJi+RFGjWGxK4j63Cxy6qBbnx6cDPApSoD3EYuH9Ded8q1Nms+lUQd2i1oQbctel5F6
bJAb0swps+Sl7hrlhWRPj69lVHQgZjzdJvvB9aJr2rdYcFE0Jk+jpZLu8zCK2Qgd2UzZLshtgENt
mcdAlBK/GnbYMzNkFTQP3DDJTWogcEOC7pICePOUpvSVQjT/OCnLxWruCw+73rp3m7/r0fcu86a3
igN6k/ERVXDXA1Vne87PKasvajQTLB/a669iXByoXsbSOJnAo78UcTK86MaX5AOwNxN0NvCrb1xT
EQyBoy1/HMTs2pf57Cpr0yjUfViJguRQ5APdhTSz9bCZbZtuhUJH1W9NPegvtZPMgDOacWYisgWq
S68b7Iumodd54frulF20ecQXW1gjlnXtS2grRNE9pLye+jQ1hnYJKagCeYnG36tDX/ggJaLOtsxt
S9LuQRmgyzalLhok9K4ucG61cuy2NBfq67nQCh7/lAUgLPoBWWOaRbi8zNgkvyVrJiZFf06+6bhd
EJvTk98bbutduFVgXFmSMmI4G1HzxnkIfVVEwfauiMcm2Pou83aY+6X1HifAOEMJxYnEl2qNe7Ka
dYbNKqhS6HVl2Oox83dxDNiLzmeVRfvB95LmJBJAiHCvxrI5ClGmT0pZdrJ1qrKzoXHJXIZM4VO+
kYEicYX0M9JSZ4R19EYSDnxbW0HH3NtBh00tsvDVAsQcevw0iMlDxLESJkSJbu2o25xkiVY61YO3
tPP3Ao0QKSNKyRdbzTCxUYSzeEx9GmRhry3E0xihUDfV3YKcHd6A2HDSo+sFlngEpNTn9nJX+V3y
NniFP105AcveUUH/gpgHRQZrf8BxE/YKYsFtNgjErmL00W3CW/xrIaT4E3pzDp9W7MTBRrv0rcx5
2caGfxizoUUfmzn7pDWv65QnOkfjpYdSCFiE4DtNd4YXvxmN91Y6xgHyWbIjr3Bb8rnDOtC7xoZe
lg+PVerdaVU9+iNjhn4l5pbbtG2+FKT8cqrcTXn+XaTZnv3zyUGVygJ5SzDoTcQ2fcDGvPVNFM6M
ZUzYxHTp4LByqtCuPvcs73bTX6LdyD7VWXozAbbBKPiWeZg6uvp6Mb/UA2iCEnTgu8lxrjS9k82/
ALllj1Rol5a4Mgrt7T1OyGCdO5OnistukZwAE8VtbOIqkq8xvlCsSdSzm0jckmArShgIyfBANrsL
oMUJ9JEOxCX1Vf4u+gNPOGaMIVeUd3Hk6a1o20Pq9Y/DSAANgW0m3ObraCqYdgHVAFq+t3VxUgan
VFeXnxBbPrPXeMS6TdVRJdOrQGR5FLN3qOfl1U2cXdsH17FFEpHfPUirfHLQfDopEItcWQ9+E9+v
JAUnB+BE2m3ZbQcOgpuSte6SUQZZZ/orb+MLj7NRVMKpL2P1ZDbxtZ1YmIv1tECcSU69prEUp9Mn
aAqHaTTQNIMNgb31FPXZV7OrQoxNEEPH5kCVdB/RcYJ9Ue1p4rxoAywIvqYsoWcjavHJStU2CKIq
xINFVdsgoqVDO2ss1kHBaZeYx5LMh9A+IvAqk2XXGkXMz7hzS+dlNKdno8U/AsrNyN4zVXzro6nc
6L7iK9dXcZbvAhJN/aC8BaMzhIVhnrLYlK9+yovXMwRBY9J4JgH0RfPlRDBOAhtvssS3mgG0a4vl
WypfUb0fJme+nWLnueB72pA8u11ccYwHp32YIAmO1LtcfLCRNcFdQUvJvmWG3eEBR3NaFKUyxoTX
qO6LZfT1tk7zuyLtjjWEJS+LRSiW4Y0P/xZXWoFbFT/y4DHFtbV+GDoouZFU7/mQjwSAGFmO3bLs
2CVpD4F3XV1PqhFXHZrrPQuz/5wwdOyTmJxrtFZHf+6PUPzk0W+6q3yk9ez5VzBb6o2qEQ4X0rhx
M4KJotUOW6f6GLGdOSR9/q2CIBQuZfc9s8pHlI9AV0Ck9P1XjJRGs+kb3CinCUNURP/DxkZf1XWE
kN7Rn91KGq9WEJvfSqsAomGZ3gx8gj1IjPY9Qy1QkG18H/iNBYaIgzibSFkFwVb15PtpIH3BqVcJ
eGEhZrg3xN8hMnc75P2bBM29RPWolpdsKU3MTsmcVlu8zUFPVtiY33g+AQa7uaXgVch1bQEXVUMn
YN9OIpSlPSOUWT2NYdDV4qCy2KaP0Rjm1u7N9DYKCHXEEAq1iga9NFxeg8s67cwBatcMMg9nhrq1
McL1i73zyxEXCsKaGF5TnbL1ERGoFAaRbMeN6Zv1qUWi7+1GrTou39ZzuvPo6/EPKH/4ypmhum+t
RD/Y7jRm+zzGdb9RFWLj0MFbi1/DaGrybzrf/5bgiH9FNxkxemXd3nsjn9eWHEEwOJ2fT0xgq7l+
aiTMx5GKEelZoHkYP0tFJNac5aAjEtUh+PYWKDc1cII27AsE6yCXWhjVmuUF6wuAS1bCZCUW9Lsl
T3EuVLkkGHho3RHT0DQ4aWjamo2Io83uvaF2wl8pffchcFoQGyggoAt2LCgk0s2o0SlOo2jeJ1DV
7U2JHumvObJlyXPqRmcTt8VobxpASsNWThKfveFh3w4nKy9hM1EOGy9bb0EbNpujfJAF+o+blikW
yga7NG9Huyq+hFyTmlspJkCPozE4f2VVi++zbof4GSepIzeOVyRvZoCzbOfmqvtsKEKvMagTioES
aqYtGQ0tt730gnBJq8+uPb9co9AztVoiYm9JQjBxC6u4mUnm70Bbb2DwghYMp7k8FZlfxltaoNFn
r+2rN8dILQuPXmV+JdY74D8H0SBCG9R1PkuTVKZxKdmSASdywrRdW31JhWcQmiJy+Iu6xVKy9Yc4
GBicLUIFomVJkgw85R8pIuEGjN0AHhX2uUujLepnL2/GGwoN3PZsKJ4vnUljrf5S2Nr0tfDhNuJ8
QCu30Kxy6spjj5FH1isTtxWEkbmwqvvDyNaN3OgSIGQuwHq1UROfsnJMX2JdSVTCWeqNoV+6RB5p
Sw5vwo7rO9Flko/aBrkFf6D8POVg8+C4r/1edDeOxhnBlwiyovJfsgDRzmaZfUCuRdVMp16awLTR
PJSXKRZ0Us0G2yWbMIvSeyD0JE9N0UwnN3WH7DZyJ5hrSzYjoQcOM950soTQOXXV9MYZI0XhIhel
9s2Y19em1yYc6UsjeWv4H15cMKYl669vkS9EFsUQNmXts3/oyQf0eNrqzoyK6usSYIBEdGZYX2s3
qq9RPgzkVSMIIpSPTfe7wab5PjXLhVOBV5r+oeztrOCs5FNz7Ia0GYhJtpKV5MAxbK+WwQS3aItC
7o26xi0TILbpd80yOs4xblAx3tHY7Jotlu7hnXKLUFtISsEnDMPVHf/s+KUwa87xuSDSNAnY4sL0
GnCsgThSf5ltFYGMyfovCiNLvAO8QHh2RsWAAxCGVihrnEHhek8qOXZYGIt9LOa42XU1MKGNG8GG
2QRBSrmD0PYZV2ZqG0TKWAs4Kz8w02czTornCIcF8wUod7AoTd7R4nLL284ogGQqu2AzaUAmbzGt
gEAGW7RQ25KqnK7Szkjy3TjT4w1HBcsiJAyG7wULeHTyYw40HCMaUDW07cW3ycMyuh1Bkz3XjV2r
0FKmtYSz8JKLBewDOAVjUv7WyxgAm9jQ5HTlVukeSiAaWV9SPOlGIpYnoCGXghMqPR3quoUYgBty
jB3eKcGALKzowBdkhbNr7IVB7lMxYMSEhjP7DRhD6++/nXcP1VSx/UdYH7GrzfXwmd2s0e9MO1ox
YTjuWVAwgUDvquJHvOD9U91j/+CQXk72jnIFY6LNFIt2AGOz2Cpj9tQ+cV2iNCZTByfGXK6hM8D+
2HRTPveb2nES8+DUvlgxDqyPuvdAu2YunvTttATxHQzBlUkMqZ2ukcpneGqjwzmkD2o42ottqEuE
EBJcY8lBZNsko3ctbLJEUCu23pe2An++QR4qvs4tp9b92HTiy+B2y3cLoNxbFEd2f1p0612ryU1I
25vi6H5OUszUxdypTwa7CCoufcoQw/XUFNvM9uIWNmI2Az6jivAauXOPGEuPTb6dekpPGz8tp7co
mdAYM2fNkAt0G6TbPgYvwV5iUAdZjB0xwD3I353vDiB+KUw3hMMbbgRKLaqye0oBtsAD03vdFoeA
2R1w2C7bHG/rrcJwAhtcRGxskniUxq4eqsJhXLFybeshju+crmEwuD3KbqgG6FohCy2DhedgWbDf
dGbxAv/O+UamAcBgap4W+2XZcMIxPLiYxHgvB3tx69cMt6XcIREsw7kwlhY2FYAU6v7utdS5uoGT
yJjK2Q+7e2Bw7ees6b1P1bjk17B6mMSEg9fhA63NbwrLAeoNE/EnBVUaOj8XlscsVXVbc2b0I4cj
o4JE2EzqC3a34oPms/lrI85Fm4yo2wrQ4NNwOCurYtAfFGIJ9g6Bdio+MsBOjRfPMixzo6g2uIRz
DgUZ1S1C4nLxzYt66hw47ECxSCoTSejEsZ53/4+zM9ttG8vW8BMR4DzciqRkeUzsxI5zQ2RwOI+b
89P3R9+cEiWY8EEXGoXqrpAiN/dea/0T7gD2i6ng6UOT3Qjq39yiO0YxG0hsI5NCg4VgtmDKkEV/
MEbKiayMCx0TJhv76KM2wglC7Vmnr4zFUBnpcTqNd4i26Vgo/vCcRJLajK4VtDbXcDC497q0kmLI
QmN7F7XWIkRNB+tJ6eY2cgGCSZPXiLWRb7DZX/Yrjc0CGwKZahF1S/jcdY76bx4Ceqsk0l9EXKP6
CRgh/xPFLPD7cJLuCtxlHL0ihe3u5vjQvMHnx63N0eyRDE/2ROcFS4ES/FxtiQtzZBy3vLHo8M7E
VCh+bdWifuUwbL+kHFaTZxl69hJ1LfU5tlQVVBJqP+SYAvzwdtYm6jsV2yvDVTLmSl5QGC1Zk5me
/Wgw94bb0hioyeSZHfhqoNHAaZPGVXLjuW+PorKdv7rVlI/hBFjqV0oxv4KFytAo2rlQ9vI0UBqr
lqgDOPN9TO/E5rLDSkci6Q9i/ous6MN3VS+JXMRohfFT3ZtIci3G2iSMAkWFu2aUSCrN8NngdSAh
vdczvBn9qZhHlLV8rInbd1HxlFIeUQBSrd7y65J/cdVTECLm6bFfwRvnX5rl3dM0ptNdG47RtyTU
INikeL/dxD2+YGnVMFhrAp3Wu0Vn3KBosrLf6FVnUoqM/tsGyrIs9lOUhfwKx9CIcmGgD7h5+uGV
KXT4REP4LI1orNyC6fGLDVEk8JmjzYbfpZqCta5ujuKLMncxG6MBpotFigQ9yEpHia266ut7dWac
tWtgkD+ok21+60UiJI7ofO52DAjD57mXzWGDaaWfgUQQ5hbWPZpuRBr2Epz3X0Aqass45uG3bm6N
9AQhDlQ8bSttnjBPGV+tQfQPjT2Kx8qKx3s6xPF7NZracGjgXgNOQE8BUSMHL1xscYYr0dtVdeiz
Sv5X93NzF8xBZu7hswYYGah6/iVoeiKe8QKIMZiVDIOxuZoGP3S8XRIvjKjMdx104yX0F32f2iGR
3nVpF7VuKMbxrhO5YS++9oPJGRoGt3i/jO0Rr5ARBWZR97/xRp7/4PUXL7bzOoMZNPnF9yxkdM0h
QSH38QK4sPGC38P+BayDgr9WLdBUFJIywe6Ky9K4QcIT+GY/Q/eXkDFvXOuMgQTHAoYjuWCaBWim
Werp23Iap2mEk6Kh65J53CvIxzGRtrt/RpWW2dGqQZeYEthDfWi6lvLPZtKHAw4azRs1HaCCfPzj
V2l7JKlwQ/xqGy4SLALe8OkNqZIWNQzkK7dJwupugmlHzS70l2JcvLEjgqmrxNEetAJIEZy58HH3
/6Z2I9NcZhjXte4YHsEWDOR0jAo+vrnzN7PcG7eFqsZEsrA6psaitIucoYU7GTEe7UUT7Y0yeCzs
ZPQ/vtIFEBr6IAijrdrwYKBpnz4GaG6J2hD6SKE3AApNorH+OSVAn5GXCby/vvRIAEhQFJvt3mQ5
uW2Xhq8ziTwYP4DnY8Tayrci1PCCGdPiGhMXUImE0XDZqMH3jdu9sGeRG6VBj9AQAyEDOr3dEZZR
xkmB/Z4e4RKX1O3OsjCQGRuhHrs4avacpgTeUhpem9y8T9vXXcdy8OKQzuKlNJqPAAkh4ydNvsMK
WsVRMNcj4inwIchGpd7YppbqZbXJMroy4KfKcBiJ1Tq9YUIvlKEdkGlVM/acZRyGbuiUvFnV/FN2
pBVvPKBl015dD4Y9JIqF860xwD+9Xoe5ZpeSjOSaqJ1xJqmpJ3Gw9ofcaI4w7Yif72b5cbDIZ2G0
XXqa1WMZKqb8k3x3vi8AbLZmCzYHSSirNSwrUz5aYEuuoXTtm5SIwMdFr9ibzMSP+ViYn2XDsXwX
EZrMcJZf/35c/IefMAayEWEOtGwwTfFg6qL4kZu9dTvoabIBzy/vbPWMkVvCB4Kyo/NSV1QIG/18
Fw8ASXIYYp+PdzdmsAHVIQYTjrNBEzljAvC7ILzDN7BRE/FST19oykBQDms+UNkCv4mxkyOjIJ0/
XYQve6ECSMHD47etaA1SFeOi2keVq1iz4anjKN3HhVJQ+Xbm88dL9PyLAP9m7AONBB0sKpnTH4SF
ylBlNq4DczPMV10mk688OPmxRulPpgDesJ+/3rKzoRpFjXt2vSQog6pj8OF2wWQcMOchJRv835ed
3H6IZwR0G7v3+R5lQOSiLuFYgTCzpvX3rTJYiuBczZAo0PqqwVOi2vWd1SjWIRUpc+QubJ8mxZ4B
Coo026CoXHjAGpUdFBeATAy3VsuzCopKpynIsc8ojHttICqiUOvmOtQwBgg1Kt2PH7By4QcvEhMO
ELTx8ChXS7RMir5TO0xvvJ/Hx7fH4/Gw892rYed9HXYbn957N3j67aH8/L9rrSXAU0iLJC/Xutl/
23Ohw+Hw7+nm68Zlzj+606usSmPgnlxu+sXGR7yQMrdjfLWxSN4P1vMfolPCQmDkJa3K13LAwJrm
gXByX3wfb2t3+tJfGTf4wLsQE1zhjQd4C0cg49Cbv0h75/Xjt3a+iS3MTY31YcqoV9fBljT6Dbph
rFF1xlq7Mejto4O9875pZ/vTT5NLOYi/WCBw3szV+qiQNFNStjH6DDV8EZxaHEfOZxn1bJMyh45B
Nh6iLvTop/uKWuegfVMT087E2bc6LIzHifg6v06jLULvOVtxkZmo5OTx5pbU7mX9/Oewmc0B8opR
x+444ZwzwrtwG2yQvBoyAwksmhz+zHIJt34kB6TIqFHnxWpl3n3+FZKAaqnwxBaZ4fouEKcvYinc
cWGL+cBWw1FPimfCwOSNw/X8e+BsRUKGdBbNCYfE6e9FlJSU2AciDZbi4QgRlqiVcda2NpLznctU
WJMI+1GBwsleXQbKiI2rp0hJqMj77mDNIen2c8X8aqeNau6r3dQ8l22K2ZWd5vJrXMn2U46G9mkM
4VnpYe38DbCSTlxY2INK2t1AMhLe4W27casXvh5GdpTmqNCRE64fiEgAYOCy4HOTGYafWAPOTVE7
Heuk3op4W7br040CtwOeC/jbwr5cv+VOdoQygVGA9/b5bWAW1tdI67Fh43d+b1TN1MDMR/H5taWY
KmMd1rm1qEZO37gy604Ca4o3bsXwFxK8a3CvZ7poz85G7bF8mKsfqKIqQMzAFsHevlrGadqXqYVb
gRshjM09UNpkdInqS5ge5OS5UCtXkepbWNIjXGKK9GUY6tTY2JAvLHFVc1AVqnxSKgfo6Q+WYiwa
34nGtSLym6kcbD/D/GFj3Vy6CuIXXiXbLv9ZrfB6VGMnj3HBN4xR+FDrVN8cNHXjt5zpqNkLVdYK
V4Gpwf6+qrEIssphU0Kpyqe68YRkpr8mZlLNLofXc2QiHvt4LwKm2Pa8VxUVhwmQW5yLG+smscV4
18IHdysoTFgzilC+RYwOLbFxKq/Nm/Y664hWqqWy9vIesOLT2xrNHWcFIztqirWSUIPLOSp4wLmq
sKx90cDrg390A672edY5JG+V4RG9GZ0KH9fpS0ceS05Za7GPazMl9txDf0IVXD1IdGpfE4LNjuoc
NV/TZjaPcORB9KTCuf/496oXFgVUc4uwZ/Zx3Xr3vfjPaVKZI7wWm9Hu2KamINu0mu+MctKhvgei
8iQ7+teMkQb7izQnSR3ir2w++t/RHtOF26HwX5i6izJHdltm+rGZ0V0qEDzIrOs1TneYF9h/SxYg
bpJlsd/DJN7JeZ08j5NSbCy+C/uVthD4kbUieMEV4/SZtgWEJQwHyOdutPg7iIL9FKdwaHK6M+DD
lEQX8M+NmvfCfoz2VEbAZy+H/2LG898DOSsxDGV2FLs4X0CO6JTkVnQ1dDU7kjcupb4LxVYblkk7
z8jxnQi/nmUB8qZRHiXSbqxhsewMBePpXRQxKu6TDFKX3Jdg1wL1H0YGeZp+i9PZ8eVQI1omEg4M
DixGnU66bboiXlzusGbwCqIuv80mmg9gJcwDwVvrpvc1Yan1AcmtortyUGrGdYgRyy9CNpRflTlr
v0vGSLkvtZN638MmlxjGGyYy3wBsD5mVyHHTUEoZQEkdwl91jPMWCm28Z3eWpkpf2kjBzlvpnOwe
Lan5Q0oL66ZMKwNPqkAe73GLZ2jX27VyDws7bD29V6XItdq6euvwsCGkBvfiZpdhs9lAopWI86i6
xPzWtYby0ocjtl6wsutFk0rM2KxnunqspYgJn5XX0nU7VIB/bGLJteNEE0AI0OpjJoemvkMtD5F6
8f3ud0wt8LMuU6w7fHmYrTdkMFlzVYdTfRfRveKiKXDN8bAREHxC9jA40EDyICITREEnpVCDWnu8
K6HNOTmkJBfhPKw40ymYs+FbmsgIrnLMuHN4jXg2G0ZI/qjA2ssRw3TfmWSx7/Gnl1/zij8dUVWY
PDdk/k4ekG/zy8RbmomtFqaJb2VShIdcVvCHOgVxhR41XHMLFcmWyKduSLLKg6Kt3E5qVSyRM9KY
oIyBtrFqKsL8bJIg28PchFD24I0TE6qgSbmmTQ5I5K3s/ruyDKZdiRlF7Q1jUh0zI7DyW2yJy+sg
B3XdpcxA/gK5zLNbC9y1vbQ1o7u+i83Shyjf3WW1M6kHAekJchlxMrYL2dN+iwCueJ/8tFurwkbS
17POYX2OqTCgBPY9dMSxlrPdOEglRAG9GnV/klP7L4OZMb1u1KlRMdyD3mJ0FTE6sLRHw7cl/FGr
MexGt5X7IfZiRnlA80SWmiQQxgw31BEm5OLYz7xxICPiQW4nDSKjHpD3xCqYardSkV34pWxmf/K+
ppWvyxSX/3lYHnVpKn17IOyY7E0lVcdqPyMurP2uEjVu+Ii4bDjOQiQuGG4973Nz0KvFNq43r2bG
+qBfQqnIrrQjuFEsvpyBaFRqN3Mv6a1HPNL0s2kUnP8NtWrxTU7NjJyBqFJaZuhG5qD1VsZsJ9WF
DmZHnqnh1lGYzkRK4BF/1UOIqO5tjAOVA9Czmd6pYrK+Q/u1VOR8sVUc56qHNxvyxU5+0tjDU2iV
IcbVPaOoXdzEwy2RI+ZLzxn1K5LSsvFTzkX4TTkibA+mJaapUmiSfeJ0KX5V8aiGyBJiwrIxlPw2
lCldiSUUo7zVxcDe2Mgda4XIHIeIwV4n0txuguC3Pk3ts7BSlTzeYbDeamow0JKeqAM/nSV8ZxvR
9eFDbzMu3wGPEg8xdYHzCkUwgC/TJ18M6CvfJer2x4j0yX0uD9Rs8DQRPEn2EspK/qNyjcN7o/mp
TJz3hHj9O6yD8vnj8/VcWmdaTLdRykI4kvEZWpV2uUNirXC6zE24UdQHAgdCmrS0Sg8G+Qdg8kYb
/BpyeM5M8FrYk2DVr1KkmdeTVundIVSbmriomKezcWvnR7+lYw6EWcAy1Wb0dnpulZHdNSPmUfAk
hP59ApGQr6fe6BBRqMkfkev6HxzCidfM4DnJOzNUWGVGKUrdo1trNPJBnOKFIEqrw0ElKn59fH8X
ShMLfM3RQTNk8OK1FA5obbKUHqKskhoJKW8ThDU8AUIn8mYiLtky1NiAkWkHFv7WmsgUbOAMzrCi
koyWJBat/4Ucp/nS92LG39LE4BKiJL7QBonP0BCikT8QH5SscG3J0J2dVddSfZCcKD22FWjaDkcF
HMzqrq6E9/GvO3/4JsJ7qACQAmhu1yMYQ28jI58ZgSCMsN2MJuMew+7078dXOS9NkPctCxDzT7qL
df8WT6yenlgBV7JIb61vQ9yu6mT/8UUu4GunV1kvJKDZISY61c13vx93x1fX//p14xJbP2RVYzWV
1TXhcglKh13mvUG789/6XbF7Svexh+Rqo5B8dw48rbNOf9NqkGnaIeYILRec3MGfvdar3OxOO2Jm
42lesa/vnHvlID2mV+NVtJdcIqQP5T7zFb/cGz5yqF1xN13ZfuPJGxX7+cLBjkJfmixwAHaWVYmr
tFrLuJ/SrUIR6Vs12Uiz5mxJDS88b3hSqOhYog5TptUrTQTsxAhvJhdqSnM0WkPeE1effxFVWW58
CectuKUqsB0ZFjCiI7TtdBtKjYJmEmMduMqELu2MoaXxb2L5R6t3zR1hgWzXHWYj32pir4YrErKl
jZd9AYhcrEywWMVK0qANWo3vEsdZgl9GwsxatRoYaaTaXRGI/q85yN39FAwYtvS56uBWiz3Un0Kw
MLwkUbLrLIRA4s2QF18aCkZfGxxbOhpK2j1GJjNwOtiFP582oBxbn93ypldLFI2mStDrAiHbzrJS
/tO6MVusu9EBXMgW7FPF5vjJ1sjEqq0ifRJ9N0FhlZU/M5l+P5FsJvsp7dV86y7OQT+AIRlYBWss
RlJri5+uwgAnxMCFCUraBzdEvpKtZeHmAWpkCBBPlZbETXWrgOdGdDzc/GoeByqFyPrahJr+trFV
XFhPjEc1A0hOAVhaexT2GZZ6pK0VbpDI/YHcJecqFyUk68HqvVAl+CghYPqo2LXsp0U8fWmTaPyO
2Q2KGCWVHqwiwLAU0b8PijRd0Vule0cJzANMFf2uBXHb+ACWvWv1HpmF80kjOGA8s3YzUCTEvkPW
Fm6favpiQNEeIZcgc5zm7BsxPFszjgs7COg12BAh6wZY9urb7jtkhjmBoS5BC/k9ZNnqqm6n8dOT
Nah7+OkxScWG0Fo3qhkJQeAyNqF/kxE5nkr7VIPHtukztgkqRd482q5eC7PYIZYMdBcf/Pz7x2vh
/MnaC0mHuZ4CMosD9ukXMlvZOIHK4TnfOd2PWCltkgja6dmYDY2gJSXeuN4FhIhemAHEOz0AYsNq
L7N6nNVrRCEcsor925md5C97m/K1Tuiy6yjT7wxTq+Hi673XJkZyDGxr8PTUxljdsXsVStyUftGx
6TsWgeO4eVeYG06m7zOQ0+WGmxH9/4IegBKuEWSnIwsQ0jecx6ZUSlJIhzny88Yx/5haVai7Hs4F
1tap+KmBKDs7eItwBC2t1O8gOA0E6wRaSbIEtFF4heWiwgIYqX+FWRN+LbKo/tl0qL+wbRDGdYRS
Ltr4Xi7UGzCf2bp4qwxe2K9PX+uUNI4aRgwyRUpCxlWBsoLCLoLR5w2tucgrB4JaSPeO6kfRDeEz
fgrKAPdb7++cqSnHjfNj+WBWT1TljshyxXLH4ume3o9QZZGMk4pnAwj5FTbaJtKnVr8Bpdhi55z5
O+oYnC3zLRsOwFIUq6fXUrV4QvCBU6KYE3Mvj3Z7Xcxm9mRYafykYPXS7ThkwwPnQrdLbUU8ZJoR
3gjFrK6soumPgP3Ffeq0zi6N6/IoSQkJXDRl6UZ7sTQ2q4eyGBXgdsrpwPa2qlPaCCJoixOlO2mD
/KqNokW9J7c3ZYK7lUW2FFLWvjo6+LtsrPBLXyGlBFWDjXk6u9xqfXTkFTWzRpq6pHWVso8MJ6ZX
hb8TwtQrrYcIVQA0bFK4oDlatfO7T/rhuyP3QvbJse9s5GOFuJWETeAybIIaHRYJgniChI2ibazm
5WbWzwkAjfMTP0mmeqvd2BL9PEcxqQtaame3DDdCz1Sardn/pbfBRJRN0DCUhQ50umycmtYdT4DU
tcOyf0pzC7ErgNvfMRrNL62ox2Up6S3jM0ndcMq50AJzpgGOYjSCgTZHz+m1LWPQRp1ILncWQX2g
521vEnR+riB9HilKjoppJIxg3CMAnh4yBzoL+U9a/V0vbf7/DEoeDRERvP7x4XDpvgxcwyn3rGXc
v6afhYTTg2KWmcsMJdE9Qn/Cp3Jm7mKljgYNT01+642B1CZXmXU3RIR3qZyOvpHb1jGo8wr5Wyg+
T0mHx8BnA3DCKcIXdPq08ANTqzRCHTMn3fyUM5jxGR8ax9QGj/z4CVzYt+gh8Jhc+DcOTh+nlzIn
RcPiJBBuSZSg11Rd7qlxnJKLYW7VHO+On6fLHOsS+33M8I76r/atKOh4+ZHektia6dMDsrzcd4Bc
k2OkhNU9+muSq9KoQi4llS1YT2MGSDaFo72kScPcpszn6FsNH1jZxXIXfdHsMoTFbvE/erpFQMzO
Tub62rKS6WXGXKAkRTCHWmw5uWzd232rmfsWNOonjDTlBSMJ8ZIhiHxWJOWP6lTyMxI3+Wdjimug
0Gw/93Xa+1Chk+euju2Xua35PII2I9l1SVaS90Hcal+FI2QD0rwMY7utWf8MVxNn9hIlx9RAyiSK
YanqiWPopTzqd2PlBG/KgB7xkGbOyOYEKreE0mKzSJJiTj5rKWOYzWC/SInTyVRS1h0IbM9x0BDS
gWhk/B0E8J13FI3TyMyon18Mgh+JgsoRRvGvx8SRiNYEDEbtN/7LVPaTgw4VZ0LJaWbftNA0t5q4
ZamsXi98S1Ve7EThOr230//pRdCXI4rSGZLyOIOj6BTd04kY2lepoV7hFRIiIRzFxhFzYaN3SCMD
ZsR6U5fx4jpdwOkwdrNoKKicCQ2bAcv+1kCX/mVOZJN5LQmrnkA4idZB6q8GcC4vVrLukGm5+rWR
nXkPN18/hiij6Ozk2rktmORt9OsXtpl3gruFqbRlQcZcrXzNCHKpY7zuWojffUt2Uo8RZeIXmPX+
jEOrv4fYTqgfMqedRmH6UJJCeJv15niYc5VIGqUEMfj4y9fOP31CIHRyG7AwY1i3fl8dlG49Ru+H
cLlt7pRoTLDWQvVUeIQQZW/Ip0lZjoSdxPtEDFUBqlHGqm8rhRK6dpeOzg4bnjHaIZCPIUxnZP7t
nKokMiZerL4leWAxtFBjCerrsTUJqkaSPMXA0QLJMZ0osKc2GJ5ed7FDeiqOgi5S0Cl27djR/sbz
gLRyTtPkoZnM4I9oi67bh445PeCuXF+DS1avNV9NuzFpurCQwdcgIdKx4L61RmVRi4T4qtTC1Wep
w89Ga//SqSpek4fBLgFuA9eKko0a4OxtWAyI4ZwsuCV/u2ZABiKGTYzfB3E+Un4MrERco4nLCTKy
tmrV8wKSC4AdLoAlHSDb/uk3w7kKyMLu4toFXk1+MEr1X2AM5VscRMlPiehXtqMQW3as0oandJAI
eGBGadxF6qz8bVTln9ksyYaTNn8zamt6i0zRfgUvmF8+XqNnkQug0UthxIBjqfJhFJ7eaRsIw4jr
ukLCYNhg41OBg1M3TANReko9xXdK4pSWR5dVO25SxBAmAnUcADqp25iPYak4u2GOeTtxBeEwPJBD
UG983e+ExpONz6LLo7+VyW3EnUxe3WTRthVvT0NgzKSBvHEn+jcZOeInwnuDF4tELMu1RnP6E1ZJ
8tzPMsZCQhWUOLj92ATeo9XEntLKavRGypCHR7mvYC4PHcaFR/wgqd2dpUPTiUx7gGCOLRADM0vA
UqnQZWHnkvYepkMEK6gAnBWyEgiXB0crZ31jmZ43XhaDOuh6vHpeB3yZ0zeiW21hDemIFL7P9WOf
KNGtXOv6Pie1+o6wSNubU3DjTsFeK+oAFRx0q35D8MH/606gg/GBLnPaNe2T9DhJywq2mKjLX23g
0Z1qiEOkStdhHCoHtSd/eUyP1kQ8az3nIG2Zs9FmvG/cq1fP2JIDD4Y0VIP1qw/YqEphLfegiuEe
NgMnTdQn8quJvRVpVWGuuLBI8BuzZDCoED+WQVaIJ4H88GVhmXgiKubjUAQWgbmRfOfoQJMBTou3
Ddnl+7gIahxsxvGQ1QyGpoDZHiCbjG4+JYC01Js9ZJ/Qz2sCXyfR1nu7wHqglFscw0tbvbGbpn3+
+KM836n4oaAx8PwXCtq7HfZ/zvkkQfQkHIOiRjgE28ojNVLZWftskuvHz1+K/paFpmrYSxmr6hTb
GPJvY0QRnQ7kp2QmPoUtwmtEguXVx5e68Cppvhi9LENMfpm2KrpbS5rCGv4cuchGQPzVRNBzJsoD
/tOqrxrh4Bm4M2g7cwigWFIJeoTE6UTj8GEOpMJjIkDsCjiltcQtJgY9gxRej9RBLvG69YuqIadE
dK/zjUfZUzaO4WNAMeW3KSC3SKsQ01Q9uVENgnLHNO8AcrtCPmrmVB8LAj1u66mstsgkZwNkBu/L
IbeUT7C11y06yaITLFMtd1NrMt/kqMgKD8Mj6YtVZc2zU8I0ceFk9tIh46eg9mWYFl/RJ2PCOWQV
QBI28h21ARnu7Z4wdedrBCxdeeOgy1eVYqPmrAeLZMASquKz2lban49f3PJeTj9BTjJFYYi5fIR0
+6cbkubQ6Efzu2y2j+8Vch0f6kRMr9bkMByZ461958Ly53r4CaDjhTa1rg7QjI1O3Qe5K6t9oO+m
0SLodzAxRjHyRGy0Z2fe8piy0p0u6DEVLhrlVeWoxzrYdioVLnK5YG+3orsJu1h67nDquUGaiy9l
inp0N0qF5U2LacwgRzhJdEqDLLSwlcPHT/tsVPEO1HAgs2oYvq1b09zuBtVJscaMF0+nGtj/IEWq
tnGVSz+br94EfjJBuZiJn75UIiXSNO8RJpZTY99iER9+n9Q6cxEzRUeE7IYXpLl+X2IE9mXSc/Dp
pB9vjVHqMbUbm9ePf/SyhFZLjPsAA0OpCCC2jmPo5ngYMB5DMoIt7m7oBqblY6XuBWnAV7XQnH9y
6FCkfHzVC4/65KqrKg0ZRxrgIML358A5gYQre0M01luPWrv04yhc8IfGEJ1AktNH3WYpvFMMUtxO
aM9NPoY/EqOOfIhRuhs4ccK2G1svMSrDJ9FORMLqZbEnut1gjU3KdzsKlA3u76UfTimMsIkzlVW2
GhZJTU9asRYBmSnwW0JTMq4M/OA3NvzzzhHOL7JTh/qS/hFJ/ukPt/Q5UqPegftAk/hD5LZ4jFRl
eMZWOvw7BpP6qlZqm/llnhcHNZ+R0+K6wvlAiRbthJZmj0kNO3mXDZPy0uitZVESx/GWRvLC43g/
/CD7L1jKGsCPOvahwuIFhWBpWFE52Y2Z1sbx49V2YVtjdI39MbbeKn+zfAP/OdXR5Uy0g9AgJhun
ormPJ3/OEljfpqN4H1/q0g+ifKTP0dHLoWI7vZRdOjMMDvaQyQrj22LKYC7iBTo/fXyZc4ktLdw7
oMzAnCpxTew2QtLFHR3PnJFgjidoZQqpEirWzt+gqgz9PulFabtxHw3Q/rp6xJWttCo/M0UseVJX
kcOa5Pnim0QgVrWrEXfk5LmSAfP5L12D7ocYHtqxdqYqJfoBR7QlCLecYceCUThEBdtb6VYX3jBj
Toa/aAaQZ60Z5mVUqnYbM8xMlLDAXU0WviaRrAoxd976hC89e+yTmXcQecC8d40wNQaGOlGWw5io
SGkFDDIh4CrFQ5Ez781KBde9WZs9uyitO1UjsjAtC8kNQt15mOtQ8shXpfolV/vrCPdro2y/dHfo
/9jLofpoTD1Xp6pSTU6EeI6ob4Jbut0M1fRNnUPzN6W6Yt9N1GXmMcFz4L5KCPz126zoH03NDnBg
4NMIMEiSyfO2rRHzWw1xfrFDs65skRIufCi2CisLz0YgFDgfpx9KGeKZtbCXXOYUzbFT0c3O2iZ6
f+EAoMKDtbxst9DAl3Xzny9fL4H4irFr3EJu8G7M+RpGJxCeShofYEAcexZWWfdJKaL7Eh9azJud
OXrFhvZlViTNg3xUbe3Ny967OnEJclRRcS9rh+b69J6wIG3gs4IWEyc8fK30Fo27XKf/MEie9/ow
dVewRXwpyd9a2mlfJ+L7MDAk8ze2kKXOOL0PoCudMsRibs3NrM4ITDeLGm9YMi7ion4su6Q81EGS
HJxerYmAtpzfepWRum0n0XPSTxMs+OFvaqtfVYLKkXgirUgV8vc0nET3pY2+baQh81t9VP1uTsON
nfW8UAF2xnYGBS2ML91YrWt8ZB3CvXmLkgQTtmV7u8Os1LnJtJHoIeR2Bykb7A1w53yVQvrgw3h/
RkyTVgXEMISLu3BHfvUkt3dTaej3sHT0rUr4vM4H0FMRBzMT0lWK79Ml0YZxb6e9wEEpcLLfVaup
jyX8px92Nej3eCfiT4GnmvPLNCPsWpmpqIpbGFhJYfASZM9m1Ea/BUr8+xqjJsi6YsSGkAQi6+Xj
NXPhPmlDaKeg3AHlrd9BmXVCauWqpnpRgqsMedheinLt+1AI7SeE9a1Imwt1DEkYCH1hUBFVBOJ5
+mDwd81iSmWa5CrP0p3eQ7PmRCGwL1P0+YetNiHMHFPNf1d6Mn0h4sSa95bRa6XPDDb1Ra3xD0rK
nMRvoqi6boIkfbMVg2Lg40dzfgIthxtsTlpNmbN/VdUvWAs5pUycFZQLTFfD6D5sGVx0KbP5z1+K
FDimt8ic6NZWD6U34i6JNQYzPd5APjaEpBnYSb+bzHELQruwR7BvIhUC3OQFmKtyRhXmNOolCETb
6Rksy1l9ZG5g/541NbyWHHnCTRc3aUqpJJN+VLzCjV3qwmOFtkbVtpRTJjdxugBCJ84wD5QxVFCa
2g9F73iFTqi3o/fhRpV47mBlYSfBhXDtoFTEEeD0WnaRQNfRl2sFaWG7Ffzrt6JBQbjDvrxtd+mo
SbmLe/Ts7OmMCaq32IbmqyozsaaXJOwkd9SZxLmatSPhEwtG5pq5HYUuDnONegwJDsS2Ouxq3wnV
mrx1Zwh+ViZW1LseIr1D0gAdwsbKvLBxAgADi0PIRSC8Fg3FUk7yZBggwcqm8VWf5PJo5wPOk1ge
f4UvArddGdOnj9fohY2TLB7om1SpIGbrLAc7ZGiXzTxLSBiBXzFo3GnJIG90UxeKnXe7g4UPh8yM
vI/TVzYq3ZAKxeEyeG3vmhzn/50c4QAp4T4w72Kw1yN9pnF09Kq+rmQDaMVJYh9fdR1yEl4e8Pfk
Xds31sHs07De2tnP168uL/wshbXFRGX9AVnRMkPNkO/Ucm73OB6bDszKyoB3pCpwr5NogN4f5YUp
ExahWfsptAYFA8sada2pBla4K0Rm/cQdH9uIPoICFMnp88cv63xb1+GwAUGBRBAJt8YZ7UwHn6pk
NEakGvw0swiZBM4m3mRi4rprMzM6fHzBc9CQxpS/cDFhIwMGWe7oP3VZiranbyWCQvOy1nyMgExM
vpPeFZOWvrKBEttZBY3tK4leXxvZOOwbQcJhP2rhYycL8wbI+fPsNjBMNPsGMxkTsGr9/WuzHSVh
p0q7BjCEgBRhW3/SKkpeA774t+Xzsn3UVXGxj/UyN2B1yPUTw6m83AeBTRQBRxkYdiyU4EWDpIr7
FxkOyXXbS5zXHz/B840ZGI0dkRKaQQqv7/QBDrUQg9zIEoy6nrSOXmSDq/SD9A3Bo4oFgIwZuxyS
duMGEcKsnaI01v7jWzhf2oZmwuVgqAzLjgnl6S1UuNlSXuPjKMLqlyU5yo3TaX+GsW4/63FAbJEJ
dZRDFUYYzNTTC0kRgwgWExdqhsBVlDQBKQWB+PjnnO9Y7Pq0IzqUKtDRtexcaiUMRC36HC0NKBnq
Fv/RGNP1z16FPZEVhpBw2YrXYkpjGmS5FUrqWqJU9gu9cI+JZLjRBJ7/FmYDJjAUj2XBF1ZPrKYd
XtzayVhNi+KG4V/t2YQH+B//lgu7L5ggJetSHVCZ26vqoHW6WVPqAHHtkDp3cTUObyFDZfRLGL8M
3WS8kCaU7BDYEvvb4d6WKV3vYVpKPV00M6bCSXCThYyZ8HKzNo7z8+VJk6DAk6ZpoAFc52uxIStB
kGUoSfX6b5BmKm5kQntM7LT9ufEczju6ZcLB6QpcZ/BVrj5GDZdENotU2pFs1e6VZlbSXaKo4rrD
ktZvExBFgBZDc015VL3AjMS3TjThM9bH6qftJLBNoK9jBPU/zs5jOXIlbc+3MjFrYX64hFH8Mwug
DD2bZJNtNgi2g/cmkbh6PegZSaeqGCy1zq6Dh0wgkeYzr+HdufSPvklWURWQtHu42AAu2PoyXzpm
nJ8JQU9VOnhfYnKOSVYPFJ+jV461UUV5i49XZXb5s899H6Qe/RUUi0Gh2HpG4QGV+XyYxh8WieMG
fZvp2/vzfvqFATeTM/EfFHPU5g7PBTjJEBlTuGcTSmS7RJECUrMYkbVvz83qGxfWqr+D1S/hNkat
xywOzPA4Z8uhCD0gv+NG1AUVtCUtBuMaSxGw/zIR4ldRL24aUKeyb412xcQIt62WwMbh1QS5NGW4
LgI6cc9cBm80rjkaObiANGI4bh3T+hM5xElkFaRCwk6HEAuieg8fNvm4GEL7jpQpGpLFiDPAnA3T
B7vKcPgRmOkGay/ij9Ue1mIfe8FcAdho/Rx9FiwaikQb8jLs57EAk2aXlw7i1X96+6wIQjgtlBXJ
D8FJHX58gzfRyUcrWBi69q0p0vqaPviy8xKh/+lpylAA7T0UeG3GO/726IPaDd2mKvSllWymzIr3
ZOR/XDlGOlfAB+Rah0zJPw5fqIq0dFYS6fM4LZqLmQg9dDvP3by/Z07iBgrqlJ4oQLFxAYce7du0
cJcZLeA6LLxqfm7z1HpG4Dp+ca1evwS77ASxo3cXM2LmsBmW+s+/GkXg1VmSravzEIcvmUaTX1cO
WRQR1lo69SvW6YiVSo0U8PtvepL28L28FRC89vHXnXs4FOCwMtF63ORMs8aVpwwq08DM6Qq4NDLk
Z3311lV9UE1b1Vz4gPpv1Bk6SYfD9QjI+M1EJlxCCw+4/KuNg6/rZetIjw7m4mzMPJv2aNtZoeVh
agPRi5zIA8xg+NiurWoCq7r19Pj+NBi/Q4rTJ6NLAASAhtPx7eRJLh2vxdaD8gDGD3JELDnU2063
AVSY0g9FPmMCMZdWfM8DOHWowIu/Fh11ONr2lv0jjUEZ7hNwAq/LYKlretLjvkUlxQxRBDIB4pcV
V17cCIWyAK30BfSPvwxcDkUJtjg2xkcAFc4AKaXVxROeECNQAQQMypDyKwZaiaG6j0mE7nFox9IG
ZTBIFIrdTqryiuAT4GfFARxC+6bsqMcaVsuDxPllWw12nm4S5vqu1/woQ2hk6q9HhKryoB6QOwmS
BXGHfdJmC3r2oFShZE9Od0dfysuCHjl3CW50tJIwak3tNXNTee0nIPZg26cWizSOMcQepat9rZ2h
+hS7kYmnXac+j25v/YizWvva6KkAJ2CJpA5GM3eh2hqjdocBroakgi0bVJ6JjtqbadUY2jTTgPov
sRUyyrm+oKAEeibTLhc9SfezjfbRvoydZMGlpEHRzqsbFAXwgNM3Wm/6X0sg5sj0F5b5uekrVBKd
alA30PHKLLBGEQ33VQz9KzSN2Ab8rIwGUucUSfPFbrKSl0uRbY91BzUF025xX8jofSIdwIV937Sd
2QczMctHsMAmVGjUC567SpbVZvQHHEfA83YuU9st7Sbq1s6GMBSqUb3vonwiVTO+LFgUfix1L/HC
rGkHWqqsknjjgR5DDdRc5uVqaYiwEe6sStoOIxcbVgPU8DcTsqxTwCpzBE6sBe06jIAwqpqrBoU9
8mRz3vDgdbXJIU7+yJZ+ZndT9TSDeMacxjJqH1kqX2AUBDBrfBn9ciHBjyeiTArMOQjmWdY/yNTG
+cnXx/YlR/0LuCDgKg3PMRvv5C7XjXAwemDaKQFUAs7Kmj5UWP2C4S5n5BBQHo/XjmiCMQt+c6hV
sJ+SII6k+4x8SFaHVuJ7d83STTcWs2mEo0vxDJsOW87bhW+F3W27SD5PsXoNsBhdFYxZ7m0VisFz
MPYtZ/H7R8FbR5QgVYQUAN2PdP/wiAIFtNA2tpGe1Rvvvq6K+anvdf/MKKehEiehxylPhOisF9rR
FUMNwSz1JIOeIottJpddZPvY+uofRSx2biVegODcZN6CgBL0K4UxYtDG+n1XTmeqQyfxIVJQuMxC
XKIhSPJ4dCQbZuMN0oT5E1kq+gYHr99U9dJft06kzqRCp1OLuBp1Hg9JJS4d/6iAL+1WFoR9q3Vp
4+4bq4h+Nb17zrv0jVGMNaMh5IVPSTP78APavhJuj11HaDhDvpN2bH9M0z4+k26/MW3EIASUND2A
jB23ltEkx7imQUe3i6YcZ4lu2WHEtYqyu2cSpzfeB2QTXUrgdqiIHssKdhadcRdr6VB43I956qpd
1ABqfX/ZnwJu+CL0Q8FDrBc0BafDaRth1/RZihM5Gtkdrj4V+Oxw0fPF245RFTVoJMxji9AJ2syB
lin5qbUcWYezkBleE007Xo7WWExnNsobb0+ATCPQIaFA/u+o/9YnbWEje45kR1c5W4h83jY3ENJ5
/+3fGAXuNzAr0C+0Jo5fPlrmrMtyWjZ+jOcFxQcCTB/HlvdHOS0FrKRLgFNcmoizUnQ4nOPOxYOp
cNyGmDWSH8wco5pgsji+2X9WSA8t2Sraqw/YYFqwN5p2R0dW3FEI9B96XGZrquvLTyhsWcXdWWTP
7z/fadjLLJOlUhDxBZ0M8/Dx7MxzlrGg7mC0EAvDdJX9Zqty1qep/bDMQj2D+EMAyoXSWNJeu3x/
/Df2FCVFb9WqICAFkHM4fm62PQ6WlIEBF1oXdYV1KxZUc6gXqHr88VA01im5UzEjQTqGDosxdyaZ
GU0Ivwo7Q8RDttSRYZ917rmS2WkVYGXYU8ilt7ACyI4Rlri9FhG+6mQTmeovE3xWXrLFV89jKpIL
E5H/D+No5A9xFKc0h03nEzisLDuz9n6rGh8GuDyFBU4ZuIMPRfXo4ya0nfQoBQvjoA2WXqlo0T8n
+Th8KzzFO0PKcIdAtrLyrlH1sl7KLu/Ka51WICpwwOtflCbMJ693ig/InJldiP1oi9gKh60VTIug
Lm0NiXvXydIW22WR+o98kLOFK2dMfR7njfKXF8nO3NRxnWgBVUPnzPo9XT/IodHqIIBHSJpr9XD9
DJkzN0akEHVBA2tDdmGHVZuZn+FCemeGOs2b1nquDQsMpglYyKNjSeiNBU0HiWVlWal51enm4gVN
Vtt3nkVL7IL6QwOgW4r2nJ77GyOvhXfYKRQJafYejex0rUKUBAue2ZTDS5XhCWIbc7+z3Nb6aib5
vLOj9o97H6BPaGw6sOgpZZ8A8rAJ6Vk9CL16S0/zCC0M8QllLnHbR+lCCJOfIw7/LiQfLNeVB8N5
z2ek8+Eft29z0godpbYmzHOjfSoR/XRCA16mtWtjb7QuVWzFHW5mlgZmz4fi5+VN8eT61chpOhTJ
h1RGJBR1o6HOVZDbfHSH0t7AhzDbcO5QyL00xrb9XvdV95hwq+mbUiTpF3yNfPRMMev40ENVxqix
8vQJ0yhtJG3QsmLbxHWe38xR7mgBhokttKax6bqg9bTS2AADNrQNmY79S3NVX11kOCZjL932aOO2
HTKE6ZKrz53WucmmWbJovJhjwpOg4pQa//SUQ+ScrU5rEQwNmcW6Yf7SQOoEsiPoJeHgtfT9DaWx
EY4BFsM29ILN+wfqenUdfi/Ao2tMB1+H3XfcP40hSXl6Oo2UsN3iNjchu61aWx3WnvFwsWKm4D24
5l1U5yj7vT/2ye1NmQQlXNRGIbHSmzi6N2BqaWBDFkRP6ItcIc7bhvyC9e/b6b++z/8z/ll/+PfL
9P/6b/79vW6A8sXJcPTPf903P6unofv5c7h9bf57/dX/878e/uK/btPvOGzWv4bj/+vgl/j7/xl/
8zq8HvyDnBylr4fxZ6cef/ZjMfwegCdd/8//1x/+7efvv/JRNT//+XfsHKph/WtxWld//8+PLn/8
8+9E5X+Z8PXv/+eHd68lvxd29euQvp78xs/XfuCX/X8QOcHPAupHXZWl9ve/yZ+/f2L9g4BqDamA
CvBVVhnLiqw7+effbecf0GX4KeE+gDNjbUn3NbYq/Mj8B4Eud6XBAbC2hM2//+83P/hG//eb/a0a
yw91Wg09v324LHUk8NeipOsgUk3X8liLYxRQC9G4TCiyYDlXO1oF4rDTz4SP1tGh/HuYlVjPFNAR
JaM73GiFNLH6iNBLxbZpfHTMXn9pHR1/9pQ9/4hfVvqYNA6GylaFMXw1VJB7Vaw4oLLWKveZh8k7
jlKu/inpubwCVU0eqnZq9cR2EH+5FpVTfkxyVZTXuYD/HCA/Iu58OSV4wlY4jgT1OGfAzMzJkwEd
XO1LGRnGkyxSCGc5Dnx7JV0QQUk5+E9pDf2RTrrQN1g3ZteUN3Lsp/rcu+dsReHoL8vlPx/lrx9h
TZn/cjass0NUBzzJZoNCF1o/0l+OIXoglQDxSdUpWsIO+Vp38Z7s6jkWLLr/Ovr6fx1o3ejvDXT0
GZaEy0L2DIQw4yfV4HpaeIFjQZ6W1tYw/QAyytWAytT7wx59fd6LkAMlN3T0wYyCgzt8vxgbKDRf
dNheivhqqn25pbyPL3HkRjsbY3Ti+8E9c+idtDPWUWkeUN2ndckNeXTqtSCJI1/OUbBYo7+y99Nt
XrhVSDHQ/NDmZV8FPRKPO5mbyyahU7ufld1sCnbMmVz4dwT7l3k34d6AcSV7pGburjIChxPQl5UA
xzNreADXApb7mIhbSpDmHKTW3FpBSleHyh+w5jsvjuWMP2tR3rZpJtKLeCp8PL2HUb8BBzGArI06
9SmtZfRI2W180MbaV1dNZ+DlCPYER1QbarTa29moGuJ1B0vFwVu980ZZ4C3d1eJl1qxJBqWFZRA3
ryu+rceNvtNLw5gCq7MdhYtnph6beKJhMSPwx/UthXbVxhm1t1r01CanQp+3vuizr2TCenvmvlyX
4vGUkdLSD6adTlh+FMYJxyWdUyOqxJT24Ws67YuKNPWtmc9Kfp+wfdfPg0gOsRsFC0LHo7FK2KlO
TG6PII2B0IU/eE7o9eNwg0lx+oEWEYIMLmoPKP3qd1quNduyaLsHkQHb6pBuBtMmtfFGWEl9pfCt
3dbkJ5s5t2lbv7+Tjk6K3wvJW1kOoJSoQxwX3zw83XJVY+yrKk3uy8yHIt4v+CnVjd48QmyV9fb9
EU9k35gcyA7wGMnSiOM963Dt4ghU5C04ubBHnuleFK73MzLLavqqmi6uAspwyH+3elJcwHb29UA6
eeRtU9GPr1Zn5c/DKq0TTlqE9v6CeUwgoVQL5GPL6Tl1Ub/iZ1Z2TiDk6F5bJ2r1OkFHheITh89R
KU1Hm14tNp+UqvlTA/eVC2BaR39/dk5ONnqTKzCAJjmJKyS7w8lRCOM7aHtGvE5FbKwl2IAY3esA
7vYBXpYMPTc7hyY+yZd5NzYGLWTwJbSLxLpI/nJdCMoLmjmWmN6DnISJgpRAthd+uxIX6rH5Yjdq
oXfSFVKCtu5nXLWovymQPa56ev/935hmqMX27yoBFZHjTpytptVnrEbf14ohfg7WsqOXHp1bg28O
gyEc9A+4ZRzmh29cigLxLNFgLblM+mXh5PU2zyF/h4kVuXmQxrb9dZJzcRmZIHhRdIIXN+Vl8p0C
ZHpXFx7msCPcBEjGSIj+f0wBQRyICYPE7xjApGpcGBML28u2SAYElXXtkmgn/vNRyPVQs4R7a6xX
2uEMNHGHlr/faUGcGcMHt5ZlQFfH+vT+uxwnKaysFYPDrtHZM/bxXnchNhnLzDwbVlLuNKfP9+1g
lBdRay13s5PHF5Y9mjAg3Ojy/ZHXL3h03BOCksxCIQB2ckwgNHFPFggLI8eOqibSUnXCjmW9aQ+Z
rfwNuij1LTgo7bOrpEzZ1XH28P4TnBQf15eHHQuNFAkm0PNHi6yPW320vfXGkSnFRg2T+y4DVrl4
nbgHtOFcNt0Q7/vRmi4j4o6rqIuay9xw5s1SuMOVAcvtVsQIlA8ejdwzJ80bJz+ZPs9ogVgA338U
uqE3DYk49WLg051xnzvO+BAD/Fqbmct04xVG0+3en5C3FsPa9eBgI5Q6uWvmak6tykLJhHO2hMja
L9c2guLfKjj64OesfpOCVr1Vvac+vz/yG6cqtg/EHJSrVsezo8Pbj0e9FDW9ZgtN4U3RWSzIRk4b
P7a7NMh7BywwojQf/3hUFiD1G7AZKyLo6KJDh7ubinkVWNLaX54E4KVkFK3Ufb1H7cNIR2pK01Lu
3x/2pJLDN/XAFiDBSKy65oKHWxtF4qn16jYOhwKjCdZc3V/0Wmsae8ep2qu4qiMBx1NvtC0NSOMK
8X5rurLKUfulhtWqm4LiEl+0eEb8Sk3KkRe4HXlGGOeliacaxXAakL5aviH6s5gX/tj2EeIlAJGo
HtttsSUzW+TOKDzvoxfb5RT0M9HPhWGPQl32Zkk7fi6Xvgp7y+nq6x4zcbFTdVpeWDGx5waVaefZ
9GYLL1rNdO8yOdpqb3Z9QR+7ypwxGNyxUnCmigRs+5z7XVBLFM0v3p/JE57HOpOodAMWItpeTaYO
Z9LytWIU+sIO9s3hOkLNBN4TBCwi3zjajXE1hlmZ65t0KuRNlM+Kkk9q3vp+Zl+oHJ0/T43NZZZY
/l076Ob9ZEmyzPcf8o2rjNMbwhaIf1g6xwe5QiehrybA/KZeOT9oE0lkEdrpTE/sjeMUJBsXBUAN
urTH0bPtd7PiwxN3JQ35BuwBVMukA74O989040W1ujFWyOfGgyIfprmrn8n53nxP8DmAbUGo0tI8
/BYDfKdUKUqATqYZnw1T9WGGIOUZeM5bn5x8aoVTwVFeO2CHw5DFlTrJc4yhaWXdwOPRQlq05U6J
ERUMVTb+ZU0PdC/MLt157Zx+MPvFv2zS3MzpvHfVS1JzVmf6ooe+kdhxoLKzzZTTk5T9jRj1Wsfh
YDnuhSpfz9MBa3C8BJFCGGBubwEiZJ+aWsZ3i/INqrXZp3nQnTO36knTckU6U+3nUmfktf54OD2J
bU1kPIQNBX2yfWHGOHQ4Uu69Rosv6gUZBBzt3V+UfSyqkXF/NYCHu3EkLfUIc6Fztmyni4LHgXHE
/bUG5sesUmSdYH9XLbGS5k2bsga5kFTD2Tbi6epfgQNiPVdXVPtJK6dHn9qVEtBuYg5bK5f4vnUK
Ha6k16u91hvGpabkoyTpxydXp3XcZRIbP2zhNxDgantXQCjH2hgHStIeUcpwzpJvpru4+6pNbcra
tndmx66n/GEAxDP/zj6hoaBUfXTnyTwt62GgRCBl/c3mDmhQxabz6SA6fC6WOL1fqfOa+prPmavl
5lEwGZd2ja8087NEZCfj0hVpmBXWc6t05zmtV06yUM639w++N9cibnywRWEIY3t1HF+VlN66GbKB
2Sb6Fd2SCT2iXKeHWZn151jTsClIUozrNTKq1WHOrgKr9ybE3eYUpotwmjOQzNOYaq3J0OZEqMli
ixzdvJVVzyCyiC7mGqlCDdfTmpKQnYd2V2O1LNM5OhNTnegKsyFtqkD0xKgIcTIfbUgrcSgQ+Ey9
WWnW4yhnNBOWcVHuVdnLethPDWKjARLXtI1qLLCRwSM1lxdxGkHGRmcBzcuk8AZ6wKaYiw2ct3Tv
Oksyf8bvBqwwNJshu/dbjMF2EOZLtPmFkxhnrto3TjT6JpRlKJjQWvhtb/aXFBTdHsPNR17DnQz5
gFBfdlF7yg/qAq/iurOLWzMaM/QYTPus4Mt6pB/tFMJRE8481XQm8ejId7Lah7foarhZjMljuvTi
Z9qXkCGGrEQVH5HJVHvAw7i/wThciJ+6JZePeeeBBIyF1W7PLOt1Y548DhINyMuTOXENHR6xSqBB
0kwwPka7Sj/KNhMbSr1+FOCHNH1uQHj3MJxV9tzKfg4z4ROgRQ1CVn/+HNCgkMj1oIUDWD1aWalq
9MKJca/uY2P5MmIQ4MAMMY3bdNL6ZU8YFFXbysnta4hkSbHPPRmnVzUuPOdIrG+c8itii7LvKstD
BnE0I1qE4KebxpSz7TZggaCXqOJz6ckbB6ZjkqzSBcU3hmV4OErlYYDjISkaSNePm0C0WcKOQbQ9
0GqEtd+f3TcHo6hEAWIlJNpHkWVVOv5A/5HmZD3V2Pxk3utQlZ8lhkgv74/0xuRR9GTWoF9wcR8j
bXIUqoURrzsLYbPLBLwq3jtFeqYifeIIzDkEJXcl5WKTAVPpaLW4EKKVjWQuQbmTBl2zoOoypMVy
GdN7enWQ1DQvMRfyNwo39xV7mzVBrMU/TDmO0EyH4tUbDcprIKZ/lWmMN5SOj3vIH7NWNzszBTGK
oNvTn08O5Q+L7NCFX3UMgKHSKDyFPzI+8J6xTQcfOTG9sc8cbm9cC6s4KwVPUFUUBI5C16JsqYLE
jKLRLA/7lbiYmr3xbNUJbuX52J+7FN440cBVr7boNMfgoRzd/W2Saz3B8bq6kF3P9Wn5YpoJhmlL
j7VRN8dBihXBDTxuLDitYUANOHFQRZuxp04xp9w0ebpcjtQgA5F75YXTe/Gu9Toz8EmZL2vNukEY
EbHubOi7MxH4W+sV6xNImCxYWuhHC8lc6tlo3EgLajIo0tQuvdCU/qfIyHW50kTlolm5KSh9HG72
ZOi0URTkuiAvxVW3iAR8FzIR7y+vt3Y5ZC+KbB713JNbbcG62pZofSLYH/mbbnawdWp8a5UJKHG7
/PPBgNOvKgv0/lCCOXyleRF62cHHDRqsCm9SvD8v6576kl3H/pk04K1vxD5HJIRThTvi6BshxARs
CVh6sAhvCODA95cFYI+H91/ojahytbKALEbSuXZtDl8oT5TbQa3Vgil1h5AkoNvVy0BnuX+cezTz
pvTc3Xv6XjRt2DOg4QB+Igx/OKKgLdUAqYzDmCw3yO25uReDNp9Z4aerAhgRWp6/oZ9kskdxq4Ga
LxUPrrNpRKFS19wIc8DFcLeGm8T79+fwrTcCBEcfGJwW18zRSTBmKI1pIC/CVUBjA2KmDWKwhmcO
uDeiUKp6cC4h0bDYkeA4nLhcJSqtI9xToqnXvneoRgZwdeIrbErlxZjZadBnRfeo53F2h8B/ExS0
qENfLP6mEUgLiAx9mczV0DPMHKgn3fg9l5X/NAOsuLXNJXsh0YrOYcLf+BAwlWncQ0td2x9HgV8x
1VZa+iywHvcIUsiavos7SJ+WbWR+ef9DnC5migkA11DiIFb3jo9kW0SUTIwV2qe7MKMrmoFKc8qw
srp5vQm7+Cn15HCO9XYi5wvc42Dco3eEGzHOdc2SxiMw2orOes2aBl1UI8Neq8y8fSX156mfhRG4
anDu/Sl/LXMf5KvCbHA3DXBmVS7r1/en499VyMMwlwf7NxOPTjZNncMlUzqKtrOPCq+jJ23z0KtF
0571ZimKK6ouIntaqglzDzOOjV8YfKZd2KWRA8qwG7LmQTRT5Yddp+l3lYPM5S5LRoQqqPHiPQtm
xr7gwxdk19LWX9aDtw5kZPVTOE2o2xEv+2LrAx9UYa0vhhmkNAiswGuiTAs9LwcDm/V+l19NCKeJ
jT4sMOiBGMLqEMtiZJthzi09pAKm/yxA6D1SNCfnXaQcH6hhZUBO4q76PtVG2l8Po1idFEVjo34z
W7MIeUqFUaRked8ULrVQbt21tzvUZiUDUCPqk+XAV9z6nYFVcRwtdcc8mc01pcVWhaD9wdXkSy6/
zybmeXBxxrnjF31x40Z5LLDvpjSFzJifvLhoErD/xnaRgYNkyEvbrZhTIRsfP2qUp5Mw1WcknSQ0
hDxoRsP4NmhG9c2neFkRryVQsnLmZNnoc6IBetA0+yON4phYZurireFJV4SlP0O56gmdaehXuCnC
MbV/9H1TmJtZTPZVHE01QmRimvZVU+Faa+iNG1A97HK0pt0cWF8/LN9ba2w+ORQq7IUZllElLLL4
tn6YTGJX/KQs/MGN0nLLnagyVE7NrBtssAcdVoLo/3iUYWgKBdC7G7lPvcTG2yBNEmufdGnxWMps
/tyD4/g8q/LBasfsskudzth6Udn9bHvT+J5Pbf0p8rXlA3J8dQ7vbBA/PDkDrdUoc9UfcApqUAiz
rSbbWDC3wDLAQjBAwyk1471tCZrocTx8NKYRjG/h9sYLlRFrucpE4lnbws2wLC4TSGYbUZVqD56w
kDuZKFx7zGnARrGcGvODy9590DsHbHpqeNqnIVXe96zpoP9XXpw8WfwugOC5h7SuR9J2YC418mtv
UC+HQqbpz0WblbdiQDsjLM0ZBay8M6zyarTdkXXmxYPBF+tiJ5iEEz3B8zRNTFdi40ZiVlAE2awP
d5NKi295Vsq7wnaHb3mHH/slaiDZZQsZL1iq2WFxGkb/VGdZYgRtl6YioFarYuoOs4Gzet25W+GM
JkbBVt0kO8eYdWer48CdbX1gaqu2TQT6H4tk9EXsIQUtKdsmerXnBfvOsrTBoiwKinqo45aKMEmT
7GcEt5zAdxfxJCYtHigHOyj6jt7Yxxt79rpiP3vx/KOyNBAlLeoGm6XREV2rjapMgzkfmpeizKp6
U7Q9pHCNHua30cVdFZO/tBvDBkHpJexLNA32WOHiRNNIv+q2s5Oq8jrVWw6V1gcje6FNIl83ocI2
o+vrNCgNZV3zvJipgiabfuWGW300RnJPiHhCjiESPfIKuovrbhYzkZD/ZJn+rH1DYoSia9Fnp4pr
hBq9DN9hGflf9bqaPmPNUvDdForhAaUvKEoU3tqc/asbItT9sbzXinKteFGn/IiW7vJ5XIsVY+cY
Pa66Ve2vZntFsklwG37RW4nN7pSI/n4Bjg69cRHmF3dKog8pRza61306PlIiWBDkiQH8VMBIVJC2
eD7tQS+0AJMtZU9XrWenDZ+8MzD8NCr/vurr4vvQG8m0kdkit6LJYNHFqSYfli4V39qp6O91Ce8l
aOxJ/ybbsXBX3aFcp3Te6hlV0qbBKyvNf42d0D+pTDcxOLb7+AG4Fz6MGoAQB7VUKZjixtOXoK4X
x96Y9GweJfLKDZJXSM8jI9e7V3OD69DGbm0Yi+MQORu8SFt5HWljOW/0LC0+xpZsvT0VL/ujYQ5D
jFhSnj3quFl9I32jyh5FtveKJW7+KVXj8GSb07xc6Dhqwy502d0rkX74hJxz9PsAKjnS0b3vXPy9
A2TGsUL1LC36VUPq+DS4sZU/OdZSfObk9r0bHTk9Jyiapv4+OFGeXOBa0c7BJFWhwHgVz16Bnvqu
1bms8ORNp6dOp2G3JXml5dKqMdautVZFeBMviQE3U1oFivfTiAC2Y9RKBWhoTjcp/NUbnCyTW62N
9NfegAsfxLJQP2BaxhW0SErSl75Aei+07MpBI8BP/K/476BZCfyju064tIsrMaF9lvuZAX24ssy7
oYCKGQzC6o0LE+MITg4ryu/7EWjZBuARGDK8kHBySahgZmCNOEs3malQGAcfTjyUawo6NOL9PT2W
1PVfGSCyePO8T3aJNxj11u2s5Fl6S2fuo97cdxlOL4UVJ1exZMMpraPhmUcZGpEjon+4XI8oX20Q
/p7URewt2l3vwPMMe2HH3xdblf1msaV5Z0SdYSDz39UXfSTACGhJJb/bi23hSMlZWdNQ8NeGp97N
3jaKNVuGqdfhn+c2djQhjTV63xw8ZF4Kp/G7Gz+ul21epkUa6G2ZfEZvwsb127FR5e5KW39A1pY6
9RJD2t8Pg0XrksMhdi4hcJtfUwudx0DD1XoMlKHcD7Nh0Kad9Yi/p1Vtgl5D5OLh3My1tml0rb7H
AcFPw3QWg77Hh1vGF6Mx+Z8B7ccAK9IeuQ+FQB+4126+5WjW4Y5RDI7uisooNyVONz4mTCaA+F5U
9j0sVIVpM6RxGcTA5TBiavTFCfJ8Gb1NhMtFCY91aKNda2tpFkBlngwU0LxivIn4cj9E58ovVDVt
nLSzyH3yvSWbgqLLCnjlbVu+EhMCyS2l37PAJ1ufAkNI61XNRQmakJhPwz5i1nFTd9eoNNM8Tt5o
9M2GOmhm3jn96N9r2TA8NlGS3DmIl94nieGqq6pn95oKyC/hgDE/dlXnx8E8ZVTgvQncI66IvfpK
8EcGgt+9mW0iXXZocxlpPsF8nZUOvW7qH2JVmF9y7L85tBaV24jTO+5dgXNA6NujpOed6Bvkav1f
We9or6NJ+1NfVCLASuKnBTIqNpDPrOJqZ6ZSn3aWpQxMVDs5bGH0AoOBbmHuXDrY7WOOv7gMm8YU
ywP7I2nCeYijOqzZh0WQx5r3Rao8Ka7wsqiK6wIbwynw0lFl14gJdCBaCr3osDUosvwyF7p9OyL+
ZITI/o0i1AyqaYEJDqG7FWO7mhu0ZV5uW9zLrQ0my9WwNzU1envXrNLmavaynDhBz7p4p0W6WJU3
Oxt41KgGHNLH+bnotOwJXxp/3nZ0HbD17jVbBC7iOc96jWw0OoNiwjDKyKF+t4Mf59tZZLnajJOf
fwI7BS068mv9RZRu/FHUc2leme6cXNWzaywbkTeYzOe+IsxmqXzo3JwQy4q87MI3LJldedMobysq
aOSRyOgU2GNbY7WRcB6GYJrdYtz2Tu9ayN61/nTJap8vqtxzy43lz6xrJTT3Jp91o9wigla6N0WN
FGlAXDUSviSaj9C+7P1Ho3Slt6vVFP2YpiF2d8tcxAV2McKsLsxRgHuuai/5NblZxLMRrNzijqHf
ichc1sGBO2wS6ZnfuT3nFzaTwJ8RSPlDjQcPFZOm/NAYSRJdNmbUfdEbv7oHy51H21KX7b6WUw66
AR80wurGmOYw1gZnGzddlpLJF8mdbY8DuXOjq/KmW0Yt3i56ZHTbZpixHXTqrN/YkqAg0JUwl13R
K7ffdU6ZQwkDvSbYYWOehTYEjhELApWN2yaq5rCjNueIIB+LCu8rmSwvAOzbO4N0Z94SoVDsh6ZV
Y+QKZIxmhEzyZuvpRYTTqzG1bRAZLcoW4B5shY644q/8j3jpciQGQf/UghArIFREbmmYNAQBCE7M
MyXQt1J7GuMQTE1sSmCYHmaXCuxV1ZUd9krCTPaNlvc/3byKoFjacRKcyWX5WyeZ7ErqpjeBZegx
AkNYEVGtNXD9tDV2DZPfb2Sf9b8qzRSBqZfmmdz5DWAZzLAVtQWUaUXSHpWprBasQWNT1LGxKAj0
YaqGYNEWHzO2Yv4RJaX86IiKo8co2+dc85r7Vvn29n+xdx5Ldhvbmn4iKODNFGb78pacIIpVFLxJ
AAn39PeDdKKvWFSTcWY96CElsvYumMxcv5WWzvyk8IL7xKEpMigVWk4KsoF+lxz7b2CHjd4ccBXF
CKEpP159RJRqY/cEfS30wqBxSsvV9+acrMfRVW6HFm2ErJvlN/d8u6ef7gOTPUqrLcEYCPQTruYk
7Eo8yXyq0cizMmtEnBRDTrIh8ee73sFHl7mGXAPRzL9Lnvr5s0HXNiUpni/8np8RUT3x4sKt+exu
zRdIsMk99GPVf+n1+o3TaHy7dST4vaL8zgrxLyw4n0wx6ea6QfD1OQaoKEtvGfWJp2+xWkT6w4dM
TWCNJUVB6Goxr71rHeMkab6hYCVoRh37U9nO8XfbntPfQJs/33hCClGFQKHBgkMf/njj50yhAYne
bn7TSZ4YgqqTocYioqTESH1y519hz/Pf3PftafrxviOVRbIDdYuQlWLfHz9U6TSvXFeknkaSGyes
L4wLK6ehhiypC/+j3P/6ff+X94/rTTY1fDXaCnCXTx+oZnIWLdLJXmmaXTPgUUxMymHXmTMnO5sd
awSUmOyX0LagloWC39hH+pnee6qodyui3pM2S8RMZualwaSbnI1//SX/5aKwGfJgIFmBEfgsApzy
0W1TfU44irS2PxWA5whx0tzYqUL7+PVn/YuAHDsHgWuIDVEeqp+ph0lRy2quHdxYY9PQCULGUtDM
3rAGxkSGNKkjDqE8g2cmL3KdlWRvpGSe+GRX1G70m++y3e0fnwZuDPg9AZ7I9bHp/Hhz0ORZdrJp
UTIvsYZLrVCDyFFt1a+nEtNGGA+us3MLG4FSzfZDnKihc8zCmOF+KIrqNb+5Ef+CwLr4LKETXH78
psr88Qtlhqu0w4LfYczJwBTlaiJu57jRroV7V6UNcHeVtvukES6H9HUJS2mInZDxeOjyfPwyggxG
su3j8NdX6ucnZPte0FJIqLDDfNZmd/rsGcvAE5KXVRnOa69ipltwUiWucihX8Tuh4s9LJFJYuAjs
JshiYV1/vA6DMqqCBxJSvZ7clwUKy8+GoS/8wdsGhGThrJ0XFBttwcvTb+7C9sM/PRVohHAU8EjY
0IufbgIrD75jb00CIZoyHEZaTiZmvt88fP9ySXn0eBdw1NCA8ZMuz7bzVds0iikD5GOB9Pq2o79v
R9NGf3RLe/mdfefnYw773Na0Dk0GxPOZVSgALZA5sdFK0SU3FuFGYZ3XTmAOSNR+/bj8y0c58HCY
RDcHnPq51X2s9E4bNttOWso1XId+6w8GLlxFPP9ugd22iU93CycqNScsfJB/fy3A/1ADJQ5OtTEl
1mie0+psy7p9Sc2qbOEba/L1x2Se/FiZ+kvlKephWvU/9TFrQiSZatAO4MnSaZqT2SHJFFJZI/Cb
eGdLcqaYY53pRLfE77KD//Xy0F+JVBiFKhTsj0/36M2IRhPeJpCs/Dtl79OuX6R1R1LTevz1nfh5
RYGw5l5TUwGQ7fxUwzfisCsIyks5wClqddPJonfJ/hLzR05hMyUZ9lh+oVQ17075bJJnRjpWOr4J
wgqGqFs7UQVuhXIsNCAz9Ls29RLv8Ovv+Jdy4odbiJ6CSEqCzzgW4/X6dBIwBrWPS3VNgxXKcHlJ
spkwrgnbhxeU4NhzmCjjUu5trU6n/TDrxHOgN+rRFhdOHM6Opc442+0OHQhr/E60osEiSOgNjfK8
yzH1Nb1ybecCum6elqQJKrLMY1/HyNT6Mwk606myjO5KVllfUCeSzFGfqOl8VGSsQkkoyLWvezgL
/Tcvyl+73adfHVPRxotzBYhm/LTWxAQbF0BenAU5bO4nRShzWKpu8RUkwmjC1ZXE/oMmOkVYLGbZ
7that649x1quMAShIhdZQ7MxhdDOQy+d3PhaQj88GFm+vNO0DJSYe+baEKjJrfc5hcmvedXwy6uU
ARNuNWdpD8+Ypf+tWgY0E8ctCRxYKAjv+UT70+JQFpyC00BRGfhoJ3WCtlum34gofz5eoStgajMs
DvOcJj9nFnKl3EyLBySkMm4veSW9ed/XS5+GZWV2+2x1lfVp6eIa4DurqwNKPBIXMtk24djCdYLY
WZ4SJvOAjxvcI9aj0Z3z9TeSp5+2FHQJ1HGyg5JtQIb29v//sUjZAN/aDMEXOFo+7xPZryQACvU3
W8q/fYrHMkgNFYcaBFw/fgoIiZXzsgIppU4CQo6oIBjXPGt/89T+tOSi7icyh4hUdB3bGPXj5yib
y7onsDaY2jYlhdXWfJJGaA2uhrrZ58lMuPnGHRGfavanzsoKa/frJeOn8wHfgOuJoRuVFNU7n56u
Sa1HQ6x8A1NvlF1vqo3v4FC7DM6cjAB6wxwRCO/tdWjD219/9E/7Nh/9V5AGn4pL+rO3gCj+TlLg
DdM6iTWYcKtcbQUB9yw62h3BI1Xw68/7l5u6zcbOZrsiJeFzLFXMW47uFuhlaAv1OJfmx4JD/zd3
1Pn5UzbLNxPR5uncDuY/3tKY+Xwol5FcKbuyXgpA62KXeibYfsepIY3yvkgK6MoUh06mynqM1uVm
WFpMuBNIkzgDq403TdbLd4Uir8E3F3hjR5qNPIx1XZImb1OLrqSSdaDpQdt7fVrvEbrp16XjDM5O
nzKHPvS1MXp/5Jt+JS7IUyJZFKMZrrxTtE9rCunpQu0rRiTLaeRNs7RK5xOpqcL+14ryQLVsHn93
S0OMB+w2drKriDnyImjauPIpRzTLsFCQC4SDSVlRBAxN8IxXJIm5Y6OfGcPYqV70GFN22IGz3pkw
Tc1jw3S8nGe9WNGnz+MgornCDR4M/Vxqft0OdEzBcvevK5ItLUwJEp3DPE2bkSsqG30/FKvHiWI1
mhtFiZ2BmEhKEcKel+UuQYyFBWIu48ec8oy3vrVbhARqPvVfWujoo+W0Q+YzE5LF/dfT9Z/cktu/
t5pPQSmf/vh/T0P5IUHll+kq/w/mpmxx0oSm/+Nl+yk75UwGzNj8Mzrl//yjv+NTdO0PB5U5Exbi
Nd6NbUD8Oz5FV/8gLgOrBGpZJmZi0f43PsX4Q6coA4Bnk71tMQL/G5+i/YEmlbRAVq6/EhC1/yY+
BZPAz68tQ5KKFZW1gQrMz0lpJVhytdrIo9S6T2/n3gBP0srqmJrIJeK1L0ImGHS8PfxMo+5GvS+f
Hav9SJry67gYJ10Ob7lae5G1VCv93e3gOw2UU2MxmMyrY9wRB4aMujen0Knix5mUPPKwpzfZth2B
HVAmiphukpzeL6OOnycHWHerkim7+LZ2lOqQuoSnTPQJsVZ4gZpoN6SW3lYqNfLj2Ey+oWhXULf6
QzedeMlOZP0lp05Jn+Zs+K6TvUoPyiSva32rrK/HmPbl3vGZrAr+Ryd9O42/aXgUUltc17N1mZ3i
VXe0E8keyTkxhYFySR61tkoiCIVLrJPjJO32HodKtWdhlSGzg0mNsHa39kI/xkp5xhHxqhtNc404
4U4u5kO9xi7A+JYr7IHiwPbe9O1M2HFrp7uu6W8JyVVOJmY22S2HfFSsPbB4vffyKnKLfu80KD4I
0IM3wqk+6/bz0Kv+2qFKMrB35oQO5h5zymwYDwwG16Id4Y6ae9VbIiHbQyagT9bumM0cdFvj6KrJ
ZVSNCGLnMmGlnIED4opkhorMUitvH0t8AcSrOU8e8R9BFhvPC8xqoAG++EDoe6/qnvRZ31nEWhwQ
LNVXi2lyGlSVSOm7LIphNOcpeS/ghFNn3bfL4IRFjS4b/ZUb5v1K53H8QGegX1dYZ0wWNoSQRUiL
FnZVs4vyNI+cyiGDTZYhHniO0slBr8VBWPZVVrq7rMj3tSOaMNnSj5OiP7ciOU9tjHImNzxf6ajx
dJzmFVbTCQpq3H1lFEGn0bPSO98zF07XbONoHQtJ/CU5MjJz9nEu30dTuxBOkeBhYogudHacqtib
wuXvadAROtHDzpoecsF+pxrLW6kuX70p2S+u6HeLrC9rWT1DvN1WtrwRENdFPz7GFSVK2+4x1xGs
/+rD/Ed9ru2zNkeTlbdzOJnuN1FWSEkKc2fXuhKoWg1TPqGpymVzmhz1EGvD/TzqR6yTFyxAR1sp
Jn9csHAUUkXxaxr5jufnOa6da3Utab2Q9r1GsRPUSXNRMpFEdScOFDm1QazW0UJNXZDp9RJYEnKW
9Ok116uoNZOHti52SQsbvsQv07KisNGHbyKD31/Td8pInpcai6+RAGuN5vvqOG9dP5wTPX131J6D
+2w96lQgvUs7e7C6+AjhdjGs5WKgiCkWcdATNvNlEeFkZfvc1m66ut0TEnLnKRb0wuJdmnJ+IrX6
LhF6lDXGg9CTu1ZT7rOapwU2W99iTCmqedRzgzNkoe3cctnbKvmWZum9GOBdMjWuzT5+WwWP92qI
u85twjYeroa2Paxk+vlqTv43o72WQ3XWnoVgr/lwhvKYux96iV6JIpmHSVNOfYxiZEhMNvZOjiSH
s0CQsRigeRoOCBZIX6zMdxch8ZGWu2rXzs+GmmDlbcK+qrjAHc+UXuuP/AGLmHSihVkCROELj2gc
lIV+XTlmFeVCWL7GYsPJ6aTZcsfpqqT1WquPdmft7EY+irV/0qfqZqTdKejmfk/iMkk56kCDKeTR
fvJwMqxt+uQqU2hnWSAK7yXLDSxXzdVIC2aIsONQnScsWvazVz+l7lPlzutGZ+zgCZdQmYw7KE4W
/nW8UhEfVLP+XHTdfvDiENf8O9XNwWAmhFUtwtxlvZcfembriBr3YEgwOM3ZtZpDRMQm1mUjs8/Y
Hq+qpibMKkOWyKuLEGkNdVd/spz6lomUnIstTo8cDJQZMbI8vTeOlpRfMse6N8uVnK/qAF14q5vy
RRLSEsaGRWVT0nnUj7Ks0RmdLkaONG386Buj3RsJ5dFGk9/JeSQ0PLH3cK3b/XOfECbeee3U8UmN
FdhW9TalmeGbVXfXCHVXrcqW7MSS6yzjyyT5U28mNArVTXYYFO8bhoXSl7NxYpi4ZSmYfa71i11o
68M4p8+9WX+zE/vi1eJ9MfXbpCpfWc6PXUwGCEpPyii2hhT5rHYSfhdANJbd0QGvRILO5c4XfVe2
i/TZOybfsmvVF8SQBeoyn2yRfVNsxGp2CvW9OlPYllQz6u57Oc51OBIuwsRsPBMr5pALXw5RnLeo
LcyLu5Rbtqf354Suf7foFZF+QuPYXGdJlDv2eMHL/3We1Fc3L0+rWe07Co58Njay7T3nfZ3HMxK6
m4zMZNR4SrtrRyAfKsPZ+JP6pdZysbOT7BaT23OlKt9HDRmJNw1Hc9Huh2Wz69jOIfacu8kprsxm
uCWN6K1Z2VBRpfuuO17TmBUMRiZDzsZn1yUwwy2cQzNp9raV91E1e4fBsaNUtkMwZRDzuaF/OLl+
y+18YuHqLkXRHgpDSYMxdlvUDvLemVp0DArSLTVnyVjsKUDG+h2g6GGIySoHMT4PXnvN1lGgjaIc
gZbYCEw8qIbe9oXe7DJluUNaMvtT74qd2RS3WCVPJDzdZcQe8ugyVHhjWfqrKRDJTMm3fnZLf6QH
zzCL9153T6kX49Gu1/yK00zBYqNxDz3nZTJJ3xzWnqSKaYkaxKN+mzX3WVu9agYh8XWrHyjYQVjt
AYasdhe52nhdbUeuQV70snwCpvoTPgxbNBKFtDb+rJo5Ujr3PLrpeqxaxBFyUvebnCM0Em3L6Je4
69ovNvw4Oi6mDBEuxXgcLPW6GLx9OkwihFWZ8aqsLA/9bqqWXbk4TpB6w9FCVBZoxfo1s91vi1bR
1JFI1yfB4GZxkHG06xdsKAciWbaREGNQO+XckuKtp5bpbCzzOc3ZI3RvvEfVRpNBXu2N1tV57nse
Z+zw2CLNwFRwsXgS0ebcVGh5RZoFXmW9oTYEWc8mNBCrGo22NSL/7PeVa/eBOU6JL9b8CfnQkWro
dzHaWtB52ZVIZg05L7Ui3ZAdbKMmOGJIzTC3ikclUy+6Fed7FjIZxaPpkqaP6SNpmixI1W4M26TM
dwh/S0BBYpQHy7ygPEA7RUSumWunZeziII2TFwhvuVsXYewNa9BDoY+5Xw1qsktxARFeMSGsQpBQ
QJbwe7sBBQbXtaO/aW3d+h17AWjucM06dx6N8cJKvmxFpleOW785JbcrU0ySqtyeUMGF89aQh1JN
COEfBmVXFRmDZD5bEc1EN6h5zai03KdBX+4RB36Z1uVKr7JL3+dvzqYX7pyBb2MVY4RnC3xv6I1w
8TIR2KLlKBCXC6OBk0da4nxvDWlHrItZiL7mZmLHNUV+kKa4Qj6rogCcbhQdwxHI690wszBrtXo9
dbM/mMZwducBxSAjNgP1fpmHc6Ubp6RZGvRWxkcLanJ25ulhbd2n3nSjTnH/nFbTo7LDsqiZ3g1N
vEvtFmEt3S07Is55tRQn2iSovkFHR0A010w+n1OGvdqw6CzTlwWhhDQJQE696ULNI3F6hBT7QzuG
GZ6AY14ioFzGkkNy3rNk5m9kKV6QFw8+iPOEXHa6xvTmoRDNTZjFft1VSX0oVERehZB3PH2pP8f6
xyCapziuj1hLELcYUUvwd2Au6yOeo9jPS/FYk80aFSh1e315VZBD+/ijt2Kw5RFBzmXOjUeqG2/c
Yr3va3nmGaZxQ50eYZqoJ9asb703Xg2M9Chz5pORl4fFms5mahwTTCCYGnGQKo4VLTkHKlCTW2in
lDpI5bveiKuq5jC8tgg8x9y7gaus6DQcz6jwKYdZeSABE0JVYj9QShThRREfLMW71UmgGPrkz9hI
5Z7QmYg4m2ciMWrk8411EtUE1JPkSFmrr1IpsHx4R8Ws0Zi6Q7UHmpanIrWvTQ/WmqvnsxbtSG++
aoV14NgVGW362jgzq47ayiPE7nAAqh53tqLKg2i9v6osrWNqsVx7ZAgdUMNyGmdZPSE5UKMhLlE2
d/Vptah3F+Z5MXrTFxmaThDaiPIMDrhIZOA1Tq1UKMBBPrbLpFJyTFEX38qItB/ImAj6wTvNhlrs
cNNkoTotr33Z6uScWLepKX1J33lEFgETaNG/GEN10Zvs2RX1OYsR2ceN4UStXbwZLW+j2Thu4EwJ
ed+ERapexzFwtPzOqLtdrthtSLG1v4iuvB3RTAZZGteBRuz2XZfm3zQ9JapIWhuhAI0rWBKxpW3G
um6vAlIHsc0o6iTqNSlXt2lqvQ0YbfzMya8HBR2k6JqdYgkC4/jEybpzHCrIVvfa5BRLywk/hFSo
ThGR6javmIYzBj8cyFVqEFdqUUZkM8zYo4FdP3vidX0HSrtJs22+6CrKcJbuw2szeh3X9MGu3xej
fLGNrtp1NJebnK2ZYMXqL3MxRQP68B1aTu1rqjVbvQhuDUIdFh5ExQgWIp0vuqe9aSkGB1Rcq19l
tgrmkj4MdAezRlP/spYuZSelGtqLwgDhRUKjSaQys7C1L4urvObpXcVBcCg1YlQ1y6fZ53Elupsx
BFVn5yDUcHyNrbPPxg+3AXbMMY5xBDHIwRpu25EklYG4CrrpD+lY3NvGjUcLbiDAbnzd6cKKWPe2
XU5mI062iilHca1dFvcrIkj77KnKxI/vXmvqx1imLRZFSQKlreAiHlbzblBfab2Jj3oLQMiQu1bG
0caR5ZuueCE3LKNzZ30Wjs0pZrmKWb3jablueqPbxY5xo1cW6Z/O3qur49xMd3VBGrY+ZNdr05yz
Xr1CInSFBA+1c/3UN91j1VoPlDw8a5N26NN0gLLpD3I1ozRdHoER6Hz3+ltsOhonE51TkE5FCQLU
uMGfAa/QMezK1zy/rnrx1FWEyCZpXxx0e/noVvMkekZTBOSHeNrGeCwxRSulr1qpFsSrraMQnIOy
mzIG4/o0elgK1n6ro1HRqxpxdhqg25X43dBfJhbEcRV3mLnT/ZiUr2eM6ldNW12NBEWpc8lwPcY3
KcFWR8uNTzWf0xHTGBAJ8b13xKVVXYxK1R7JA8c6S1wcWQWmo/gcM1/X6k3IW6t9w8uJxrWgl08Z
d0PLmUTNkYThiUQ0Gh+r4brvJMWlcXM/S4nbJauq0JrTh8VwlLM6yQFl6FLsxDhy1nfU68UxH5vC
fTLQW/moJzkBdJ12KNbtSBmVBs06q55ggV+vu8wJVl1Oe9m1B5Qk1+3mJ0JsYXf9Y5Y23a5e3qzc
enOE4xyL+U8C3485SEJVqzeiles1fZy+bJQPjW/0snUK4vF8rcXaHORQfDQxv4U7LuP1QmKSjx8w
0O0UqA2ruT9kuR6VHp08rRdrO6eowmRJQepyF9W3bQZTI5W9BsZHfTzfveFF8epM/7NLUXjNhFD4
pj7Ee91s8qvRcpWT1Tv5mZxELZo1YIBJL4qQumZ8K9L6m/77/7gyedy/xJQPsk7euuWfoPJf/+I/
gLL+B4oWGg3IonHR+diwS//J47b/ILaO/47s5TOg7P6BZA02lUxEF6R5U8r1zd953NYfDsA0+jky
nnR4t/8OUEbsCs/zDz56S7gk0n+LS94+yf0cyd2gA5a154mgd5WviDU0UT6k8TocMOlYB3CMGlNQ
pe7cHi+MHl+PVqoenIoirdxJjR2dghZYXcPaUlRPsb7YO+o0kZM6bJnKNKl+XDcGHY74fND3Glet
oQ+H1rLftkK5Wwck9GSvNFINTeP6Vml/WSbrY3T2lYxBp/QyalpXngkaXm+R2wnk3eCFelenZz1T
lKiluRgLDcD0Cf1FcjsnDTLqwdL3hPkfB/JtfPbMW85GX/Ol5s1qV9zv80WhPtxX9EHZpzYJu7HU
FFA4xbia7a3+TBEdZqV6bcLYpYKyLONqn6p9cT/bCdoD6eXuY4I6K1LRKEUCac3zPLrxwbByUwsN
tq6JuTkjLIGcCvWxVRjc+RWVx9bFVUzjgahhMpPxpejZCsrNeoMkzTIOruyYY1wnKX2GEnU9to6n
PEr+xnY522FCLJ8akVQZ+6J6XmNWNFIEzpmSaiElUVoaaCrUEaaRJFyWbGINwdUyb86V5pWOOCDY
RolSeLSvK7aeHdFMQEJZbiq9b49O8WAmo8ls0qyyj6SL+H5R88Rjauk5/a5xplwIs+j9eCxByJw1
AzseuHVmZgO2OR0ygEBq+F391tU2MNjRX8ZllgTdLdWx7rLloMb1u7EY35tyvRqy1Y5KSoz+RKqK
qjxVpAiwCoqraV3PWnunJQcySCvyjZm4G7FlShcDe66UFJM6qVxeFy3tzzPH0DdFqmfNqjiuzAOV
lL2xXwXmTxdAHw1IfexH612Idk/t/ZcZL5PuxN+aIrkpunVfz+qh0qr7znP4BcqBu4ro7FZy4PnO
ucH0u2btNmq7CuyEEZT8NACkUgspqm0jW4xnPXfLvdQq7xaiMXTxvzFSRUt88OA5L0lLsryrKSKs
re4byNphrQ31bfYUEy1D2iWIoHVSlLJRrY+w8R7eFZxQoE768rzokh/HaZfAX70uL1jou0gtxF0v
SoxwU+s+LqKv7uaFCJGapd/Xxgmc3yzGa68jpAY2yUCG6pCPYKfLuagx1M7JntQE/YipByhJz9So
ZDd7wioFzmUN2UW2COE6ocZHuy+Tox6X7uuoNMbVNDZgWbmEtFCH9imvuy8ORXv+vCVbE4zEbCtH
2wnp9VUAMjFfmvlrO1WNb3QCLiI33LAiDDEgd/NpRHJ0jRkmOUod/0mxmSiaQe84RVvZxRHj+1JK
aNql43vF+ZIGclFZKnoV7WhjEo+ASoi9szN9r1TBRRpNDfWysTmb9cl9ZSnTxeqBi0lrrC9F6tlf
iLF6wATpBH2TP2RpfQK0UH36B73A8GoUqcOY3k8lRymHEf8IE03znLenJweX4cBwX+goyagPSDO2
Ysc+u3JiZNuSU7yHpqu8CENjTxcZRkGz+NMCoPd1hWCiYtTVneUmzU0s1AvTog05Yc5HAyz+PiM0
zN+W6VPL2s8zaCaRVVTOlRj60s9s1tlEwR5XRNMEfTS6Bwokrzwt2wu33lMmywphj0e3Nq7igfet
n951mu7IxiA/E7uhX8lkjYEIxrB20ovV3qUKk5LXd9EqvSKi05qDF+LXS9xZIZak78JFKcuvcxqX
rgq8ekpC1Pot1YqJAGS374GpsjuvXi3aEgssSDTK72Z7O1DNnE3KtphurSrLD+TNt4+W2kVZPYdZ
gYwj7WB9ZPW8mHQNd4CihWWdagb7tda+LJpKCanrnNHomIHakAdPspd3nAkfRABqZ4/pxp37da0O
R2FV2JLIoqlzN9IntWXiq2PgLddc8Es7T3Nd8+PdTInwBXAPAFs49/Up17++0ntOvkVRxgfTWu3A
WD4oLJj2qmyrPS/dfMiM9WUcpb5xNEk4LUK+WF4VjsY2r41TP/EQe+Nt3uFdS2RCUunQRvk4ZNGw
WkFHTvSJcZF8gJIR0msZ4xEbL/i9BiNRbjUsZ7exoPG11eqbiiIGN07PhdbwxdQidPrsVonbL5MB
99gOKWOKLrJXCzaXBXfD8Fh9Agc7q+5UUBWSh8foh/HGVkBE0g1YWAmv5mJfIz02KJ0w1iucmfPz
mAgoEBKY3Ckv9laa44qTKtyo3soTAuxt3IagYmIDTM3pber81G21fbx4up8KRtOWLZgi0cOm3vbz
qn0d+0UH02ofqr5zTzWiFey+7JtJN8fHqcv6fSOrmDW8m8Iyr+/qvo5QSw6nBOK0avryMLa9ehpI
Un8ctOtRz6dQriN23HLFGGfmatSQ/Hnp8y+rS0TAosaO4+fNcG8MCiQQxtGwG5QXpp805CHUDo5Q
vVtZEHpHuUt7ZI8wDyVLSNAkurfDp08TCb+CvbenKRZ02mF/tJQk51+DPRtuBXQlr+gpqG/oD30y
8mxv2EMkzJ5GTlxMoII3XlJ9dLoTgt6xb6Txe8m1wGU6fMEuzN/N54nwPJon7DWLX4UyTveJy8YX
5yokBhb9/eql8wU8BbPOaIuvDBkjfW5rF0cOB7Esyllu0AXC/qyJEaRTi+m74WmaE7ljWX+ZxLBb
Bm2/ZMp5bfPLXLwmTERz/uoN5bVtwUQtPdG0zd7KIS671LhHWEm87svcLA91bt0lxTcPstPwyl3i
0dXaKaFWXHlxFjrGsWjkqy7ZXMc+HIfmhhyvg6hAV4l040nA90r3K+uiMdyTZqSeRI1Um4I1EI7u
aOcJQ5ACeqfa92JMh0M6IaJ3O+O2QQ5bj02kjAa40Dj2UQb9M3m7xi5PZva6CGsnwWL21LiC8pU3
aq+HQDwPyHNeWzU9Waa87gfzpmvE7cADs04ZNuPOg7wjyioiE66L4gnFAfzaUeHYGtQEgobxiOmC
7Ovkmj7Uw9riHMWPEqjuVtVb1V+hcgsyJdyv8LR6BO66BO7A9jA2JIUL3rWZzCzIQnayxh+LPoY7
T6xjLmz9MBX1vqjVL6totwAbbQ3iOb4VjpIdTLvWQqnEFOTO5gMxQkZQqIuMHCMT923HzwLATd4z
pfuapiMtt3rJjt0V1tmSDcICCcPhQPraaRfvsi69qhble+o5V5018XCR+GGI7mNJPWglgZ8qhQtI
d8XWiSbAlI2s6wNj+1qO6F45sPEz1CBpRZhtedvKnC6vJdg6UPRYvfKgVX6ptC9lMV1L136vpfpQ
McZcoyf4zumsPTWkdL1SuXBXqQPfCtPuREuxrTyYlXbnjj2Pkg4YoPXTvUi1eyS3+47FoG+W7SIa
O2nN9R6O2jioatK8YYHIH8iUnI9Z/l0SUqBX7i5ehvpqLTn1EBoELow9FzCsunLHgvLptvVuqrIA
Dlorcc87detW5QfRE1Fjgn41SqUeR6zrkW05+FBH3TDDDsfOxYj7ifxEevEEbG/T9wXknuk8DIqb
qmSaLcsTJnHnG+mibpA2EyIS4v7CTcDti8Whxli4Q5iONYt5I2SoIThDnQa+zXmqhluDvm1s+0Zd
1iUicIUjRpIeialrLw0JiNdMSjIamuKLjON7JK7Zl7hLL2gnoLhHL0pbTuF2WopzpfXtjh25w4XJ
d9Qa1LUN8R1v5GToh2pCskOxs3JsXBzyvmbAx+UI7Hwnn8SZxsxHRTfZ98mGrs66B3wM7wUz4DQV
E5QlT83Udg9zuvY3Y5xBm8OBPyoLURi2I6rBTyouB8Yd78huKSgf9JJdhmyRJiQFKLj8H/bOZEdy
5FrTr9LQWhQ4GGkk0OqFO312j8FjzNgQEZlRnGk0zuTT9+cqoVWle9EXd9lA71RQJtInmp3zj3Qv
UE4efPh1Gm+72FYQI221W0ah1kOZQey0/kCCgFIhkuf+SOE9cKe48SZj8Gvm+YAEirNrVSCMzTTU
3SQ7iBIz+ZH4uUMjQGwdMHdVx1L1RBvEEsKV2dp6EUmMw5rECn6kQfPTjga9zdv5VNFcUKyq3Ape
mp57GCrPWwuzk0eyyJNQ+eW88f1lXslymNc9r+oVczJNFqN25T1ZqARlj5bc57IV+94by9VAhaGx
920rWo/djKpissIYc3/Bp1r091lQEyCQTz8SyvCqUJPuQ+SZnvWFSNvovslxSzeFnHczJ+Wmq43l
kvdtEFpLrXdzuzjIUJS97b1uPFo3//naF5zEhbYJiG5ibP05HvvBG8MOCeO2r1p9bIPAOAYDWzHh
0i/Sys23cbCtNfQ6sYqM26/kXyKnX4hO5HQvd4hJyj1kb79WCSE3JiZ2AF/UyKdI922IYgWxkYza
S0E3VDgRC3avA5usOJk1v8GLjGsNX3xpnG6XWtV1Ct6KKjHsVVcSH6QUeHAZbXKpDW7yyN7bt/af
BRY9qFqxQ30f1KtohhOvCU7bSXNyztnsRmuvtcQDgqsfGvnIixqsZj0tUPQdz9nbbN8SPmDRzxF+
/10E5LyKPcO95Il+zhrowwYO9oChp+TXWv5A88X42Uzh3GTt0St6ZE8tozwckn+yb08kQfCvuVXn
j71jTvjcciusRfrgxHhxsdSHo1NWZyXd6cJ2Pj3owQo2XV+9D24b7QaMwWeg5y6kfX7hOIrHk8Qv
cM7GKBs2Ze5GVL5AYZpqXu4KAkm4Z5n1W4OYIW6QJQkmUgZscTdaTfTu90rvB2Qom3SI3G2guHLM
Ucq9ZDFcS5lYq9ELVp7rd0fD4r1EA0X0A16tA/3G3qMTB/O+slS0C4ycrjDwRffd1sH8SK+XfWVQ
c78cv+nuJrOHlycsabzXnOmcRIn4ZVRE8jjlcIidWm80loTH0vuZaGJ/6wfdWT9jbBOlPtj6mqhu
7Xt7p6vgjKfmWC4EQgVAvvtAtnoboMFm7Bwpxw60azwWtnJXMQLeV8zdaWjouPrJL3ICSGiMfUnM
wtno01AY2XKFdYvf+eCz0+TI/FtEYloT1OHu/DwonomE5mDNyP3Q5vJsk2JOUHM0vSalFbxXY8fe
Mtr6xzSk1WGOnOyjEYQULOCmNz65mRq4tVJBP1lhrig8HXpd/FJBxg8BHthEJTNaS75u+rk3N0ai
JLIX31mSH7eaqpXw4u7UJU5sbzw0CNaua9pbUPMkjOvEUMteR7bVuxCxkTP/F/2PeNIIghPohmvl
Veoh5z3uCsXYuKakIz/D647EHKHduCdGzDykTgnvj/4Mmk+AxV/sqXbevDQr76biFpKL2NUIVkUh
kmZdjdH41IP5LqHDP0mElvbuzNQqXo3aEofSMpZr2bZsppYs6kMDu4rvJaGzIhmRra5GreSDWHL3
O+oT7CaMxFxivsrWY5t7qK/dTJ6kQNSlbGq8sMElfsgian9RwGSvzCkytjl953vOpXrjagPK2VpQ
qtiKlSlD1zVK1R2T2JAEm8i5zU8e4jVjzQoffMXB8lBG2n5RMA/HstLtyW4iIBtWqxXXXCAByVxN
oaj0iVLRM1u1RW7azo78TzdRh6FHyWj2yuS0ryAMAAKOSU8NqFOo+hLX2YTmaEBIysKUGacqcZ7B
99dCw1zRs7LtWEf6uI0eaYCr9+IW4agr1UIpNGzuCCamoGnC2V92jbjUJbGnacENGdmPvIuD7Xbv
wpMEGIlN1vtJ2Hv64KMdywgs84Z3PQ7rTFq7MhjXfUSVVwqSP97FjK7X2Zdt6BLk61IxvErpWs+5
1tEuZmuYTK6YMa3skFigctPcpInTK4XUjxQqhXY5bgn0ehZmuUl1NOA72I/Fd95yoQ1iXHmpd3WX
Vj2zGQ67xI1vZYaKuw7idfBdMs96JwUaGfRy8hLPOwZ0LK/TLNsiJf05xsm3Y800UqT53oWXXmPt
Q+tqE/OUiuIV9IKsN4DFVRbBPgb+vEMdVu1cPzhVJhqZMnFPvuP+9NvbTDekSUhhasAEb2I7Y/UU
3AmPhMI566wyv2eb4VtS4XHlBt7Iep7WyI7mvcSDj0ERvMMGsUwEmSdOcV/eDjyXuBICnLKZgkhL
rDyPOc90ffjaPIQmofcJXVFAQpRPKt3UIOJRtybZOgp7arfm2L26SP4zIJRyTNYgQb/sSd4vvnUJ
WOPTasyRsDonK83ubfT6T/SgeFt+pJ/EiTur229SoSrgn4Tai2f2E/h/Yc78Mir0Mc53SxWePW8F
1UDMMFA2nj/dqKQNCPyTcNXGpwrSbt0TiukP6e81ccWLxskqg+fFuOFj/skaST7CYUZzCrKO+rT4
QxaSAfcS1e5VG1a8ahosNx1yJNvZ9Wr6NJP8Eme8686eWAe8jZinDy8tV8wO26mQXPDlXRadm4RY
9zaNjmPRXJlW73IBUKwKL9tUkf9Dpy5Sifl2rsfXoepJn0qp2a0j+zDPKlkRdRmmI7ICWywEwhjI
pvFo5FjpV2g3rZVqtED5pl4zygwi0MdwmIj7NevrtIRxYR8sdn/2xFCZrlqx5AVIipgb3WkB5hYO
v8hyQxPEEbhGrEQjOYIaOmGNKt93cXf0AlUBHlJE09VqTUIbZ/awnn21H2V1hkHcz84D6COj/zht
a8WNEpGSNo8VKWR8NOBg3bFAJE/QS73qCHdYF2M17Zu5Xs21CYqFhXANAPgw+sW2zTueN+xq3RDg
qwNrAyw7DMhGQdyvi2PuaLRF5P45jj7LXhNxoQe/JMkBTkbCRpF/1w1q8Vgs3cWsbPOxaechlEnN
8aqHnDIHP34lvYq6Y2Gn+zrCxQybhzxRoUS2ex6dhF+4Mi5eyaFXTCR0IfoiOzHCzIf15phopF6B
+NE0r5aPxiAI7pE2rJFNbKUmQGro8y3yqlvAmiOeovQcpH6oBkRpo4hCigyC0ULk81Zb35jnPhnQ
x1Vr6Qbpt/+QV050iN3ppAr0RHgol9OEAUdG5kPZ6UvmArty0H9V5nTPFnIox/GtnZqzOb8Fdnut
NFZtUCYs0y1jAem/b1ma7RJWFa/mS6lxGxZRc0z7mzR1Ml4M+5IaNbwGUTJmf6J7aeWXeIapGrBN
Ks3K85xXByP191WzxKeGPzd5w76M560adkZzFqBUjEDi6CN+iIoXUIdVHr3o8W7wOE/k8mTZPTh/
t02D3QAqWndYI2aPjRGI2pTrqPQvECqrpD9l+o2DaMXEQdoUpEZCTmZzTZlHJwwQs0ea5uI8eO6L
37dry/7hzl95+wLZwqrHMsht0BKSp5bp1CD6kwjB/PfWNLBuoVsD7TBvo0JXofQAcUM/mlecaGyT
bxO9IGtfYT0w4bLrNJieWzE7YU+dNcoujvLC9p8HHFnbarKvQvbzRbfo1Uab8Kel+xYTJQ400wm7
vy9Y8LYBUZlHUcM0ML2ERuJbJxWNz3Xd3unMODQa5hkMmi8rCUpWxo42FKmWsyCF7danF2a93Ccm
SyheKLwP/mO2CA9dxDzWvAe2u9mLT7bVfxC6SXCLAQl/ccru2RxFvPeh3M+AWaJ4dIrumwsI7EMy
x4ikP+NSJ7kvv53j3ezfR1k33WS9JL7kwB4cvPAZ74SQDMhalvZxNF+kUd3RgrsqyCBct4nj3adU
jh/oiQbA7Z9EDjbssdRozcUxLVa4RPF714n5LEd3y2QNW0cdQj2vAteTNBOos20/LA33rL3L03ym
DH4KthgOx401yeeEZAU/cE4oDe7r+nVsBvDt8jk3JCq5LqTC3F9VpnUcM4GsEn4NHdkNMrXn+Ihw
dNy7hR8hF3GzfbXE1AQnLSoqc/IOeVdfUtMFyq3DxEyuNTAuIAumxaAKHktCRG+qn4m/yyBmgLeb
DvFMUQmihENhrViQVmYOy9GSxQmCnBWXODpluFr2xTDHbCGR3ge9ah6tQL5naZwe2pZmYatJSVrE
2n5MJTnufAprV9byEujyUKaKULQtFgq4Usv/Uvy1lWsX5u4fBgTXHq9VIyskfcQlTlFi7mqZnISf
ownz0Ze47WaIkT5GdZWFSonDIIrDoAmIEkm0rkX7CpL93HXow9UtIMpgJFxBKBTrKRimrfaZlsg6
M5k0/L67i5min2evktzdGYOpLK9TFnyWo9hZ9kDaqJ/uqGd5mwvjDmzhhcryveFOewsl75LhZujM
HggrGID73eOS+I8Oc17fQt6SlrFK0CZvSt29lJriatRRa2fpBGhwSpIqWeUX1IP2xhUjksph+i1h
pl4tmd/sF5V/JXPEyOhyeQ05gxZG0E/aGCQqGInLFQyCJ8ycL3RCvvisjgZ4/A4pNbAHRQhblnty
ULV7QIsfrDM+nnVT66eIYjucwf5SHNsuL3dBm/wsfLg91D+VxbUYm0+LnxyqBV5elUTpmjM/wAwp
vk9wr4xUaMb52ZBEdLAcQCqURpUcvSE7grlF21EN827QJFnSS1KsY+Hs1LKsE6/hz8xYw71+PKRK
G+ulWMyXuPQtzD/eHZ1ujDokFa5vKwtJnwTAVgioBshXcg1vHJx+5NpNV0mNWopuN2+nq/G7pqFo
1VOVso5yx9oubZytm9xCizu7zV1eOPdphqKcl4aSrUPk2zV1eYy1wxFUT5gCenxdTuvIvWd1H1Gy
1FsQDDscmygJjbbcTob1xPP40KRgNwBbCaOWbW00urHVsgCNRWY+vROTS07bOI+sbo0+jYWZ/fIa
QdGaTprjomIm/aEXQHpI9VP6JAiTM91NuvQpwWfJeNCT2x4Mjwgs1Fv5WuXNbdbLLFKEsx4BXdCF
zjS15LohfzBT0Ng+rfSmic1flAa9GSUDHgr0nTUgQrCdsVh7DeLbzq/fYzikB5v9I/RBp67+JKoN
OFKGSawwwpEiyIuzCAgMNZjkM99aAYLsae6b51lGP4reNBDrLcGZOZGA8A4uPCXUbR20N5+76V0U
GzHJk83JIC38gBQ5e6FpzD+3fe0emh6AG8cxkPNsPtg3chlpKd1cdrVLg0796oij2092g6Jax8HX
PLbGm8qr6T01q2WHOHUGCI2hA0r9YRmVx+6z3GGFu58T+2qQvQxKywvw6fh6mjRWMhcJb0mewaqa
NCGfVvArr50wCYZqI+0GKXVXMgmleYBmgfmhZDgnozXjGBEFMj5pj941ToUdlrJ+8YjPJhDUR25A
qOYGkf6yj6tgfu4m+h98WtleSE28lJaZfsCqNHvSSpuVRaJl6fEZUo+8G9K0PkhajdZZk5GAiLQl
kint04QJgkqR9o0GGDM7RsputsKGZKKDSrItHmKsY1lzUVHR3I9j/xm5bbFBC8GJ1i52u8aDwjRf
t20Y1M0xMM9zbH52wAmJYW0NYgk6p7qBVTw95L5M9qrvHeTngfvUmm2/U0Wh9gTHOr/nD/y35Fj/
rxl4rVt01P8pmP8P5t3Dz+/is/r1J6HV7W/8LrQyLOdvQPYO7guC71hEbz7935VWoNzoqXDSI8Hy
wTtMSbpApZCj/v0vnvc3z/IImMfjj6bKl0S3tL9LrTxsvcRjETLh0gdy+3/+1//EIB1/s4kUN73I
77bqf/33/6h6LpC06tq//+UfxUz/0lnRw4XYiwgsIp4EGB7Rd3/22w8DxE2fimTTFxEpThlVWWVN
cHu3gBtEDfBg0xpUWk4Ub5kdBrEkihhRfYKNuzLuoW7nMbRwo65HM+uQzY/1hgUies/mTF7zAEJ0
zFFOB6WBW2ImzLYXnbtzDE0IeC0REKAf37Q5Y6tZ1+NmaALigFxg/qSyMwxDgohdLzDDorWzc0aE
5FrV9NdnBC6FATaiUFZj8lYtZEUGC/yL7aMC/sP3+c8P7Y8f0r81Rdw+JCmETbURKSIE2Ny+pz+m
Zrje1E6y4q2QDqrvUiKR+7XJyHMAUY1exl6OL7kv9AFhS3wHAq5+tQOVEKtywI5PWgBZXcRG2sbD
UmbiJY6j+sVsHf8hs6Txqdqh/MDs6n5OefVfVcZYfw63u730gEYcNHkCLzhfNh7wP750a1FjSmOC
Ebaz458QAWQphtFMnXwrc5+D3lmu81Jlb0TWk1FMfdH9uExuT+1b3rx6RXMbG7R7WSyvx+tZN7s4
mYx7My7j/yrtig+S1/Kn3yIZGogLbwJDW9roE//8Wr3MUxiJRy/0RFzx8+gsx/jAmJiUv6RHzfAD
jkg8CJjc7OrulqRqb+0B5u9Q1GMDWZvSp7CZfOEFDwj6C+zjRupMrBGIdJOPErGcdZdIw85fKgM/
cji4sXumXq7315oU8fTgTKAH2KZHoZ+nKLKRbVkDo305405qVxNruxHqGIrtSN7r4h/mLObXNtdD
H+E18jP37LQW+FuSzpX7VkSSuGCnp6Ink1NH/kvvt4TCTol6shNlXlHnIlMaEzPaKGNcDuNiWOKJ
lB7f2lsCx/qGJKRs2dfxoF7EkgVPYpkdxoWsWX6klaG+47YentDxdFwsfjef8yXpt3Gh90x2WNTb
LOpXS6J5fmCNk8cE1uQLh2ePUUM3wVsjKvMQOF6MwGB0BCmXUf8JZIu1MPLNb/qnFXkQSVyC7Hm6
aU99WzQXMVT6PV3qcd907hJthjHxXvLOj8+pNwobU12Fw81M/StWHePqdgrqtuqbd0+73YkV19tX
k5P8HODmxrV08uV9AdW7m50UXSVRPh9mMEHDUlIQH42J6GjOFraxpEieIKHrx2Xx8Hp7kJZ7VtLu
vu6y6MgpupzSuknu3bG1bwZb9AkEDxVq7ZrRfFcYVrHtZyu7SKctLya6pruS+R2JDqIdZmaJFx3g
zD3J2J6Aq7wmNCVacXfwqlNtGsE5i1LhhnBM7VH6Gc40/HRXj8qJPgyI8DulvZxAame7Qx0U6B0i
FuTNei57xGWd2Hkct8c6SZCXT0ZVv0ZNrvC4RaWuV76p62kDMm00BJ0r5T2mbuK9MQ04+xqV1qln
V0LHYvqfY6PG+0FZ/gOOatJxJ+I7k1PUAQRei6ZNnxJr9Dc1I+0lG4P+aZSt+d5lw2KEGfEMAPPV
AO1txPZ+kg0DCLHj/SqKU/W6cBi8Ki/F74A7xv5esPkEIYWUPaaRBJIlzglRWwE5ISGPy1RvzcSP
Piel7aPKDKBu1VrFaaAMa4cRQG/r2Rm7cyOi7lqJaBKrjrTvbdDO+T71KoRvAR3W63qU5bgJhtYP
9i2lh+JQ1QZJ31PlF2ct3eaNo20Ou6ZRGNYlGfeRaZ2aYbGpwMiXas/nzO3ToY3x8PKymkGpl/iW
3AIR8RUHUPIb7GOPoaprIzjaxW2M+4gQ0jbsyM+5qMmJr6p3h9PMMIR6cpnijRFZ2W8uYg8qA1Rc
XubSdjGTtvbj0Mj5IyG96YtcD2t38y/81EZrbypZWVxGE+H1Duan3VBPDnOYMTU/u0DmX9qZ4kcL
WEVsZz7CI5nhzh3ZQJTIRWZR79nho3u8fOrS6nq+r2fP32otqnOcNNkHqqRU3+RaQGgT0bFHWHqW
P8+qv4C5eSTcZJyzrTtOy3sU4OIkZ7oAiq8IwvCKAiVAQxDqDG6WF4++dp1nV7rdy5Jii2OML9LN
UMXDqRmzGon1GD0rTZ87BGFkHKvE68Ck2/YRA51/B1Pafbap6Z8LmMhfEFz1njMvgqxbio9Uegbb
zkAmDodL+aGHGjS3R3ohd2NWBcO+sCifCwXSDr1n36g3ht/i7ED0rTa483AUQnulD16bRISv0fxx
iFKC5fbc++NLGuAIXOfWUPIBKwYQL1URPL7lfnqWNl/GsWPst7XpnjUm6F3Xufoocjc9jQkG4yHq
6nmtYb1sigYap4cPdSD9BQUPB9Ob9BPfkA/PiX8avpbYwGI7L0N0LRb4IWzaZaiLynjo+kQ9Q3JN
58GOjceKXZkckaz06WiIAL3V0H+lVRXU4USq65FdQq7sAdEyR76FEriL+0McF8Y9pxCBBwtcfQY/
NsU/4sYW2zYz5LjOVSqOBh6XbWU3Do9lnIPBiK4yNm1g4gQxwNip9h5fgw5lsU2vCgx1NMYXs4m1
F5JbOdxnIkdN2qRZs7MnFKshrvL8aXJLgfuajJ9dj8Gd+NPOsw+lWcS8d23ViBDwowFLCGe6t7g+
n0reMVJNV7SwZmn5qPGpgWwMtnymYUVyLSpCCi2HPHFlE9MyaxysXJFIlGbTzVn7kvxu0ap+c5MY
gTy3XvWSxhF8gmupYS+70XhEHNMeer5j5iXZtW+eIEUr8az4QIY6u3wBLGBbTfyYzl7pA84Y/n5K
y2pD3IF1mCq7wiCOpWY2++Kuc8b2CZ+8823bku4Jt8jxnJnG/B0YEWEWGVRty0fv+ttGGPR+RVXy
kCyFtaWtJjhaJLzPJzNxDHfVcfiGxSLjS0y/wXkxnBard9ReoZaYMsgIwzHTeqgTO4sg1HXUaqva
tImZ4cAKUOAk02R4m7x207vM6YpdgfXzQi692Bhuk97huKtOAEHO2clpLHUdbdvr0Zi6ZyexvOWU
e0V0wZZtHXP6c59pco/A7tMmfpbOMs6wkNAmrUSxNjoDWhJfjL8IUFjUuXZHj/j1qAoSeOvK3ZbF
0jzUIxXQVc/UFOo8cjYt6rPyUGcOqSneSBrhsZ1KErmnYWz3RollfNURaWGuef45hpYqyJ8bM5Vb
6aXiNPvkOjQK3tyBbt/jiWveDKxScMoDYMPilwiuJWd7sU51Xj6bosWIl5lDvB0sutL4n/2l5kLc
+l1smdgGs/7N8RfUQQiTD1ZPSjzWtp4LeRpAkDeBoYrLpKR4wtuWHiHb61O+EKh4c9wDDCXs8icP
9Scmx7Y+zKUrMFXcmIKgQttOMPzyc2QoeM5rs/6IzJiNCr7JPxgSz2HCSE0upy/UkRtj2tdFYIyo
zpPlmNgcwJsSwch1KKaIDpPa3Yzaws1XuzFQ3uLs+VgJQ6Ru0nrTjSceal4dLlMbCShaeC9a5W0s
zym36wM5q8bOwBh5wMAQ7BxI0y2g0nDHSy+e6l5M07YkPfC3gBqBLYlO+sl3DcyZyNHOjc7TSz5E
/Ucet865Q+1zL7ih79TAfExAcDvwD5SVu7NHe/iVNlZ9UgECQ+WQgVi4uiuRgkWIAS0zOOkomwDs
LdcKhypP4apT8KCIaub7qkvjL6vqipsiWG1FnRsXiyCeQ4lYgJYay1ctlJVMXTIM/fRd+oZ6sFM0
cpEDbLJqohRXQWSx07kRHVHEwHMUUCoo93Xe6tPidPkFOl7sK6HqA7xfc5pnO/9peLPERh+po+EJ
tAxkL9nPbdR2Pl05RWk+kWxb3ZmKK7NrFu+DnvLlB+Dj4J0y4fj13lbokydjiPGj9e29ncDqpFlf
XG4A7KuXTfHZ8ZP6RUydeRStOe+HxQM7NjmDdzJGLSq7uD2JrlwO1GyYRNQPSFPyVPmax90YLloZ
0aaZKEY9QRelDQ/xNO/62pyuhEXLr6zNZLbNzLH4cpO0vu9nw9ooRoOPlvPl59RMEoe/qk+FMggQ
xJEZ0Ws6pBjMmzT5jEF9xNrP5PAjN7Lm3Ofa2Q6BDOZ17Pf6hxkhbDBNU8m1LoMce6cQJ9MAuC0S
dKhFU8LToWDq6cIqchJKbj0d+SjK5G5xiuDBxK46hPM/nLueinl2bdld+phFejs7gX5NZh86fkHX
6lOuZW7aysycc+82qOEpp3jyMj97owiE0wVazfwyEH8d3ER/lw7vvlsi85rGfXA35m1G85q002Pa
iu5YWWX7GNU6hfjWy1OBnfer1VTNbIKojvHr9gWxKNQlmT800pFqrxTEyhM10ggokGN8eGavz3ZP
1Q8pi1P5SOqoNT77dW/eiyEC12/KssHO3vrZTwMnSn1ZVBn8VKMBd4SUT55EIR11h35bnzNGOTBO
5fqYNdNk14sEpr1CGPXpFvMUbYSLjaE3dfdb1Mr+MyvG9tSm0/Cj4uG1EAxLz9wnM0xC17FWsYJO
T0ry04X39cuvpOWJs7FfP1iJVT4jBq1+84A5T+XYlFcEfSWuGmCRxwSG7uSPfBUbQxg+/fCG3x3G
eS7Fru5dh9PA9p4mOWMw93wxfWhTUW1Nchqaey+KDyOrqbrLMC73YUzzDmVhZFhVZBKz5K5a3x7E
eqoCFvoWVcs6JrH0OCq0WtDddkG+QVNO+8w2ho/KwxNVsjNYN12h/5H7U72z6kB9y3qp3kkyUXe9
7QwjAm1b3adkYG8D/vZr5HHxgOh4LQbwziyOXeCjRqhGJCVW7utH2yszuQPijvZ44gt3Pbey+nIS
+HbRoBB0sGU90gE4/aIUp37OptZ+6fJp0aT0mAMWGfqj2p2fBdZvaewkDwQQMNnFSzH8NCopuh2l
ss6nLXFjwwQBp0vE3ZTYtfaVAialdmYELr3GZ+Fu46a8aVB7427xolsJk0vqi607tTHbxf/swaDy
tbtoPMj10OLyon+txcySiSssSorKWdQPRtJS48QMR3+GgTmZVF8h0DXHcznTq6XcZctab9wLTWjQ
Om8r98mvAmcIdeLhjipjiiDWJXwKO/ZgA8o4Ao195RX1E8ZlIvA9rTNuXTlFxVY1N7UQBYu93nid
YxRbJ5mSiyJQAkYLSIhKvhG0LYyNrD9yabWvXOXBRfgJElGAImOLnUqfeltbn1po43OyCdpBZSWf
vbSO76QFUXRzp8zfwFPuAwdRt409Jz2bTULQ1zLQZhNPRX2trFFckTkUJ+UNxgWR8PRgIYtJN3rs
UbnjhXHbNf1M3smcB/+dwh8WO9uwgwvtvzjWWev3lJA0Dz0u559DMjcv+DhQ8lLbvFD6YlvEsDh+
HO1xgb/5jZu/Jd68nMY4H0iKaq1j66Tee0OtCx5mEUVPjq3yd7/T9b7uiBwMzaZUjxTlGYd6EETO
lIUvYN5aMKMqGTgcM9lGdzQjaXROgjIfbIe3EhlbyK0C50sfJ7JuU+LFAvCJTpfvHhZSdHfOMu39
SCyPdNI0FwbC4QufHaluGSnQjzH3JpfMVB2cWfKUMvq/u9VSvhXUCGGNCIytjFOs2yS5PfWYqGVY
JAuLShI3epsAAbghfabTCeZSdat6Hm/1A/iY7nPPiWm3TOvzCEWSbmZDE9mmUNWJY5QxWUCBzhK3
HaVX5VYRRdpscqFHA0pSd1+y48tLSR+/t4yWlQ0m1shXlqtLJ0yNTht3CaZwHJrKyvHSDIpEclnk
D3bjTxRsj4xU1lDYDiktFb9Uvx2DU4LDZqbcqjBIkSFKpv6ONUWp127wEHFgoMQctCk8IIqD3ZSL
fSrdOsgf+jF35vs5KyOcXKOwvGiPmjZW2FViSDSaJiKUmxmsqkwX44Ii0Xqn/oidZfVXhOskGqBY
2Swa9eoumOr6TUfCrcK/Fl6MDpZsos3ceNMFgkg+5FSASoKeXPf61xKdeVTC0m5ayzU2QxHED02b
cVuyrTx5om+fWseyqXg0/n/SKS6l+fDr73+xbgHy/xeipPss/uxHv/3532kSy/8byHpAbr7niH9m
lf7OktyIEJCtgODqwCSz9IZw/5MkEfJvZuDaprTprrmRIf/yozvu3zCpBzAbphc4yDnFf4cl+TOI
Lk3Lw70nKCHj9bk2CUJ/BqaVW0LpBiSoJGk3njJpfnpIl9ZFZzv7xcZRkLhWcvnDZ/OfkA5A8//+
z7KRSldYNxMsbSi2/W+0gy3KvAEhMVHAdUjq69HPqkNJNZIMgygL+hBtUOadVTTX9V0GaISScIzI
LiERqtKnrGKtPCJ9L5qtMzS3eJlWWkQbmUu6HJCmUbrFZ/vLirER4JPHo7Cm3DJQ2wxrgPmDyHoT
7DFosNX8b/bObLluZNuuv3LDzxeKRJNoImw/7J6bjUiJIkW9IKiG6IEEMtH+kb/DP+YBSeecEstX
5fLbdfhFpw6lzd0AO3PlWnOOKXRWNTvJKYZJKYw67IocGS8VQ06QkpiVHpOkn79awOLb7QLGHZCm
iAjVCvTwcSjydDiMRJoBwonSsbvNZ6EoG/MiBjKnFv9MHBNfd2aY4FTKJfI+SqtfkiMxeiAE82Ia
e4bfa7g7TQ8Kgm2dZwQgtwXagq0rbYugnmguRqwa2OpmfAzsJZcp7dYOvFfAGGPjdJ03UpRVU/VO
R1nMzpIM0RFVZ3+Xs6y8JbQ5JKqVJeqpqsRboixTvbPIPLzGzF8f0s4f/I3vjsFHIEjQgWSjveY2
RmJcYcRvJosVA/v43oxuXxKsB7CfUIN8Yu6e2sXTaNf+4yQ4KdDHAZohVaWeQhV2b0Udjp977WV6
I2WBxhGGOW+UwQ1SJCICneqzaDT9UY/+BlG3boqGM7Tod2+NVTn2Cf81PydqMmLprRQ5toQABptl
TlDqxI77foiLQMLFLVdWJxpy8tg8g7uWcBmwtkUE4ITo22F4r6uQ54QMxKlCNkjl2nkmVVO7GAES
+lfnPDPNTaHJzjuHTZXdBx4w+UOe6BFAko7zLwJxXrgBeCbXzOXSIYXWNcxI2mXxBDLHqi6wzmGx
FdGmTRwV33U55sOvodtNtnuG+JDjvPWSRSgc/j2ELuNp+uU96RoaXG+jnsSQ85+F5XHtBw/X48Fk
pYNUaAiyhiK0lXMLYA2MVrEnTDrubgttu8Vt67Kr4RStJsoytOxpTmOQOnNny0roOxQBFgAjQGJ1
P+5GB6HErWj7Ov9QKSctryS3PXehX6z/muBUjWFj8/OH4WJnw2mKHBrgpATxm+NlCshK6ApIcu62
5Diz4JQaYzwuuyyq6fzJIg78T+jmk3k3J5WvD4ocReuRHgOfGk017maXKcsTyam+u7fasaK1Mfa8
69rV/GWiEBqRSo2euh90q59miXxjF9MM3fFNaST6jYDWWY/VpcbTCJFyYzGMImQqmOziw1BCPdgJ
NUEy8vqmzB8CBCrF7ciWWt2brKn0vqtIH0NXEHJDMgnIQLb5ub7PKBmzi3bOkQ22DBaDLw4xlwHq
rrITRJ02/lejreylRJv7Do2ekk9pHS4rfNY2B/pM56Kwu4OVLOGDS3MyOoxSe/dJmwU3TW+L63Yu
T4yd6FbR6Rb0wdK2y9FRzd6Goekx08EFElWPxHKIlBuGk4clkR9cwIMnmXCtDOIGt6VGNkMf3JJv
Wt62EgFkX4WZ2OB5nS5dIiwfBoItqI0cKwvukJ3c1271AqF9NJuGdNKjKI19gdm3jsD5cCqZM/cm
ZTUusR554/vaZiUsM6f5SrMTM/ck/LuyqRiUUtYFiXykv4Mmr4bLgFHsQYXNt4oLfR20pt2lnn2y
plEfZ6h3F0Hdf65N9RYsCnZxQ6a2iK33Vg6rfdTBvIvWKwMhlS5k2J67GYWKNX0YM3NURqQHneIZ
DrMxuB50bLgfGAt0HDznzN5Hmk6r3zc3jLBZWWGt4BXtk+wmytOHEIFJ5qHCKhPH7AMk1qgAM/XR
TmxkOcVD7c2XoeMi9bKTc7+ER1+k7dkwG+v8wruYo/YAYvtqQeKw8Tw2A+JDwKKsPktCpo9eXHKH
QO2j38kC1ueYgMCMAgNNkKJVZ0q42zhf8FQ6rnxcgvneLVHLwiFsXxhLnWQAuTRDDhrHwye1kOza
1QCKGIkAyCfue2MXY7iNMEpsmO4ce+yCCwICt+Hk67hfGTJfMPY7QSNCR66r+Sku0F9sY5heZLgI
7LP0cyABXzl5cu+S8sZejxeZGM/NMnUrUyGsWrjENEkLrGsMV8XghnetwBuG3qm99hL/nBR1dNPH
8k6oYdymaAjJU+sfhyG4Y2hmQcPKroDDnYaQnBt40DdOFrNUTxF0MS8/JmrO97R85wvO8B9ZOnH9
yuLQmbqd7qRmU7KKOruwVPQ5HzR0brLGcxSsA3xiKKQ5+sxkGe+icMICyTqzl2N5Z3cLlXhCvY+0
Des9BIWZVD+zsAxZKqgI4p3AGmSLXIOP26HdK3Rqx8Gu5Qk1bv4BGzuQln5KQj5kOFxg//3kY7Ti
m+ds0f0GAxiBHintl3MXc0SvTWA/I+NMPkWWUv7WDzroDfZMGko+z287rWog8DKkNViDRV+K+jmN
dWcfqhRjCfEy5PyQogAKl/lEEiCmTPwCvEyXu4osMThq91r1Vr5JGZ8g8lw8JiC4toHktNl1mhQl
62CyJDsxDfppSo196kQafFKwCfYkrGR3BZUiW0IxAAacZv9tb0fPQrblPiQhGXdF1pTFEQd243+W
RWTsKzRoAGPCPknEpqIwQAEWDuqofJKO8Xr524Skd8DcyfQStZmzg8leoIycrexRhmrZFk6c+1v6
+gVpbrbUoAvwcmR7L3b9gd4hUcAbR5QzF5zy7VHkpbmpsoSo9RprSnioRSHukspM484SNW+atgKS
/5wQoWoBNM8xrwuO/UAsnB4YfFeWrY+xM+IRFkNxWsQoziHhUVtU4e6+08bsygSBMCxMIDnOlH+H
/JQty6zfUk1E8i5QUjM66Rd352uraK9R5WXbMh3A/zUFvl/g0+37tp2XE5Hs5LuGcWNfiGxydgoE
GDs8eukvZAzNR1fn9sdW2W7J6gfTYVt7mL9AJ/bpKUFU91H3/rDHdGzwzQwoMjZVm4mHYIyOLXHe
mwxxLHMEuoyCZjt6ZIvlhRQliXVt9K7tvA3OiVM178MpeMzYeHZaDzbZS4M+Fb2qbzJyPrem9kGx
avsoEwdBQAfn/77TxOuwndboPmrk3u00HiOEUneYn1ZLfN+cTOvkuOGaktkN0Md+Qe+s2Pou8ZN2
x7p3IwqbEuBkt4a/wQ65G6ir71CM0vJg7nZppHyZgM9dQKthvW0ZovZQc4hvy6uAWKiIY/l1Dmv9
7Gv4bCkaoWpn0WwQ+ySuGCeTFQXCWw/1RYg+8WZBF46cOj4GRYe4MkXUwlebrnnwzlgd4N3Ez+Mj
00gYP0ziP88EP38Une44nESqvAhsN4pPAfbR3aRQ7UZWRfhj5zeXOqhIkMYU8Y3tU8N6MWY8BiO2
yjnlABGS97B1xxFiEY6sO5YewuHZbyRadoW/O0RAdlpoCBwHi7jtrdJZh7owABRPd/RM/JJ1yBmi
fjCuaw3bIrdIJtAiv8RjaQ6VM7pPEYea5pvXxL6ASehH/eXgL+ZtoaPxQSFu8g6q8n3yVcD4DhuU
p+Z9OLThtdsRZ4BxbnjH6ZH24sLAlMbewIEsnGBs67JnmZ6xgRAEIfR0Pwp7jaHGLvfiV4JbmgBh
51MSAAvTnQ+zRMyQaVqvU+MBuCc5ScMooqOqabRv/CnEUUQO9RaA9vxZjY5iHlOkA+pp35ne+iPN
2nORhFl38gmBJrkgT5rgUi/yrjQL0228vk137FAPnFPbre4Z+CD7LSt97gt3OtfMf3HfhDl9yvyL
ao1N397Yw5VsIsva8lTtnTXRRc5ljUWrc8u9k9GOpP+dWIQRjmicQdQXW3dgUW/oJTeEqNEtxwCI
b2i/Zs8QO87lTzaj8nEh5xzJUdinBQadtsqOTh84O7QO9skN5LMemvld5puyOIxjruWOsgsarVHl
9RjX1gU61+SqX1Uh/ZDR8k2zS1Z1+xLfjLxhfGED6fG9YxS2YGp6GV97rOKoc+pg74QZkyEnyT7I
EeZY0C64R/HjXYNX0TvNDPILFkjGxL7QV/johjtivYsjQLcPuVu2F2J2iyspq/pDN5GVAFkLsI1I
9BFq7DrAcAgCZw1SZEXgsIWuSMMIKvR4XdCa3aZzJJo9HgaKelrQGwR8LE7t9G4ZJv8oa0GJgQ49
7XZpGev+UnJ43IOtAXmNDkVtMjb74+S0w8Wa/2SuRIoTde1snMPaN+S2+751AmrbHGDKguMiokXx
pBnFoIrwhW3dvpEPvg69bVxzxs4TvrW9NA6bOIgQTpB4TEiiK46FsZPbePL9A5gL57ps6+Ahiefl
JY8sxLxGiOVtJbq3HBYhQra82j1ABeBEQ7lSDFp8wJOx+ugyzikL8Z81AhQ6XkGRhx5XS2XbDsX2
O9PlSFtqqvhjOVrFrU/6CtEXHpDdlaXFApbIiMiQwLXTc1+OCMlxQC17p0V2M8Zl9rVtoEpUxBUe
mMx4HXYUKzWHuvXdYdtIIF0cmWRzOQZjYGEsMmRImDq4mHUVb1offppq+MozdPU++3Mv3yMsXc6l
Zp6O14zovCHrvXlluhDfmHCYQOzfYdze5w1AIrrXyaNLR/tJlglmBcyS72yX5ricE5CpYZCda0WE
zqbTZXXfj9qGB11PRA5j9YleJEvRPfrcbxWzS+KXEurd1NHAa7ny4N+wLDqPcxIiu3Fy5X7pBCkk
rmGDowxYYd6INjiLmkJdpotTXOguGw5Wl4LiIfMwQZhALKSV5YBgEm0arFM4Lpiv0gc3OLEYeLg7
S/b6kc2tutAjXCT8v+YEXhcuieCecbbTWJfvozwprtHxZPeVPxc32CzJxIFayqdPyBWXhfZvB2IU
Lrq9j5EiAM9jjWejEEX+FdOFPgxln7lf5h6EellZzJySOfhMg286K6nUMa9rJFZAzpmYwLHGaUEr
f2YvTsY708UB/JU0qGgDD7Z8T2KAM6BOM/WjGbjo24Z17GoshJWRYVlnHPgopi6LuRUlTkCDDLHH
5XR02hSy/WyK7C53OP4wgnb8T6WdlP2W/kzF9GJRuDU2iLrKU+AUxJGW+CU/4+kc26tCjkuwDVFq
uRepTutnAuzbZ2FVywfAAqvxlvFBx9eIupRPL0VRN3r1jEOxKCrvsijm8YAmNmWOoCh+2EPFcuqo
OF8ozvBZNgHGQrSjVrbirpJ+50q+YpNb2U90okSyMXLE4ZS58WNbMTDRPd5sMermK1JgUG+qjlqY
52jxnwsvcs4jRurVx7/2smQ58N+VUPUX9oUhvRgtK7jD8DWoHatl9yEresxGDhjldNvSXjkh3wSm
azI1nK1waVEmiPE+MyDLrWR1Z5tYJhFQPFjWeWlXEOr5wTMOVboIEgkbh6R4sGgsTKNyy4veDevH
wUczcUgXm1aaZUjQJdQR3RGzWez6yBbcMt1NWcifLas6PYnUo2VlKjv7NHmIJQEUNLQd0qim8RRW
qYOvpJO2Yv0rEpjHtbQ+82iqfjlQawBhU08mteLLWqsY0C1CQVUw4GG8vVGSPWpnJa0YCKoIMKDG
DAT3nq7wLtmaOGZiENINX0qXuzca8OqCjADj+ePn+fcmk1wbJU4GEzkMk3OS1LDuo9x3ygvMFaIq
N8XIgIjuTVz1Qm0Bt9jLCUn5VMDESRCRva2SnA/DsfMFnne6+Et1WUbDCGeAwQs9JjeAknIA3lDA
8JmqRN/6S8THPzN2eKo9yWelSFmdtrhx+dPOK6eC6sxG88F1au2sTly3/NDZM9e/Myo0JwMtANBU
Xs68QODObnGtZeS0n6s6oN9SxbRTf/ZtaFbxISHcpu/TV11WkoptobUgWinG3F0hDTmJ0YIB6ss+
n+6muFVPlnT5BY7M+fh+NHJcRcF8SY6eJIZBC66BrxLenI9dnw5qM7YFMqDE9o8z8076W2MX8UH1
eKynLfIyfr/hOtFmVaomQM4WXH+6anZ1CZm00k9lQJ97k6h4aT4Ih/n9HeslYHdNpFlxbXkdN2XK
SR2txzx5OWPfMO+LG5u1p7rCL9w/UvlrQ+LIFHcfbC3wXI1NAHgJoVBsMLp5AdlLoeK3VRpV+rEb
G1newCjlVUG17X30O5HVbusK/hN7uq5v8k6zpCDdiMgBQXwd0cRy6dGFvhtDL7ZU3e/JluAtkmrI
y3ecfiSdQ3XJMetxigPZqK7QoZBy0E3eQ4YwlmNqmJ8qaR+KOliqewxAo7/5d4FFlt6aJzcNX8uA
4ecMWUvRulRvvREyygUyGfn0+0nB6yBIgYEERFzoYK72+R6+snDkI9Q41MyrrNNt36KsBsltqsGf
NpEIuuzg2n1l/soS8acn5bEkJfvSphJ0iJj7dSRCNY1bheoJW6SlnmjVDQTPcDd86zjf7RyUBmdv
1i0W/sGqEw4+hCKSEwMc1YwAQsuxytU2GhjM505NOM0kKsQmrfzUYkkawQ2s2K52Uez2M1almpOL
CT94yG3eB62dHiK7tc+Qa21sXD6Uw7+I3l5f/r+sCFh1+GaGru+FBO45ZNC8+kwXy1E2+8e6EiTp
ZY0i44JUMfQ+rpxuQfyM124wfmdttPe/v5o/LDd/fG4S3zzGXLggXF6G576yQcDvrX0d22imhAEv
J7Q+z57oGrKuylrtwWj7XxnZTi8SpuhXaREMvgXyqp8xJGcGIe3cfnWanNx2ZhDysqBbNJNUFZV3
QTW4H1QdVFfRRCUL82DIHyJ6jM9V5mByR9gXAlClkmPiPswUrfjTRlCyw/BcZuE6ikG6fMblJAmu
HqP52UURBaEwt9r8qi0gKpWt33weTWy1x8V2pgt67nV4O9kBl3NGq5h9bKKwMmabei3OZshsUNeO
wfelNOvrNFltiahuxVAFgJKpf/pvkWP4VmoonqtOZfFIq/TrwToxSGEthcCI2BcvYdbQgVy3iggb
J4yp74WE5XIL4cGjx3jrDTO/ISlVhmAMFfM7XEc2zbplNKI6934MqVOHoN2hPFcVy5ujYcN6ddo4
596Ai0FihyGbtB6GEAuURiALw3DdDh1QuGzx2AJqmENvMf9E8MvWTZ9RPhA3+nNfc1Ov1VQWibca
exNvhPEL5wt0VzuwzdNRoj1ot27NvAZ9PtxhV6LaLgDQbR204oQjB0w7rzSYd1zRhWd2qkMdeGpU
PVPNWjJ+hBlbBwfsBtFpAmH3UatsfJDhDAcltHyIJlBy5WXdwZDYzmkeZvs6CvURbygFm2HKeqIp
GcJjaeKenQ2VMbqzaRy6S1h0DB3VKC/zsOdioOHj3QnaUcXVj/0/J6NVP6l0XC9VFMbmQiWZs5x+
/HtO/WFyKTK8VVcZ4BvvKqA8/TiR1roLQn9SJ/iaEQF35Go8YYby7z3GJxQKnoiXT4w7Cr6EFtCE
QVktJyRPgo0E1XYYZ0KhDmU0xdVWLH0fX+c1h41DR9xSu6e5X1XX2Qj5grRUHwa2ZHBjodyQ3Mw/
xhpLN/OS69ok6uhXIaeTcnZ9h6OOgjPX8R2p6LasFzfvQANtld810WUzT3+VIP/nJdV2XbJ8QzqJ
7jpx/nVJbdlkwUYRLznkDmdKkDsXDIfSb6lU9A4iBs35X6zitvunZY7zKkYruc7dbfyJvz5lV2e6
H0DiUR6U8c2yGnsgjUYwixapNm0chVdY0YO3lhzUuQ6JR2NMR/6dwMhkHSxDmNYmTV2n/4sX9qsT
bF1+Qxj0/C9zf+bqwauPom47p2ip5Tdl7EzwE6vpFhY1J8UO6Hf+F2v9upb/cb1dn8zDfOm4kPDZ
R1+t9dEc+w2ulX4zRBV9FUjCLg7mKfEufr+yv35TDPgZp+P2W/eUiI/91w97JgE7ZzfFzyg0QzVB
m7jcd006YK+sGr5Ov3+611sYT+dwHzkuQgjGfa/ddPVsZyCKKF/U95IzmzJGjPNM//eIZ2ZdvNBQ
0n+mJGR+hMkh2P3+Bdjen14C9xTaDcfDh0gqxfe///JMqmKCFdX+92x0sgkAK0PVxbQ9BNxysWBQ
e8ZHaGAlbzlteAO0l0QxFISP+xTj1rJo77Y9vfygE8wFoHBGBD9ly41mZyQapQbHtTcOkcqowmC6
bGPjQnb0pnigv26oHLZtMma0F/CEniY3HwN6YSl8gZjiDLiZaByBpU5ZRIb3hqrvx/RVDoYSm3Hh
evz0XCbJDu5N9hEOtqS3WZP+FCazl13WnGGdG+aNawJP6c/zqSuNMLflOHERIz3ZzQfaCpTSDGgR
AcDapdw2g+AXhzUJ97hc4hp6gMjWzWqM+bMBYF7siyaWl23gBneA9Pgp9Ee5pu+4Qb/xqHXs4yjk
WoPnKecAZ6h48fiJs6NxDZeSiiZ5ThS0qUOW2+G5wrpLipAB855Dr3sRLgRX0lXKjOof81PLrubH
8WMd4SLfAGdKH5bOLHeBNRvKaMfjJcgyZvjsMHQrr7JOrRlNwcDxw4TWtJxSObM/y9LjAI2svLfe
T7nL0j83A4U+QsqI1RTtu71rljBDioaOr7xyM5rIe2dp6xnHOYcpcIh4+3aFG/JB0aLNjtaU81nG
zGyXU6wTy1yYamKZrmZMLMcfJxFJwZGdUTtb0yFzDVMUqBCTOBl7FNXlFIyVv8EvxeSqj2aIgsP3
34DZmSfpGcPCCNFjuwLnsyw6McL//iEEvOkAtUvHTdPwYheO9xCTqiHVt2aK1JNecsOIVk0xQya4
wBmwx0fH7bhrcsFIc7bG9iZGAoyyXhUx4h0rfI6L6VrnNQNFH9TODUUhvaMSiK91/nE+m0Z0dlzY
wSPIeKh2ZPgGLzai1rs5WQk1ZC9gPYyrGjgHHRMYr7//sr7SGjm2z1LB4Sli2ZW+/9onHKHYVK5d
O5tMZ5zmE6QDd7xH1ikklZbY2m1682Mr//3zvl58wTt4FNgBz+9wkHh9jnBGWkNxOCJrKSPW98Ri
qgSQap5uf/886+L6x0UeARG9bNuO5Jotj7Dq18WXkYpHtFnTbTzXCh7SyK6+5cLt2lOaR7IiTRUY
8gbqCFjOeLGbj4YvxcvvX8KfPuIo8vzVuO+5EZva9834D6vhEs0OnECfme0YTrfNvBZdWRPc2Y6N
9olA26/ApPgMfv+sr6sK3jFlIRU5uig/CF+/ccbtaeQwMdlAwsObY9PZYNVaVS0l+QhDkg32X6z7
f9rneJ/IpDi6IM5DhfRKLYdjKZ+qArXHksL6mUCsKjwh7rcIKaa7//27e337OEKyx8BJQJTn2wgF
f72sJBCryEzoopOIJgThVfhS7hqDOP3z75/of3fxJJ9kKCnvAztYK6k/XLwUt5XXedBAphW/I+Gq
IhBOS34QDY2CzhVOX3/otr4/798CZtw32AGq//pLtv135sOXBrJUlqTmv19nX4j3bl7M63/1y4Mg
Q/x84pVi8cv/2WPgMfNd/62b30EJLM0/oBLrv/w//ct/+/b9t9zP6tt/+y9fmr4262/DN1z/Qsdw
+PD+Y5no+Vunv81/esBPnIbzRji+AJaxrldg+AV3xD9wGm8c6YZ4pEIgO9J1nX8JRaM3DndHFMFu
tgObFe6fNA0vesPS47FGBwGPYwbwd4SiDs/xh2VGemQ4hjxF5PESREj59ettgt2ebnnnQVah0HcY
SDaapc1q1L4HXIgfHT3zpdYzwdLgDYCvEEMH+WIcp6+6GAHHdtS5MFqKe9qk7EGqz+vHTjQlaJsy
ekIpFdxmwo3eA/llpDWi3PfSIP7y92+6//COgjXyr/vuPx3LxeHS/+bee67/7fp5/vbqfuUxP2+/
4A2wFulE1NMuJ5Nw1eT+vP2iNwLIOKlZNjAXjzWXLeinUDmwuckED4wQOYtgvcn+QXMJxJv1fOPC
Xllvy398625/7F2/Q7l8X4L+tcVJJtwuPBib208Km6/Iqy0u8xKlSfpeduwxsJCgsCQX+WBjJPaD
4sQkE0dAMmTNsO+srr9pE9lnl2LB80RzPU/Kk2VljHoSDHs0EFtJ8jfhvcihLGC/8SYIouxxkJaP
SjgLRsY1Kd7P1MQTi2IuYKhPNtbhTU4c+xqHMiBDaxbEy45yb30UIi/25fdER7vEo6I4BvVkIRwX
ShNEIVhlnvPFMNcRcd6/B9uHbpcTEmMyjaHbkwle7ywiaZzs5W7nptbMoaUlUwA650izvNPpefRl
/gVfJ3R2X1fb3JmSs5q8CUinr/oHmm6M3NKkbY+asK0DfU27PNaRuSeursJDozrY2zhW2yLAjWDL
2uwr4RaIMS372UHLOJNGEhawM7TzPKncfKrRA50aeCEbaarq9P+/hj+dAt5vkUpXz4wLn3/ZAtYH
/PgOOuEbx40QnQSs9II7/p9fQUe8gbLE9xLXG4YckDf//AbK8I0IqRDokDPDpmbgr9YONaglKd9Q
g9Lq5ewfUWvxvf0b30Jv3YD+sAUE9IpdjruI0QkxCnimV+VPgTGPIypiWCwL9Qt2oOipJmd0QW/e
H0vXSr4V9dDWaNWmcD3wFrjS5366Fi2wo4Mdld6D3zGZR2BngeFAQZbk+9lVyzFfFHa9jpPABKe5
CEjDwR2FFtkrgfzHUds8Me6T/T7n/getPPXIY7p+QP9WBVhzt+DgkVOSU0XuMSg0B1VmAZi5GNPi
nk8N41JXLhhSPU7nR/zSht6oCpGtJYRXjVtMT3O5DZkV4WWXWUuiRZsxAUk9AVptigUZpEhYPrr4
q5hq+yu3VsOZUXvXTV30kgOWvDKb2onmrA/YaWm8TpycsbDOsc0AQ+pxuR2iuH7RfOXOWGwrclHQ
ZQT41e9iSb92J6CbYYgmAfAZzmjYP852X6NfAdMBIrSab6QzgxGHiEk+2Uwq3X7qVXoREX9RHbIu
JMaplgOkeb7p0aGt4+Vjl8IYIguiViCY6D1uTAEwkegY0od3LN1EOq0oC3sf5ib42o0WmNHFpB69
AZXJ66D3EUW2LcFYGFm7/gWvU/aQeDwNPMDQL7a1Dqxgy6AmLdEhjTinSUhBTA+J4cOsvI5oclzL
j5yrKSXrPsUwlQ1YntHtxFG3Y/SdPJA2SgwETja4Mt0ALQb+m4/sVfnNaPDTcuzeepAZ8LSV6cqa
LmwGnfGCxmKca9NvkyG3v/Z95J5dZVXhBmMrgqdhKIirKVXqHFuHt8PlxYq8IbtvkgeFze8M9YTY
9C7uUSoUcTZ6W9uphpjuaQCyumaU2Z0G5qnE+oRtBJekc8mHcIZd31hYt20ojAINVsvYTTi6v+oH
lxBVakZeA6pCIKW9H8yfISzUH+m0NNwzYTN9tiLybFlpZYl42vOArxus8PHW9DG3UocGlbzFHoJM
h6ciBVGj2zsP6/5jbi+i3qI0Lb6uKiUmDdBIPoAT8NN9EeaYENo2yQuoRbXZjPDZPhrQkXC3k9Jn
o4APlTDgLUlLcqO+a/cTxtBHb8ZrckI7kbyIsBjnY0155u9GIhWLtxMyTZSJkVOTojep+Zii1V/z
WR0XqaXTpQ/xkkR6S9xcDECrUxHQTOMuD4rOO2dAknHA/88Y9qHXdnDB08oJ0oNVIG3bVp7tspMC
qiRhqqTtUyRjZ8HniMynqW/dxxi8YrzjYIemRIF81tduWJAUb0f52B0KQLlY/qug9mCNNCSV0AWt
csYVCbaSaAWth5bWN2XOmOjtjDNDQLO2F3ur9cJ1twmkI7qgi9GHdmVEdticBQkK7pbUMvw5VBVb
FUUQdVtiP6bzZKfxfQDcEN0K7LF0l6lsuAu7sLHPGbnS8oTd3RvfT0oU9icdOrm9x1XlQUQqMfru
2m7RHxFpSm+TNuMwbarOpQHvzDl4xhVeQ849OkwQmOi5uUhvM6yF8V0yOjD+kWFpaKuELY1XPVp9
eK4DFOubwo2yF+NP6bBJiwhhUz3h81tlm64+IjUUDy7lXAgoYoq+OcmS1YfR90NynQDu9MehKzHA
T7nl9Zs8q4MzFIncubA6hgKHcBYieb84MO9gbOlCoB9lpI0qvpAvjRUM6DyKobnE1ZAF+1pJ81hX
Mar4nvPkvMGfsJT7SYOSwv1Dm27rNQ4pj9i2/OTOmas9U2pMV5Vul88S9xLJ6yObCPDpEeyUCuXi
bNw6c++BFiSEBwi7x+8tAqsFXDnAb3NKETMptREJ87T6sfVK/dkdCwOzoGl1ANSjsRBd2B7Z2tpY
KI4wRyJ1JCOqtwn78pvs0C9YijEd2/mFJazghUpzWrn9MZoqakx3vkD+F7lIz21WqSxOgRFoXdCR
Db022KNgdVlalAIkBkAOHRxsqxGBE02JjxnLvn20OFF97gRhKSwZuS92HQZ0fU6X2NBnhEYXEVWk
zBfdtT1YWNMu95Ydx/c6CEN9qsLwyQpoDxNTky9HIrT88xJ342dSqpLL3o/Q/5MoGw+oHYdt30zN
feeF5npEZPvSt3MUHok7mE8G0RqrJk/xReVSvUzWhNmntEXAFjKWgwOvFLnwZoSUiKiXYKhPLNqB
vwm4KT9K48EfsOi9vltC3zyGra3JHMqm/jbwvG7cF0tM0n1mEXERe6tqiAskj0HFdVmZceXFMsfg
b2dBu/rQtT7NojrIJ+Bcxew4Ow4Zfr2xzXD0ulK+b9BXJLtqoG28T2UJOqKtKc+RlIvoaVBVGuy9
KE6fCwTG4aZRuSg3CxJUfQhjRiJbCBQuMd5dvrzwfpjy0amEQDLnA/M5hIk5eHdcEgiK624iPzud
k71f1VO0HZbA+cRQZWAhr5HXbmU6RNNFOsIz/zEK+lsNkP83z6Ly91zR988gO/9t84wf5X/+j/Jb
9UtL5Ptjf55JfecNDQefBoaLWICz6s8DKT8P0WPSEqHd+fOvfh5I7fUci2ojkvTofEHf4p/lMH8V
MgujU4jpdK2w/9ah1P21GpYSqatA8iPXKR61+fec5z/0zWJDzCIbpoOiTzrbIUdEgyA12w35B7et
jyKh7jDBtyiPAQ8ggwKAZu2R2RDk1uD86eW7eDcmQtyOOWmGABMu6pk5et4bKiKVbMsmeStxa+W2
c8Z2FO0gBQcbGz72mgl62fqLhR7AEElH/sksWnnsBAv4IKv/i/v0P103xPttJ+592QzPxeuDGA/5
eRBz3kgy6mx6cQF9L3Qy/7j1bP8NZSLLDIM/BF9kAv3zIEa/zeeW5GcYKFHuSx708yCGnZvblTQd
B+UNjxH+3zmI8UB+1S8nMW43jmGS5+CUKHmNvzbjaLMVJLCQBgxcwEmf1k2Jkh1rDNFKMKcIN+VM
T/pD5BO/1Lmy/BrmFLkL4UzBgAcEBuoM3fN7eBMqQ3KcgEx9mtdsp3h02icKb27RNfkpqciAYo7u
bplZ3ktFBV2tSVF6wkm5rOlRI+vjdl4TpUoYrJeDV6Qfx2BY3gF+3tFFSK6qcLFO5H9N+6AbajJy
SaoiHWR4UIMmi6KVFqwcY10pRPuALgJyriQzrpMjOBTOLRB1jzisTjwMa6GefEKnyxjQ+wJv7/Z/
kXcmy5EjWZb9Ik0BFFAMWzMANtE4D05uICTdHfM84+v7wEM6smJRLZLdq5LepJRUpkfQSRqg+t69
50BaiM3XelNqgd8mFr1ptlaOC9YwmT9r8pRPdPfmu+mPl6vlBHJr17r6ihZQJAM6BtA6sfWDNHUu
9mj8woNkQ3ks0sl6SPPIOrkjapNUw3LHI6E/14azt5VLFWbm4qMNqXMMN5lYU+dWAJfc8lEDNMdp
UuEPd0Q/FprwgInAdsVMCY3eTlBssjJmauttib9sIH3JraKJgAXTQJxvjKaeLpRHVuwb6M+GTYQ2
bEq0kPmU1alvPVOD13McuS9tCPjjplEjZqzz4sW6WKFYc4xa93oyjQGnjvQBTPErxbx4P29utqHo
+CtsvjYrIoBVbQ43Ck5nqyhqT2uxlTn8tRPyrZS8y2ehcMC5MTa4ocIiwYqtvJklrjgq89HbtPnj
GE5Rg7Y66yXd5HJapO5FH4Z7wcL3poL2fQjB3XAjge+4oyloHhZkddRby920FMYxUyvLws1ph96y
+kRSDI6WULNK2wdLDPI6AXfdj27/u3Y3S15eD/pdsanzSqvqIaVRBRabWM8qV+0C5BfbXmX2+aOz
KfjmccRbkUXlYdwEfeQE+Hn0c/+qk9hHIs83boTS/mYAIlAazkYNs+9l3MR/xCfHQCox4dipuIJw
pSka4GlEtTldKFqUVM3kdEZ6KkmaxuZHbUyM4GhheHFba1cSzrNvoFxHi9JI39wUhSl0rSsXJbyF
fZMWpSfS+b2Eq3VUm+CwgvGDG4WYuzfiP9T4I/t1TrB1FwbLNJKqJubd3j7miU7ue9MowrLGJdVz
/qHUui77DCT/rnRQL8oVCWM0S/s8bGJGUa+13yZJSPF78zamGBwlQ5Qg26SO/aZ3nDgFekhG9Bcz
MtpTCNxM35HoK89tXusnXWuNgDvm+2RDbyhJfu2LTSaZR+njzI4Ci8emmuS359NNQa9wcRrO8YSQ
0uhQU6ZL2ZEnJ9TQscg6xDhy951WRYBerY8Vg9OwhUdcn9uazkckjYMCis2l2JSYk8popf/xZELJ
zTzScjyBMmpQGC+6O8Bo7VORJONZ23Sb8SbelMwaLkpHxhn+8XJOuvtspag6jYiLJsNscqx/TJ7A
kcRpmAi/0uiWR67A5meMcWRfGXT2Scy0+1zfKoIxNjFH1vJJJFL6UW7eyLW6clZI3tkAP3Y4RgXJ
I79mv31rU+q6iTcVqcBJCoB2oYpq3RGf48awiUtJIHCm3WSmRNEGQOBMN1TDaKZdkJ4K2Jh8PRU/
wT9KVIkcVUMp/2VuwlTA3fS9kbo/lVxHaPZq0QWAOanTYZoo5aFdRSRu8pnoaZtPm5a1qpkAL5Z2
DzbnK5FH0xSdv9gS4J75EYmjZZHjsEjXQ3i1g7luvjZ2eEWNdbpZ4oFJOxWxdFfSH3jkJrfeGQ5+
J7L3pwyCoLJdsP4jYgkNpZSHvKP241YPgxGG9anNJQ3hbnoTmUp9TSv2CUqFTTmlWE5zA4/Se7ZZ
eIJt4RkyGy+RLsvTYCnyMtR3ju7aPYEqult0ZOaVGjEFG1lxCyNzvJ+GJHrTQvyjgxQf3Cc5ikXK
uad6ayCaKH2kjz9KZZ8auV3NFumeJ9M9Mjk9Q0Xpn+w1DfQ4Gw5ismHiIbCLhHaxXf6vcImW2tci
KJPR0lRBNInzbLi/jTS9VzLL/LYR4W6Zo09gurBe9Um/TRO4IqaVNJ5dABxvW2f97kcUMai9q31q
YUWSMYtdC26oyDT0NDK01K5A+aWapf5NROw9rmkAmUAwngWpxkDL6azTlv3FLoT0s63Hx5EGOowW
od4TK8E7UXMpEsybdmZjXkawDH7FhDHfAfmCWoGnpeJVfkoduwmiNWtugMldIaYuZ5uJTmvoD3zI
Ah0rR7aHbkhUZL3VnSy9G/IMTj2VPb+So3Fa1omhZBjp3LVGJz/MI9e9wKoBqXFfjH+7Yzi+kK2u
j7k50bZcDYipU/7ButA4RFpkn6xuMk5W3P7mGJsHTkyodTe7lfOU1YTWS0dpMNCS6AI3Vxy6HjPs
TrOjzAM9qx5huZm3kTvU987mCIz6EtWrExePzHi1A8Mpi0ZrH165NltB0ww1F8+8uqCQXE4igRoC
l6Bn9JKKF22M5V5V00R2LOVt168os3YazIAXN0pSpNlO3f0yaeMkIFgaGrbNhBGD98RXtkXgbdGb
Z7fEtQYyt39NyWjep3gvdqyjp59lbUCXWimaXbidRlda4A5uJ+C403hjy9wIzMI6wmDWYKxo9P76
pQ5s5GRmGj+pujJ/AjLkG8sr+5RrBh0Cox99YCqzH2oo4ZiU5jbZEsvyNbD9d3O6qGPDIcuLhXQY
6DnRRydWjnoONTH3MsvlYtnwqiCkWY0WAJveG7XCDMIQJUuGE3iSY+uml4EsIVATHt4T8JmAUvVV
1dM+iRbjDNqRFA/SAM/IIWpl4GAqpzCDBgtxNsznFbzhwzJaNuZHixzYVhS0ouWbycoppGq30sDW
5uV+6S9JH+FXxu9ep7DMo3fm0wxZ5gp8eXnrRPO678RC1xgXHdRIoA+qfdOz9TraJYmxQu0sre2g
hrRUfXum8/2nyyRhTwdeHEg3889u9raWHwthIjNYS8+xNa9x3e8YbZMXp/wS8xkJkoKRLUtD9xBT
Zxuy6asRH31dglGQsT5fqbwqz1iJ4YNOeFwW9eiEbWDNfCdn2CtBnpo3DMVeMhcGe+yOTLVsTlwR
GoIlrw9JeecuCEWrVR26CPbCQhxyTw+EVPKiFR5Q6p8twFYPlni910Cn7yiB7hbDARTA+XvHauDk
RM43pcVXZZ0XOVwLjt270kC7LbTisUU6JNrxYjTpbuz5Hod5b/CB4SET27wb6Z7taiOm7OOG656U
38GMIMMK+4gmofZW7hJ3Ydz/jKf5AlpgpC9VWP5kx6+9afiZNnyguXyq+vwnAtbfYdb4IOuB02cN
yEAqv9grmcgjUjNU8hCy299DvKdUQjEUNhMH32EcbhaYcJ5OFN2MZBAPlrlr4iHxu+mPNrAjLJ8p
58nlZ81tgMKkZWQU599i5vmEPPUGejsw3Ti5jRRVzRkVEjwPopbUjsqKLiIhuNfIlud09saZ5+lC
Dv1hjlIvhK3MdL0662QV7zbm0RsZ6uNKXdutv0RvPI9rKYjX6MQq+STTID3XBNiWeTi2bfMM0Vj6
eu+UuyJRiAXz9LZUZYsjGJrEEgO5wPAj3R91Q56yK4T8na+p+gCeu1X1aMaSmtsG80bV+03UVTuy
H+S169uMX0PuFljjWQNsyI7IIpLY2O2v0XDXIKLbu68afsslHXGjsVd/0fAet7gRbqcWPEVv6V/8
7c65EFdsHJZnW914BxzBeekdi1UDAPZbu1Uhh6LV8RthtQzYh8ZrAQ3uYBN0b3raISlwx00AqtOZ
y6vD2DfiAlwLe+jqFldkw9aLk2ko/SyrPkj6Sn5fP2Jq4Mt2edA5nsIi3aWk6ySuqbT/HHs2QYBK
Jn6Eq2YtN86EeBFtlmXK2ypMznVCpXMXlcm5QzO2jOn70vbVXdorCYdhPKNH5Mm0jFmQTRFVR+c2
Aft4IU8LOrBt9CtnEmunJgLapTEHVl5dFxtKsDZagTmv184NeeHRPjmNUCeO3Tqlp6Fx7nkFyJ1Y
w0s/wb/Mq2Z+M+micISefpU0y7jtRBoEkvDM/oSDfgvyfKIfwpG/nQ9VbFzZxDz2Da1YbpFkQKPa
5HOS/MhHJs1r0UWQNNrwbtR660e3kCUPeZx6tjA7H4bgV54kuGqp8gb4uezAtaKgY1hr5sUrNAwe
5a71e9TdJ1llj7wNvTJJ4FQK++RYK00taWkvOb/nu6HA9Lfky4IItNiaLm5Iz4OvE56ZQWt3fShA
OO7sMv/EjQZZI16El9EL22dOn/garLJvxZW/5BbPZiTfTzCUtTI8l1mVewL0vA8gN/IjimtvpEJ8
JnCQKJVC3jXUvIUdHqyp/Sr1CHyGq87sKulnuzexxD7JFm4+1TohCHvlocqy85G6TeyvSl1zx/Z5
gIVeJ2Jrt+SAtPrQZrPL2HtivHttK2vxx0R+93J45WB0x4ItvLfX9UFCuFel+S5TmDXI0I+gO6Xn
OCF+ERYth1jX3nAUOoAUSs7ljgz9pqXGlLXVa+WukLXjWLsaFnAeDrwAylenRs1ZLOfOaDZF6rBw
oUNCTCx5+ImQHeUuH9M5ovGRY0MpRfqjchirK9g9B5vxOFCuNeU3HhzlZwn28QD6bCy5DWX5WUJ9
/CHW0Xhbl47lr5WICybgaR/FeGDTaKh2lRGtOOoL99S2a/0iBz5jYdEZOL2sOSM4ZXPAXEad/V+6
4FJ3C/VWiHwyg8FNfsRpz1Bg5Sm9s0mVFfznstxajbFw2i7LF6sxP4a5K05RWhXnppJqnwEJ8KgJ
EZcULImdSEZ7GduU1RMTKcVA79vuyWxKLazwH1Zgfp0yeS6VlQbc8MStuy68de0etoQKzQ7+vIQy
72jicwqz/mHoQXH1Zq9+U70eztm66FcKWPNz00XlUYtytZNKreWu4UO6CbCbt2TcMs3amp34MI53
fKAkbUgr5Fi3OiXGVLMIn3QVCghHRAR9qy6bRxQh6cfQ0ReSa6uOKpYpv2WdeGR9vAIXHhLQt9zp
27pUvlGYM++W0AkivBpAdTtAoVWSB7ZupwSY6zV+cFkjHaaWZbZLvv2yIe/3ndFZX20NRlkfOvfM
d5E0fmxjZzK7kX/p2vFBHA0wFUOz8hqfS7NI/NpBjL6DYjjzM5ZzMLlGGzTD5FDMngG2FONE1wll
Nxbu2R72vcr0OwDdBLiBiotdGXYjEhllvVtLoV3biDLZMqrcs5usAb/hCorUeneS5WzzPsrCgAF5
+sJ27LNhdvdAPuNTCaZ/lWkLSDNxe1IhntHcNSK0aTyusqY0tx+h6SsXzQT8ZIsSeGMU14ITipdo
jOjC9VSxLxv7lfIG13trDbJi5IuNn1FxYK+A9I5DkH7eYDtnDvmuJ2y1HhPROEdV07SPywH3DlmV
97IZ8FGH+R6zxAZzMjhVMksT94CXe5dmQxGfhdYlx1aY0Kth4GHWbMVXzY4z6Cs5HKw2rmO/d035
kqWF9aR3hLdSVujn0maHWpaR8bjSOac+tel/4Xbci5D5Aq974ekFUsnGnkdqehNLdFnbRBFk/uaO
KnmO4tC+1bQ5PlSyMx7DIeIhkG9q91TiaVk33TuUh1sJyY4vYd5s8MUmhqfOxpGOPRO++OmPO15t
GnmWvMYb9Sv9OjubZR5FJdevapPPA63UqdmbGOnNCNNjxrqa2ISJst5mpXwfbRp7k5ENM4FNbj8R
/UczmKjoB0KNDaTAM+EptlKE5soRms6MyYikj4IE7ZCRWrv/PJ/1P2/k/38MQN4kv77j/he6kV/J
P0OQ5t8hSCb47GL/tMZILRJgYXn018rJ/RetPGb7DDz+Wgj8l7m//S9pE4wiFM7inKTdvwNYG8aV
qTDjH52V1J9l1H8QwFJ8Xf+Y+pPysojpk8Di3/PXguG/JrUHbSKbye6U4GHReoO1oPfozTsmXZk3
hT0+EpVD8VOMYHr64b4xU200yiXzNG2wnm0KSx4PgAFWPDPYbB1BEkVfwkx+OAUTLqkKk4+7uqMy
MXlZWHOcy27GNQYYkbVv5KlcUlSOPGW1zRyXNx8u7jad/BpKLWWgJGxYORQVKaG89swKA9FM+W6f
ADx9EUXFoSqTNhqOvKBbrSxoUk4ZOE5u3hE73BzcReelWnwvBFEZR5vgLOkTtEMjpQcEa5BqdBkf
kDnbj2YzmN5//jv//5JH/0d6+PCruv0sfnX/E0Lr24r0vw8O3wzzr+KL51H0z9Qif+ivZZn1L06L
Jr+YkoorHwTj7z2tYuvFkopwOiEEe/sA/L0sU9q/aBu4JolGujEuseN/L8v4rJls3/gYEirm4+j8
J8uyv8ql/w4P2xtEa1uU8cnmhu+w0/vnrmypEfIYQ2TuJJQ40nTz4uN3LGFC5O13U+PehRBW0JYp
9Ac2Yiw2GgESVEsJ1Oq8AEfUK36HyGdHxk4eSGI6r5wZvlS39jTBJ+7urJl2btR/JoX1Wdvha9Wa
7yvlr7jhoO+o5LchrWdt4UhjxTkxh3ibALYga/vypo+Ve7aX6NEWzk/TTAaOPXVzwgeAESmObc9y
yKNImYsLBtaWi3P41czu9N7r7bKfaaI8zVOy7CmwIcSLNHTiOqcQy1pKpgucKkdSbn7ZA/qf6w6K
XdmtgRPpmhdXhXnHscg9hkhxbtyW00kUUx5DBHDAdPzilOFHxN3ynMnsIQ4NItCkb4BSqrE5pGrJ
zoNgYZeRQtsXg/4BVuFBxul8oGz7bcdzfnZhCO0Kjm6zHl6ceKb4FhlwiKriSyWTcUh6wmPMNxs4
alxjpo7DhoYwZc8PB3Yf+0FUANGwZ94D29RCEIfHiZhQ0gO6iPvzDK7kgjDlo+5aRnt2K78q0oRk
K1tbHU0ek5c4XYm50IzcRZP9UrLg4QBcLNd86QVrUi1FuCkz0mAkDpcch44jbkBOgeWB+3E7Vchp
eycl+bNg4yII98jSAm7SivmzLjl5ywR4lerSzVnAVC7hZgOao9irun01FknMtVkc/mNbqLrNi5Eu
OYE8bm/aAChrqJ61MXT2jppXD+rga133fZDpyxXVn76fOGjdyq2Rw64Jt0LCgxf4DLc+UHMJAved
GRaE2fXxrZ+4M5qyeer0hoF0N157k3FmBfXIRxPAb2+9BHVpBGr7ClIn/wzrkISUDims39izLCUa
qnDYwHIPiuCXtkQWx1sq1HldBTXw6MEyVh7hYqcXccG8x7jkbAF2UcSLoHTJOI1cr/JyvRNR+UJM
KMgqhhpyFv2uwxnJoDzoQ2sOFuU0fj+Svqvqud23sPb9Apnk81RrR8eIbZw65s9oUoxAyunN6kyT
kggjxLibMYlwivfddnhvjei5jufwSdErPCZRamBLjw8OEWtvMeVZds6RlzxinbC2uGLYcuYrJ9ab
VH0JTIyUa1fPeNFK5mzM+d47OzfZUjo62m07PKbghfdtz0JpHObj2Bsn0GLO0V2MQ61KFMf8fr1p
ffvVW4C6cAcNXrX9EKLYmAJLNEuQjM6HNkTfIP1eWNNKPJsgkZ2cFGfH17Qr3NU9kGqDyQU6dJeP
+W3tzvF+NflGV519yQB5nkZZrzczSd5zV8qVpIgF5gVw3g7d5riDUv3BM4FoJQNH7hVSI0yVvTHl
yYPEzFj4d9OTodL3JJn8fq1Xz2GMTygNfngY19lu1Eln8WyUB2QMuN2Us+7doolHj+OIEziiv1Ut
4ydS6bhzHRb0jLaPKsHhzdK72KEjYOzgZObjYnfqGRSv45Hk/IPGZB+48vT3dH25sL48MShq+ahZ
+D8QQuwkshB/4OZCAuMiS1anNAf1fflpTuv8yEr8FBoAwkRutxREiSK7q2bvJnb4brR8teGUHehC
g/tTYfgTXTak03qjndovros/PGoYSEjgOqRt1pcBYw96I6x+GR/RKrKI1qAbCsPmLZ9cdslTfCwz
N8KfoX2tTLvpA1vNvsvTMADk6+VtP9OcHRYw+QICNbkHPj58PXo/R8cwsX9l7cBiH/cZXLzxOsv5
J8DUmWBlvjNgaJ2MiJykHU7O/8Vp/f/Lk4viqP3fn1yuVf6TmM8/ji3bn/jr2GJwArE4lbgwKRTU
gr8jPnLzMvD/dA2NvhGHfv7I/9YyOLgceL+7uqEo925Hk78jPmgZ4AForJU2qs7W3fgPjvr6n9Tb
Pw77ip6CYVCpBS1EvgzNwz9qmY3dmEMSm2DJ3fZGwFgdAYct/UMK+nDcTaPeCHYn3HYhKO201NZ9
1jHj3makfpeZWpEeqwTEZIAD20GK5cS9ZMFrG2892AFQOuNPgzDsru9TTKcdnExIujy7ulm9ajpP
5aqtLy3g0h+UiUlOomWAIVmaHnHrq7IENEW8bNgTwIe2hfgt62m+6tbyRHTjJ9v20QiYJtTkZNye
fbQOjUPnLdis5jnmUb2LTTm8rFUR3Zoq7Dw7MibtHuwP2xg9GpOMi0Aoefo0k+i/qzHR4udtwhQH
k2aoY9IsTDlaiIdISj/gXjnzThgp8/U4mozCc5twsQN9dLUjj1dYwOWyqb4jxVIoWYHKQIddIHI2
r/1SQL2VcgkfmTFFqz/OCodbLGwTPsKcnHSW4+EOg3Pnq6yJ7tjdvEi4cG9ONJg3s9Wxx59cnf8y
WiL4baWb87eF/DkYoB5wAkBShDGULQiq2kpjhQfp8g5WHp18jEdYE7M5vOviov5yCG6w0d/eE7Vl
Htl9hXdRCdrg3EauelEF98+jIAEhfJqR87MrdPXQmTkTd5i8+rfGW8mzFn44OxOWzBlvrsHpKpNg
VzWXKfUwTMOnKmwYa51Q59GMTMHSQcGfdc3Ub+ATfXN9zE7Q7Jnut235waaTlyNF/Wqn2u2cB47n
Ag9ScbBCNAsY0hpOkxuOFxJbqvW4EbyE2xc/WNa+jzruooTVGr+FuPW4uPdY2ADY1eXoelmv0g9J
u22/hf8JP0h8f/PCjBFxGpUANznOpIj36dbkWVaT0YeYE8+kaQ40IKK0AOOKSDCTxaaDqBOCIAp6
KC47mP906IrhMlfOWwQa1EMvP2x8jH6nyikQUzIEqjW9qFmuFssrjmam5Vd26k31pA4INIm8w+PY
9Y6939AaLVNQcyGO5nRQVhthseqSD9aM6pBfL89oSWHnmZ2Sg4ZRVjlA+mnzhR5WpHd2mZJWCL8N
8bosh9o0lNeYY7CiWtkrXVrBGK6Ft7LZBmCsJeCFUvRH4dnNHqa8VCeS0wWhCqbYxjaGL0EwnJ3G
JLJsDOIM9jXbJZn7BPinPRAwg6Q/5CT8XTibCKBfSVWDtpW8bsGjPxnWPOwNAQqwjPiDxWxkLu5j
COBRpwum49qpNZyrPljntAdmFMVvyp6HIOzkntHrXtKFcpT+UvBTem4S1w44jT/mwvltVpF54bXI
+s1Mv5e1QPIAYVvDhLtjy/hWu8ZdlvNowSXxC/3k+5IDtqqamv+6gHJLhHKfN9FXWrgcgWKp7VjX
qouObe5UDNavhRbJGPMD6Zxo9OJJrHftXJsnxRItKcaFL1HXfin2p8HcTtbvRg0fhStv50lfX6OI
pZEGlemJolQxAvKz+Tpop0ABhTdGJnxb3+hEA4Zxlsci0qrJszJo9BxDx6DuKGzBM7lFg0ZqgE9z
mIFrh3ZKxW3MX8BvSdiWQ1cTaCS2d1c6htfr2Q1B1PDGWiby+V2h/MgkMWEAWjYG+bCClX4QKzcq
ggm/hqmuzjkLgqPQE+uQa5agXSQtXF+RDVgjyadPgxbcpSFfmNd5vJd27ZB4qYYKEBQ5i13JJ+BV
1daae8Ajsyf4l/NWI51zgycRZq20YHpvNKbuS5WlD/zmyHq39vIde5Vzqvht96E1mg+I0hl4F33t
nPu8rV9rkYc8OWOevQEhLwolBR3RnSO5peHwizHI21QJ/Il882ECib6r+bAEZJf0E+tNRt3rDMQ+
XrYzf04Aetd31mfEBDZY69z0gQuqI+zwGJYorY+VvgNbftIvsd8pBKn7nPERpy23OGgjitJ8nEPe
hANLmMyWt3Xj1jesHaBjcyF5jEZh3rCICn0Ssdyixym6IY/VelFrUvxhtmo8JrHN24KbM+yRHr3K
h7Ws9l0zD26gqSK7RkhMSEnWu4HP5bXL2h/TchpzvnJltUd4In6MTPzKWvS+GprKb3Fcs3ofkdkC
+rhzJgbtog3bdm9Uc+bl9COISJqF5wwWkfEotUAI0+foTRpoTS/eyjAS51jrqvs8Qriqp0t4v3Y8
4BKj9C1+m+TANc2wqpukAZNWFOVdMc5glkyqQhjeAoIPnjFOnpbnvP+E8JSSkb/Eo+FT8ZpvQojG
QTkMktPCRrbTkWx3efQYgh8HBP+UzNFX4izGntCcOHYwcg9qpkSjA3Ml/bCkKOIo0927IFRhrNW3
lmPfG5pbn40c99wwC/MpzZvfXaazx9Rx84qx4jEwlJ6tN3hu0lsbRuWhqeibKX7zHhvBXxoq1/oE
a5rhBZv7m6gskcd1ksCXlRY3yF60e67Z6Zkb8nDKc77xsoiau7QsMBPmGl97V+hfusNYtCrDMdAq
yiJual4T26X9vFTvEsLLkUskv4+DfG0FnghErLzQoAdCdDMVH4kYWWPWrbuB1NtDwzAMZ2cavS5z
9xusDomoaer3czWFt0mdsYdmALRrCoj4vWU9jnO9/SOB/8PJSg74ngzfNeAdS3DmXhWnKQsT0Z6b
ftL2jdl111LFN0aB3yPW8HVza/1saCo+27PqHrJsqi+WXhl8+Mv1RJ6SQ5SewmVUA+mSqunPrV3S
TBwFs1VgWPSmZunchGYNCVyjX8Du8IYEu+CtZrkni+3NqVrW/LubpMmKfdGoRE0vdWW/plFJncuY
zqNOCRREa3lvj+HsJ/226Acq9TJN7nRHdM65Y3L1ojvcZaA4ebHJVEXwon8US8hSORqrY6W51QWJ
YfoEqXa+rDX39KSKiHhKUh3dDrRx8t5gaGSiwsdDHZIlqS+scsqnvhfCZ6CkWKCSkLjU+ibl6tts
YqNXMk1GiJJ/ZkqjLFm17ufautUPfdKSqyNXB/kVoxNfGPn6OdHBpIO4dDz7u0g9WvPKp6+fq9eC
2u/9MtBQtGLVnZWyXxgBqSMm1/wCwoAZyxxrD26jM86ou5gDJwGP98mKx9+jYRX+gNvLK9jAkXxx
BbbvoWiOKxTB34iDx0cEI1zYG2bVoXAXH41B8bOwh+ZMzjT+vUbWr7QYwn05WURLqFgGLIKA4UWT
9dgbCkMNj35coSwoPIZRtBEbI9xaIEIeF3McOF/0lbi2fBiEZ+XKfk7z7QeeTjwFNSOveOuWyhs7
1w2A8hrK71Xb8EAVaXoKlUO6p1fG2e7i2zkZ2qNJ/Y3vE6tgsilrUI+Zcbu2jfzOrFrxFUFuKfu1
+82HhDapSUsuSBqy8hw1XfNstfPbzLSAjH/2q1c8nKvcsF57iJEXfv/qe1inX6k9Rqc5msOb1K66
vZBW5TWCSRzHx+GlZsYXkOh8t5lw+lJ3BwKFI9MT5yXiZY7a9ATG4KyskfEYttlDLDsMJdPglWt2
UwzElqNF657LIXrCaLq3qvjKC4/biDTJMiaAQfOb0R4fIlK1k/o5r92eQDtpU8sP9fB7DWMUXmV3
XzrawJZw/awccZvkHZSSUuKsSoUWmBw099h0mI1JRLhmx6Fb2n4HoxII5iGu1+RUMmvbVC4Hxx4i
3+FlQvmg/Fl3HX3x5hRSinvhOoLzljTHqyD3tbPR4XraIs9i0Usvn1b9Do9BSKFbg5xpL+lbRRwe
rKgL2A4d+TFBB+clLam03pi/DBtZDLaBcudwsGW4lvOlrPr37ApaHXgwyDMSeh2s/uAghjTmyW80
tQQahw6yJoSs7Tg7Z134W0/rcxOTrg65XOzFQl0iXpvwtEw6rjM3ar0iG3HcZh2KdMhq56GeEHSm
ieC5xl53XbGMzJIYRm5PyVHp4izwq+8N1kfHkXX/TVQJppSKVFemtV/Ul8ydTthGUVD1W1VSal2n
7KYZgOk3NjeZuXCijuMD8a6lnz6pYKXXQgjjjgfyW9k37VOZKloaveTAtRC2sBfzuK7V7PE/4r2e
I6AaOTbf1HzPCe31BdBsVDcbwAOw//3QOe7GtXjOY6nze+0eW/KAFWBEk8gQnu6Y4TGycBBsrz1P
FdcQ1g2jdhJBJpo8sHD8c1AC+uwVDI7KM8S5VfAYrYYUuC+Jy9otv0Rj9XyXqYPZc+nc6NIM7xxn
eYeUXhzZOZ8ZA1ERMHze/CKOr2ppuyNV9z7gFoXKczaqQ2ha+5VWga+EvgatqTVHkFMEuKTbHokC
vTAlhCrfiOnodn3guHH8koss/3Cja+KwHiC0NTn8mwjBl5DhiYxxhg/TuCe2Ez7yqh8D2us3rMaP
c7fpR2R4dCN+JPpYUWAXfkNVSOnli9oEwT3zNY4qzbFiTOpr08ApG7sZlGQ+vAX8h2wJ2sx4zWFB
7sB5Zyfmb8NFDD0Fif4P8ZXtSc9BA3TzPqNxMuMOl5kd++SvyyCKyaYUbv5cRoJkI8SSsAiPLdYv
htw9WwlApr7OFDTB2OGJyclp3bcZljaZB0IM8WFNB4AtJl88T/6TlDHM2b4ERkC4eoTQelwpdUB0
2WQHenlPPrM9ZutgH+Oir45L2oUcta31hEfgoViROuU2J+bVJ8CynNI522rBSc8+M/05x8Y9WQAw
Mo1vlN4QjzpHRoKRE5t/7NP9j7bWxd4ojI+Gv6KX6xmdeh4SN5lzayffE1dZJhZq4puun9yUaCpJ
eY7aPzIL9ZBVfGRpDSFf0tXKJ4Y8I+nQ0vpZ9cWHsOXIH+GiLIvhBRyj3DwVt/F81FE6Jo71ZszO
l1kbLRNcJ/bH3iWnsIQA3NtNucWphAt4u56Mmg/jZCTsgYWR+EWx9ueKp9lhzBtjN5TtD6owkCBJ
cf4v9s5juZFsTdKvMjb7KAsttiEBECBABYpNGMlMhtY6nn6+yOprnZnVU2V30Yu2GbMrWJVJEiIQ
5xz/3T/fcrWVy8gi4jgsAT1UwGBD9dfd0qiWPSGRzjYWjqlWMz3oeQwYA4BNhOdQHzpMx9HwILZA
kSVzKAg7kV6e0pM2mnckZED0l2XCwhjLIONLBHzJW3XNy5gf7gyp73d6GqlOpjP3CNmxyWYs7SgR
xmJhLD3QOX18iXTaQq3WEWFDs8sG7y5bYNpwZGAmNQ30G96ocCxHJy06xhZX08oydxy76SIjZHGr
A72jbvafUKPXKsa4J9IEBe6xEOwGiOkNJeYYXWJ62uSu5aBS0y5J7E3Q7kbYHUk1YzFtTG8hwO/O
QnOBqngu6ulM8wOnPpZNs4GkYBaTE4bGdGBYHrnGNP/Q7m6owebSH3Qvibjv0vv6mCjyKUbAsXUt
HngLJsFel2Zx+lgyvZieU7zeiUVQZF7usUid85Y1eLF2cWfWH7WctrbcLOVpQPzZCUL6Rd9X76SN
mB6aFQOPpa3IFAzaKTXSeFkj66vMCJRqeUlR9cTZIuW1gl4gHCSsvAeyCXh2O+FTEiXuSmq12gZ8
V7ussf8mlVwElYT7OtFWBVSd1HmpwgxsSPr5HK6i5VoTlwOnjOzEvn07gioP/M470xz8JQv7Ex4/
AfEjGj342rwWMwx1UDePRh2eppwFu9I+sRcEWircFxzBd02f3DMiQ3wU8/s27pkf5Mt+KaI7sypF
5jwYb/sWR0R0xTn5jfLOzJdymMwtczonH8fJVuu29ACsTpzb9M3PuYDNfNaTRfUxlT1AIevcVS8u
jbl85NgFNfDlIFl10Yljmar0GnCEJLGGah2EEQVAxnpbFfMxkoxdJ5aHRp3ezYIlYF2mMViiefQo
UxHRMIbCzdS19IuSu4DMaZfBhvSqSEIZqLJw6WLzLQepyL45jdx5AnS7xR1gp6Sa1Ttr2SAsDcvX
2Ci0sKvMsrNiel/ycDP4w0wA5mybVpi4Q8N+SJ7DNSiqBSuIqTA1ZD7mD2P0TtmKP8UzExKV2sWW
oVbKHHRUyUXO1Ok6w2bWK8ToDhAIy6EpvJI4eINedEGAVt3WyMk6R4NfSIK7mHTTkOCDl97fgW2/
ojYAzgHaYc8AqCDmRHxYdYy5IGxYftYsDLKlPPcjpmrjeamqLzgcMHkMJbfDuLhYOneESDbyi2zp
AqD/vCEthoiyypGLGkzIaOmCqoZ8o3fkVrg3cHLgMBlDto+EFiB3fxpyAntS1nyf5f4atZ0/p/L7
UmQdeRuTQ5AqIwcmxg5vLRIeRV0OqzMk/LxYnXExzwB93rC2fIAV4nkMxn1mmYszGjXuu3mtSW+P
NA9ZbBgZUGWwFWBxl3LvL1S54Y/R9sSIZmeV2ntIQzA8xCbyqs2nD5LkAcJH6lilXHnLooMDB5CK
lolfbpYQgInjbnUnQmXrefMkTOJbplIMEs7gMOi6vXIYs9wavAxRrfS2qYQH6PFvoFk/jXJ2I8kC
KaLgj5OWhLIkdBanNuQWy6LxDYzbRBNaTUQipuBnKs70P+TuHBFxQppOnEQq7wS+EflWDl2KkAMC
JweYP0ih+oIGx69zSmCv9qTSrILzVCK4mWnswDPRUVYh4oqnxagTQq6bRvimhpXBnJxgemkiPhoE
Cmy9olx6LFFJYrl/zmSVpV3hvM2RR66bL1WAxtNvVOSuwAlfhGzcI1HYDUimnBK53TFVVKNesldT
kjZOi0JSBVAQ4Fnc+5R3ouQKX0Y67oUGtZFchKhL9E1l+9YY3iMTpq68KtfEkAEsK/F5SUtq+GIw
8RjqOj5yq9TMFERNtB6ysJ8zQig7zQRRLJYpGd6RzzA85cWPRdPyLJQp4qoVBX64PBxjzu7RIgiu
cb9R6z04JP0aD+0NZ6sPDs1TkIjHcR4Dsk8XbIJPdDuT2RqjTScODzM75i5H70w+AYYcYm18Gcjw
Sc17IlvPZjG8kf3Sr0XfVq5hrMZBElljKnVrFYhpvOXmQ/JgoGNLJJ/XaKridka5k8w1mHv9qsnq
R99L1yzt4h2DJJdXyyQSgVJYfTfZONXAnCIlz1y5Xd76tmNQncovnBDxGc+y5goN0A3Eq8zto7J1
uPbdSVcOnV5/Uv28uSSy+WAyvgoy+Al7tQGCy9lB2+nSRBB7rOHhsb1rivZuGQSE+PzRnJQ7sxZe
NAUPN6TTypPFnolEjVSKa/hbLNJIGo4C78PwZlbV6JjjNmylo9Ex4jCDtENQsBUWnSipyQCWQpYb
dPSbObduoNYewbFITmKsr9WKr1+uYosyJNbAwiAAZBdC891YJxA0YRuTGNTOqiHTWBdmd/PQM4RR
KSAdoscqVC80gV3mNLqwpZs9qlcwZE7rriy0c8+uyC7Bh9mdWKssMvpiJ1Nf7Ey2EjQDUfJoJRJn
n0m6GwdcwAX+bWWKU3dIOhfwKtlYPD6sLIyj484g6aJPeGfNzrqPkSGcoZyqcyU2zDwZi/5/EMn/
ljQmtH83IS7fP6tfB8R8w58DYuMPrgtIfAZIOZAN8Ov/ZQblT6gvYfYAgOfHHPg/eZiq8oeh4SAl
gYnnDd4DjLx/QSD4I1kFrykaKvdYVJ9/Z0IMfPNXNyijZqCwqqzJCiU4qiz/5mszYk704biMbE/v
0HPpYb2501x63/zYSd1xRyrGHURumw/Ehg+TV7pFkATGeV38lXsvEfGbawT2p6icQAl6b8T/9IJD
6zD4uHtSf3pZdswIPQo9oh3RM3Fw2a12t9fOo890R6beM/21PS4tehiYSn0nF1cRdAKxQhwXdsVG
xS5Oo3ZfJ/bIA8Ot5o+uKXmzHwJLetPcwbkbeBR3g4NU7+ZBvNe9OEjczCaxeadMDvGh4QZs+WBf
Bzs+irfyXb4XeToc6Hz5UB/1QA5qV3u9EdycHyK4xEB27YH6yI/ED71hdwXu96DYEKL4DZwkjTNR
G+UY+hx4EsMW78dX+TQ4g30XOp0nnSnl0+zr4e56tezTzfYPi9Me833nvakOoRa7PbZHtLZDRrLW
vinswn7xHx8j+wOKwhFcg1fcg8iws2tDKReBART0GzFALubtSHDWWPZwjf0SYYCfbdhvif3Ia2Wn
+97t+Xeza3xST2jrDjfCj/ZVcbN76mvs8ojT5naxUid5IhhNeaWTBCmGxgFkmVFyH7lrPtdA3NM3
cqOm7C+JmPgE3EGAR0ftLrlETh10u8GWzv3K/ItQUuHJZ2YzAyWd4B/M82Rc2pfVz13TTY7Rnuvg
OnvEV1wa7A5wHZWaLbTLsJ6NwHRp3Dy/kHYVOie7qz/UicGKPXyvzxKkr++a39wNAVhIt/9kd9Vm
9g2JL0iJ2v5tLhH94a67C+81m5T1+3jSbCELNpJVgBPhueSMAErgiRRxzwt3AnQie+0bamLuZvEe
H068v5Tx/rUFzfQ1sDGmxBQTm09g7EbcE0Y8tq/L28RcCoWf8S07bIDoKhFJangiV5qCRnSNYyd6
4/i8gpqgaOsutemODszn+hQf5ZPy0B6nYHjSjYvwYX1Uq+iKJrWpls0mhy/EQ3Ybu8KZtIyTCqdp
8kSnzRg02aLmF/yv6fB1C9mfCEodTEdjz9YMzJwUeyoSHYMM6aR0+0G36fYevrBHs0PDijaBJ3wc
3mMkvmN/RnhrK0CHB5hoVbxT3PAQX9J9esS8MXyFd/xI94NAjX25HA88/sYRHxpX4BZQzTaT1/iF
TSQd1puP2knwM33pb/qpuIkDRD8Tl6MjeHS7+gIX2OZxRYf/BOjHNSAFLtJM7BROSO4dvIrdj7ZO
YTNpqheuukazk2fpknWO9uoKLJ0P4mfq23gBbeK6OxUyiYOJDHfWJ08MNJ0f+4N/WXayZTNxvoHZ
xauDCw/R91Y5h0+Cn7nbJ1hUnpbnOHPBc3YfPC42r6VTv2jcNwxnfGHyd4lu5m86qcbvwsdAGp1D
OYuu4jfzTgvK6LlhF7k8ciaTdsup9FXHX7yFZJnd71f3DMfh5kOwGcMQ0rhJv2W3+gEGi/6O98TO
voclLwlQUPM1/+D03+7k10t0st7hvJG7TS/yvXJJLJycOPNe12XfO9KdcpJfzWPd9gBF7WmwP8W9
tJ7Ms7c6RmC+0Fd/IsHtQA35kC975T4wHOk2/lJuzcvoMKB7UA63zR7Pjs90QcQMnO0ZJ6pXteUJ
tbc1ELVd5nJb9t7f413aOtZetB/iXXU50LDuPHu1Hdu3i+tpOHC9TyaMbuR03+QjX9miq76U768K
N3PEd2QCv/cGd/Ljd7R0m62cLTmzN3v5jm5Hbzreyr7k3LIfvnaxq57XA08BbKdT7KsjmUHPPFOk
yV8hBGDX9uiQPcWax9/BFKTb+a12mFweEP95PjLSt/MKw44N4EolkHfSX7O9CrfvC/IDX+Zfr0bw
41Hc9ldOcagzASbXq+FRX1uRvmRwfmyOtBZj/KXCxh6/UvnQuXBnUDhJQvq4+Qb+D6Lxni+PFvIV
txmWqv4AHARppHAxyEjBsPiDy/cg4ga55gu5C3di5vIUT+pnxBGv1nzFiy5a8ArHlOcAPQMvA/ba
gKvSNQIICO678v6U2unhwdl9CcTmXPlGvzH9J1g+nCWd0LS1d8J2e0o6D8ZJus2Y6VwYCLiD37iN
qwTbf6kyuzNAYr6xxvLwjYATX/RYvmeF01lBd+RBmS9MKm6nI0N9nXinHZ+s5m2BqfONs7cBvJUe
X/UceneWy9iIOqFgSc5jtFNhcLAe5jxk0IcKe1jTr4WdMu4IYPciDMaDbgn/PQbE/0mhCB0/4N9s
HN/z/ldj4fb3/9w3SuofGiMrhawQ2UvpR+vSnyEi/gSCukoYhiSRjPWYHeV/OAsVHYozxkHLkNnN
4aj7z32jov1hijqcOYmBPfYp5d9yFv7Ygf5sLGSjSI2AoqsGox9NpB7gV2OhOEWFEGV4sjVotgmO
D3mCQ6sxmdSHuxKmWLK894pykfL3Nb6Yw9NQBT2HIX2J7+BdBQrS3JweEdS8rnsg+4lTeQeci73q
TgHRkxSSFzWV06YYjNedKd2tMulv7WWtTzquku1XT/WjPAf4Y5zxRqg/QdxYgictu+hJn+/EPDBa
/K7wHw0nnktkFBRDqpZkPF5V6Fbo4k0esKbq24A0bg8V/8rIRVdP9jRqMSBhIorMkrTf8yJ1GUnb
YnepI0ZYKl3sFzA3dsIgacQul9Vf68RdwnpZNkWkaD4ghZx7EVoIUpSaYW2Odq2mnAjB+4mADlS8
mNmHAfKP2bZjsHRDqLL1RHel0Kkmy2uxUIjZp1zXx0p7wMUYxOM78xzq6iJvDidfW5idK1O1K8Kr
NZa+VEd+UcU3UcNyi0lHmqU9CSheRKZB0uhX0TYmYlds1DvyCK40f80TzHg0aONuSd7UZj/GMwaE
1yG6oX4YSBJwo4xJYHtbsOIreJpDpJEp/OQ+Qzuprcm7XPwurZ8mqFHrXdIx6DCLkgqMj8vHxl1l
2HMBsPlIn7yXGTutjbw2ywKxYxNvvJAh3y80kTIMZCZKY6jWczjvYCQFYRV7aBBURblWmTuQZgJE
wvO8LbWUAG6E6wyf1xArRP8bxPnBa+vRM0AiKBxWOrziSGJiPnkxrqJJAEtKWCBu3sucomk8Rzh2
HPEGl9khiTvA4SRqGbyNS3JTizIhjAdlG/F847xPBnSbVkz0RO1nU7Xb9k3EPyhTOVFqJD1ZRQVu
rlOkBDPxM13LvdKI0M2wbfKjlKgDVRMIlejOFsLsZBz1AptjhJcKTk1dQvg3z3WvOYrhRRRgl3J+
iPTrOL6C2bKL/JR3IU+Ux8AnYfuNkfYmDYRZNmhW+Zptix0Bc1HZp8mnwYy2bhd3BK3Q8GkzmVxE
zeqOrEsr7twlhFUDuqXDsg5yfVfG27BsIxRA7JZmF6XdLZXPIkuQIuBGzeVCTj5CQ1vYFUns22YX
TcPJjYuOKUlAf5Ie6mw+F+GfOTribdH36vJnsup/lUNxqaB40na25R3/eoPBUg0GEWa8uHE7f44p
ouDIVtwTZJLzr4TDSVc8gQ9GAUKrndxVvtB3bONdddfWPKpNul+MwpPG2KvX2RfCKajy0Ed990dF
8kd8+hGiSxj7kBX5NqDM0kdJoT3EV9MFfylzJOJ7pMaRLExjC2PByp9SNpeZZcvjTRXfr41fGYKD
nYxWXoa++B4N5Y2RrqyAfRCv1qY38WnWx9gZTT7jCEjrUVe/0U1sp6Vwo3c3DYaUvNun8btiYWml
tpnwwfQISADIIc4C8oywvbr4fmvn1f6pQfFHhdJPKbY/79o/vai/1a8MBro1aD9cUvmT2GcXtUrd
Lb2xzng4y7elJjYhvqAHr2YgLS2Wr+If3lf0ib++rypJtR+aB1TM3wQHekkFEwz0QCrT8BQdmZWq
d8Tm7rI1SOofjH4K8lqx4Wmtx+lHk+9VfV8KL42xn0Mq4M7cKkT5KiZHPvXCsp+1m8gMcpzAeoI8
u6tFdPDh/NPC/F9cjr+3RLHcAfAkQGJsjxxF5terUeKKgR+SMyhCyEfnHkTmV8ZxydZ/eH22H/Tb
O7SRQrHQU8+g0sr16y8iPZ4P4lQMNp8ymTM0xNeIjtEgMXdR80+/y/jL06IHxUKytmQKqTT8A7/+
tgklWoC4MtiNcDRL/d4IpX3STTvyt7tRH11AgCSFYrwWystUA47UlEDS9lnlaUxHs+mUG7ibSySa
bEmfmE9sVeaQ/Tgd5KSaIsGNWOdjAT1ELHY5CKA0wgGrXGM+vDh+vwkMz7j/OxYWl2REk9nu5gOG
pOh26j4lOEO9tlxWye3M6TTD8JzPqnjXmAOT4daOlrsWYpghaS7Yk0XDWaBgQ+aDCeie2QmHQqRr
cbUcEplvI+3nlTgf5xwnEpPmaZpBieY7ObrmnC+HuNnXbbRNZ3dR7gF9LoRLlHWHljQYkyyuCjsN
Z3yetwSS5GpLKaO0S8ToWBDNhg768FGkUN2EVN7vjPIOyDt3dQq6k86WDEpEeRkMKsVaf6qfBe26
LcPI3hS1Psf4ihUGs+STdhAXGKA91MZCdn/Gb36aZg7LyzdJZO7fuPq2kRcelxQ7Uf5tMYuDWHiE
+g/LwJTG+jKlbwYvgQLFFWfyVL7TuUQ07GxI92lxHvsdXIWsvx9ZOXQYl43wHGUjg+ofK0BRPfeD
5TamhuWa2Z9QO518nCRXSTOcPWh2FehMcwCXuASrsrh6XDPwgkjApq034UvMboeNRgSTLuC4Vzl2
qdTE6sScVojgq7Lv6QM3856ec5P1k5J2Fb9pbqi7mZxK1xOlxEbBk1eyeoMmwpslk05vTcPnPpdu
Vg5QkuLg648pC8hlJw2lwFg+07hxUzY8Cp+TjT4YsfYNLWWZxzyyqMxDL2FvtnXCx+BVW5XunxD0
8TWjaWLSD3IXlApABM0uEVwYjABM8Mah2Rn6BfYTt3Jjty2pCoFyBstMtLhzY6AUhdKBn+ZY+q2W
fKMF4m7OvJA0gZT2AZeeL2Z+Ib+YEs55jW8bop0yqwFgQWckA2GyeVzig5ZaeyIVJOB0G7QhHn8s
aLiXy+5+lbWHXHkatfGkqPRcGvpBgoUaPZkxGBRTwaaiOF3sEcZ0MxmDEb3NPBNTuMSh5EgDRtRP
nEDsvqAUiamtigcALu4YJvaE7d7sDrCO2MOkrgzqfdLZj+gYROV7Ct28vJ72EtKJXH9V4k7v7+sW
/qaCCYUQLmz7iZFGhlXSil4ShuHQpUgMCHZVyfvYurD9m8zvTL8dzN3YhcBBsURK18Y8Dxpdw+tO
YcdVKCzihcVCLTxqyfMwP4qKuBdM3p0pBpOBk3uMHKnsyXieQ1HwDBw3Q/dJWXPQqS/ToDqxFbvL
NB3iMHrYtpR4e7zB2loBRlroRj+uP8vuuc5qylRYM7Kzqot+P7xSNvoEFMNdGcDozFXZ3yndTgjB
P4H/uY4GK2UbQ60jmcRWUyNvmxiYniF84W0qffDv1K+LdrW5fwsdx5XBpXrJCUwqM9fKAlUEVWJ4
NuRTxG22G5/x3ttqwnUJYL5XV08F5cVA013kl0o8dAKOMD7zcDzjal+it4VC7yvyRdplODjUzeR+
bYT4EMHAW6rsak2jh2/HMRNts8k6g5SfDVyCOsFRqKNBUwADxfKkLOhp0A6KGDpTnthzTgFF2J0b
yXQifd6lVmFTqKy07Ft0yAo6H2Ok0nbxSXHuebdwuV+H9Ekqv0r2SgKtbJqORVxU9+HC3im9dvTt
rJXkpg/5/I38BOnIYTcXeHiWe0HQAwqsD3GBbEI4XozbO6G7b7J1H8rseZlg6a3q6MkuWSeSpwgZ
pI5l+k9XZfbM8oGloZOo5O3zR3G6iVuu0nw/mjf0u0kTQjAPpa96LK+XjMyowXmFPLGnU0wrYNQw
NdI82ic4ZXgrfGxFCrK4WhEylpnCeH5dowk+F5Ifs6uNJGJXrEMZJ1vyryCs8EgZz9ryUKgAADv8
ill1SM1vErYhbnlDKN1wIA8iRgwxQjlgqw9zPYzWblIRcTRQY/JN2D9RfUGluQ3uLht3o/g6DSyb
/bFJ0IyMcq+p1EgHM7GQ6a4V3GTcRWJQh1Crj8r8QGVPE+5ydgWmdDTa2qV812G8tOuQoDvheze/
hJy92PtYoH5IQXEvuKkzzU71YGre1vJab7+nyG+hVr4JIcq41rzppuWEQ+mk16bqXJMYNrt7v5sf
WyM6klWHEc8PFBl7p0h+kegM8zmjemwC0GdAl19q41bg/M2A21+J4rZj9WYmu2yUXWFuYKSRGVt9
lTNs5kGneZSqfaXfjtnraLxJcv4ktbqjSl8FCtOCezit3CXGojxznTKAikGSiRxMYtld3whxOdnq
I6uGHIjiZK9g0xNCj3YLe8DlRyhiEZmzGNzAM+5EwHysu5U3LF0RziTDxdKHbyR15qHD/0H2BePy
6M4Siww+HLPt/WYbAyPtx9Kh5Waq1UHRK7tRelot9U6uNG/G+BbpTMTb0Z9NazNwPzfc6qcKDyTH
q7h+mLvjMGBSotopD+ujlD+QWbR7psXmFHuW8cLh/lYx0Umap3D+LgjLbacUe4HBh4yvfumyLzyG
dtOTqIn3peWhSvDGvAoKKUvL8sqED15OxbFYnrZC2JBZW5gNzH05zj+CuHZwqCMvDIBtOa9wWdc6
bYszDhmev7lwPopBZqqlrYs9bMAoGMr0MamgRTJ4MdfssBLptnoihGPogT8CJ072B0qaJTu02BS8
PkTSQAjGdgoPYObVVXiGGkaFZi1Pslx7ehx7wDLdfGQeQ6NyWgMwssBUingk00MvQqSr8evFibfg
a1MqONksvpWTZyqbE7ROKImFON8KfJZjdJU+/Grmwu3kHGQkriXjMluHmsSJqWyhNZ6L4sCzCwgi
ugaSTyZrQdFKtllp9lqsR4UTvxCm30dRo9DJxOhUBy1TIbXL/UI0b+Ntl6J05zSZGRaJbqLupKXw
wR+4dc7VI9YnNapc5vYc2is3G65ziC+tSz095EplHiQorp7Ot3nGtjMrTnV/LjK2H0XrzdupdS7f
iYndDm20x2wa2kUM2pgOomL41nHLHPX8QLJ1H0HzM9WJ42rrzM1lXYBb0kWU4ia12IjiNjBB6hl6
8U2h/wjEgtOUEqLLG0QDX547GxsnFnp6kA1Wh0JyCGb5IBRtE9fMKPjcjHvxRqE2nN4WDE6Jr+qv
hflAJsgZI5a/8oWrWQ0daREDFdYWgDg3E3SS+LGbh2+dxM5EKHbqwlG5Wt2purby6hMuhYT4tJZP
HArkmorqVfPVfOUe5rf1e5QjzY8bcPQlaqF9qPQcpi+R+VJkbCkxtU3LSZkrbA1dfham9nZinrX2
TZDIU4AIp6n5AdKbW5TJ/Y9T3b9lWfh/MvK+HQT/77r07fc+/t7m7+W37hdXw/Zd/3I1yDJV2ICi
NEOSTY6Q/3I1KH+QrNE0cTssS9B3tJ9oPcof2vYnfKOqbc4FJJ//cDUA8qEKEIAPcjbiNtmPf8fV
IP+mHYn0cqn4celU0UV+3NY0+rN2hEWpm+m2QGGpGw5KnYbm26PGAiPG/ukaWY8RLFO73usMWB+p
CqbHE4x2M9XICga6eUB+nOSDqYfW65rO5XMzzzk5255GL38tY+APESjcR1WhMcyqRSx7HFn8n171
/0J02B7mT1rA9jQ0XgzEdTqslL94M0R1MRvFbE1Osqvi18oI/QV0O7Jv1IO/zIvmviI7upsEK9tT
VCo6f//7lU2L+csDMEVZZ2bwo67k19dxK6Ur2gnwTBfm6bFNxezUTwmn2L7pUzsMt2x6F43hoc5M
YWcM2UJ7qPCQUwmxL2tGpWtLbsRaOdnhY17HrDnL1twFU9tYQW12lK2pqqR6VQcDMi5r4cmCQu0k
qm69pkO3qie1lVIiHAYrv/YjzPzjpS6Ajv39U5W2ecVvT5WSK4YnBkY2lJff5MYS/shoZDBvhiSr
7zNy47fdLGqdv661pftxtc63k2nByAPCaGKiqmc2YJkaKk5OZgIW4JS/G2CUW/LBigU6eqOXsI/V
Bk3guJRyxf3DQxa3x/TrY9ZN5EpaijDxIHLwIfz5Mp8Udcylnt6yHs7vrSTN3wnSr2jpiurhnhtv
CqKGh96aH+RZXXdGMXFEj3rtYylGhABlLnO3gqLELCBuAmBHeX1LBHy4AfgyPcGEMj8jKjR6r1pb
2FBLWzRPGI45/6fWdKA/bvAVvRQvJmVcaViqAW9j4wsFGOGy7tDDk6z5yOa+PUkwLLFnKstXpVjC
fSMVJG4SslphWBO8FTqBkaLKyW6cgSi1WXcDUsc4m0sJf36YygdDG61vVbg+tRSnX8nKlmSbyvIq
GDlDUYklTo8oVUgiDm7h0Cy4n8t8009IIrDczwdWaf22XuruVK1leW7lhqbQELYqofvwqEnrjKkm
u6dxprsN+2TK3IrUgp+1+fSgKAJsvFgI982sAVdkS4EpZ1ymk2Ggm8lMBqJuTW7ntDuPuUWiRcOi
Q8WnNYiv+FBjhCOory67KeSMUpB7T80t8U5KFs4uczmSIJvpiixmM+WYGBFUxJzshBZOjUmv6sVu
WjQJM6ufTXotfJS5/tIYXbaBtQ9QPSW/nYvK+4fr6/fbj7TJnbrC6BFXo8WJ+NfLq9ajZK6otHHo
3JgYeM9AzrSqg9rFVKrFLyOLu6XHty2kyYIjM2tPi24894IsMD3LRjzUM4wDgogqsTNdiRi2W1Wy
G7dPv2yA6VswwB3/4VH/pi/T7CzrzCU1CQwJ2JPNb/fzh4KqIMUwKiT4ohZEN60VxAk4QNzUyTVg
Yn8yimT8LoXjFBCRVgidLp1r5Un4+vcP5PcbyvY4VPrWNWrVN+Lib9LqrAhVTAsco4B5bB4tIJxu
ajSJGw+L5Mttoz+qtdT/03v219/KYkGTE05DVeLQub06P9WJiZIeycJAzKNYZGJn8Tg1L6rRRp9D
pnCC0EHWTcQf2KplWWVhySalTm/CMISvY0OOp48t9bUZuu4oWEhRtSKZN3ozu8wtOd79/Suk6395
ryDgbMubTgQTfX3bX/z8aNsJXhXTUKxLTDAdSLBnHvxHvNSow0Aew8CKMRC1DWgNimQZII/6DXUL
UUUZJkcx8AISwpX8XqvMY7Ukb28zmUpVvZWTQNByyZ3UsP0oFWFHejI5jGNPaEMrn5WlwcMgUamU
lF34oOsypo+mEAMyaU+tECF3rma4BGM7KG5s9dZDG8ZoiFMk2R16A8bo3hhuTZF/cIgWyLBaBDWw
ohzCFnEAQUXKmxfkzbUZh2dytCRSVAQxTQIQ0Q6hGFIjDhZrFdf4DfrFcqh00wzSKm29zopCP4uy
dnUiDjBgRhr9oVuQ3wQIXUFGIBmPiN6CJShZmZtYfdU4JAG7yPnhayrpL0DjGWw1VYrat2TTsRSY
rzqg3Q/tJLcXTWu6u14ox29qBMiM21l2K9YgrjhFj+uhiAfYymlNnxyxS6yEc6OcYk2+q7p0CmpZ
qV/0kNF8FEbardYNyUVIFdrlwpIDI5u/PYB7QqgVBpq52ngWGXzejs5myn/0MSiYJJNpGrGk6WKE
JEvvESau2tCqHWMR9aNrdMnridCZzHGYWmupMlb+oNRJADNssluMCVQQCB15Q3PxzCRLQrcsOWlI
UQXSnjOwKa7pvoiS4XZJJt01k3A+pr25p2Gn94tQe4FPrVB2EF/1KKWuhxwA2hw5cMDiJPKhnIhT
SemroFVHMup9QLmUhY3LoA5dbzbtL6fLgLRDTSXROPA+a5V56s32iZ4Q1EMYGGdzZO4wZmV+MsaS
XIdUawEa2UXshLe4S+b7hRDR5ufGxlqPKCZxQ0SpC9OWS14OqOml7isNX6JMqe6mCWdlri8Nmm22
PhESka4bL3VfAay7EaNsryg/ZnbEMmMzWx7JOwhORLb7vl/m7Ib4KHDHVH8uOVM7OnLDpdXr5TJa
QnIQSpPwa8F2Nq/MAPzExAwGioc7mqTCa0IKkh2PZskVBq+QhlearLq5f+M9nB6ogH0LOSVDaZzl
yzgm2lGD1XhgmTNemoye2pTEtk8rEEflSEhdZSCUICwUaFfDbIDLVqBrpGUuH9aGoHIBi8/RU9Rp
cuff/w97Z9IcuQ5e2f/S66aDM8FFb3LUlEqNJak2DKmkIsGZBAGC/PU++eywe4jwwut+24pXJWWS
wDfce24HcgaTVJPIg60YjPbGe8laXCUyX4eTdqlOD6PfOY8TL8wjiJbqq+3yE9RQC9Ni7P5Qi2G7
JmmbJ0jE4iYAjPQUgifarmLUkJn957LPw5vGV+6wqQOaZj/iQV5lVzL262nUGx0tVzVfwH3rFOGn
x6H/5oBnuOo4e15FvfbnXvndO6UqhHrQjHfQpYm+URi1yyNjAXRj2C/bPWCVAuEG/vcca6vHAqtK
CxDv0B8wQ5fyZyQbutlNRdOepHLQOnThfF3nzBZ5xoYvRmp/kqFF1jX62KwT8I91kcZHD2gUigIg
zrKW61n5Y3SbRJZs2WR9C2T8t+ONZ4qgjlyNKRBzv9l6gOH9WjfbJsWRmNVefNRpEn4aGV91KVsV
F6gi+S9plfxK0osexKRMo6iP5PyLgJkhQM/ApJHm3BuQtACrmcHh/VmwVuyDkJ1hr+YKA0xr1qPO
B2ZQpM/t037CHVwuWNApBe6LInZ586qZOIrBtM8EqsD2xjInjzW1A/W1CxRv1Q3IEoxLxpuIVheL
/Vp0zvC379qTI6Oq3wp4jsAgbf0t477aqnFt3kSbExc3xuGXJtb9udAOB/8S7jPliM/UhPOpjIfx
ihcagV3ap8QwpHwzBuFLzL4RLueNAcmOyDTR5TaHYY8sKbRjdkzmi9uT+x/60LBwRyzxPN54nGPl
FpG9wxtweff7HsWlj//rCj5qc5b1haHVR16W7k0W+MteWhLbXiVb1UMP23za2UjjDSJzz/ueNcP0
s8HuQfjC5V8q5zI+IXqAQZtdXoMFPsZNM1yGnloDgwW9tsz+4yihXHzrlOFQx098b7osaBBVByBL
89hdCa4NCVfmXdsrRfIGsxou4JLIoWPfavswtwvJfgOhxsfSrh60lV6gsbjoSyIOX5ATTcOe45/c
wM7nIMbrEu17kuD6gxptGBxmI4cLQIYa5baTuuZ5nRo+XbeSx1kieMGcL+64x9Nf/OP18ORWwE2+
MguF/SGMBx8TPcVIRRXs9eAnx8wFKeuJXiPYbqZv07sgcBvl3ROlB5n98qNCXAzZ3k5Egfiz99K7
DZLXtvbuG81jTJK7B6Od/y31uIxp3kaxWyauqoxb5s5rWtxJ3eW3lxbtVUM02hNBPQQyCpLTXjts
pag88oUSKOiMfZgiPi1nSmLzZJ0GCe7akZlIORl+loBpmK9aSA2gh6LMO5Q0lCybq1keVXb5i9y2
Hq8Utve7KFK43AgA+OizlJ+DnHUcse7Yf6R6nAZIWaJ/8vs0QZVS5xPMXFPywHZFeK2l5hdR7cq3
oYi8nHa+k7BvVX3PVLgsMdch6rMP9UhHpGtC4ID4zOPVqPwI848Xs7X0UpLa2hbeSm1dCLVJ5KS/
0rzjo7NVuW760VffYZekv5Z1KZCE45JjebXY6LPOPPfNSw25FJ1nbX8gaso8YDnK/q7CKU8h2SMH
yEEJscopD2hhd8JvbohfZ0+ugRU/tOnq7EHCwMBMwrnbV/FUH1IJI1+Z5WKIax/dcQ0/a2QLF7DB
9ey0wGXIfgKuYlmAOet8X1ws8ztlVgTCNslesJuNdh+WEWLAyUNiQDcFWKhertKxrs4JqsNHqGbh
aU1d/BA101NyjsYb8o3kfk7TS6cG+gQPd94dRJIlX54aoJMGPUK7C1zn1psWf5dksv5WCVXH4B+r
wk3Lu2ARVCq9bq48L2FHtnT21GSTC1u20NW2AMGwbuJp9OShHXr9sU7waKagZ6k1dx43SFYx9pfN
4LHuDIgjGwciLTGg8eAlcIm3bbfWLGCLbOEGDeStP3BNk7XhXZd1iGQp7r2RT9vLwAn1sZddufZC
klGO/Qlh3e7CGkTAGACN8EqDEiAc/ZidmkX9Ha75Kax4szGbLb/ALr5RYz4nRY66gpAkZ+jHW7UQ
F1Dr6SkMEqb9RIQw/Bm/8o6xPZifCCpXkp97SyG1RI3z6MwLVTo83OOyOo/F7KLBKOglnThaWE0A
R6yhb20nP7LnfDL6tuvK7qya1V4xRRC/A+gpD82UdgQ9VsG5zEW7D6Hm7L1IImpYxvyk6iq7h0On
HttiKF+Zwb/1HbmWgRLdfdDqT8dkDKijHpeLU/SgCEspYfhN8irN1K+8G+IPeFPpVoX5+D1K1Afr
KhTPwYQZaY1nsICjCI8A7w6rQDDIRn96hGfkIuXokKAUXpAcoUGFfPvBt2yjV4JFTyuGU4bw4/5/
so/t5hLL9SZS4p7mBePuHCItmcRrS9kpF/fsAivctJaOLfDGL8WGXWicDpX31hrO9MHtn8ZMP1dO
+VIUiP+II/YL9/WfTuz/z8Fflv7nf/2PP51up3F5+skZ9/yfE2365/9iDt6NGN7/n//h38mv3r/Q
2UNxpQVGAx1fpm//JtBGuY0AO3GByqSMn+lw/0OgnXj/gp6Rg1fEQO6Y2P1vI/BL5HhwcQP6/w1j
n0/hRvP8n9PBGPNggqgrZHLsxhFA2f9rEOJ7zE/LAKc/OSKy2kdr5mMuW1z5KIjWSbYjeqnxmEXu
FO0qsH60n6nl0Sbjl5eeKekaH0Swtn+jEUrzJpkvOItMj3gfqkJF5ibvnZWjvezRXUXhyizFa2f3
U/dJ+jSMVX3PqHFOcHa5xENpn5zGK5GVOZog5gsxmos2ejcqNf1JTlNC9m/fZpj8EqzN2I0cWT/H
oQ2JZQOm5R5MxUj/fmQ/bK8Z18XBAVJH/mmz1mN0BwK1QI1sSASt4K+DoskjVFm1Yg2wCSOqzudo
4ii4SqPc+Ukthn28+mpRN70bNq/REI/pToDNfkySmvK4imQA22ioNMbuMDHfQjX+nwb0Kf6RpLKw
QJw4e81k713pMWEmijO5YX4C5hVtdTawgEurEeFFqtrOuYkrPV+5K3CBneeWJTKCOJhBSY4x4pfe
SCrcEBREc0ximcJ1RCIdnAZHpezgikm/JGTBAbfBW3zji7GArTbM6Y8b+GjJZxOKnGFr6lIMeT51
clryfWx7n8BRdGBxWx1sNww9FNchv1v9VD+CAjEPcPN6qlvnU02kddUh3ksnfbCFMLu1A6uVBe5V
PwS3Q7uCSKYP05VGiziqXXHRuNJiVIRejkenQPLkzGil/JGTkHVxd3BLLsUBDMx1wq42if+kOjiL
EL2Ml2X8TNqljqFNZI2eb7vLUmBMBTi19LLS/D0KKnfevoOPrJ9CueJ5ZSqx7MsWZRup3fLGZXN4
u1S6PExRjVebjpQLNK/ZVKICs08V/x2xfyPxjxfzRTFXfM5DCwgj/Z3AYvndiCxCm29bvg3fDRqG
FZX4klnE/rVsxo9IqbMMe4dw1Z4IHzAG506uCZBSlpUbKDzRl58XVX4tJj87JQxGv6cGHuLOx3dI
6qohoGh2ZP4QmCW5DqjsobHH7At0hjSIkQfhhA2pqp7pSdLWFkqh8F+iNpd7r2w+2j7+DObgpqbQ
e6i1emtb7y5bUY/orpaHbjSXUCqbBrejYQRQgUSwCIG+TJrDYtCpu6/EOP+avNrbDyWXITyYh9Fr
icESXGhpHjOmLzLSK3dNWHe/pSy6m7EtmOAbFwoVvZlm3DPyi/7UcP1/h9pBoBirBdCIzEqb3YbY
0gfcDpFhZe76OfayZOA+zSdrgAUKp8aGNCmsfYvNmb46qG2Q1bt4KA5x2enoCkwu2I3OxhoF5yLC
bw+VBHkEfTF2pyGEnLcbx6lsH6fBTf7mdsTE2F8Sq1GDIV3kMRneRbCM4RGyn23uvCFIcISsDd2h
LmoPWPUyMJvbpgTuTedFWConinCkDQMJm9034Emnefchp1Kjd+STo+6aHZpwpymHikm7qJLpGEfQ
vb6IfVPiKwfsh8puyphvi32WczK/5RNjtSvfjH10N0erdp4BuYvoSizyMiP3PJIWqZFYoEAsTYMF
h36RWTi5eK9Zi8I86QLvgZi2FH2YbVT57vRM+6mte0DMr0BFQv2rcyukJ2sCe+8zZxzIVIGRz/pN
1p7BRGl13EPVWqrciw9AVwQa3ZYGA3tm2l1EGCtn9nEYUL3uJqs9+8sTXYZu0eu8mXSqZByvMkY9
wKy0D5jaCUtVw1VcE4woRUhkVJdQcj6NQTcX+tBzlENZYsaylI+xrfz5xFfkTbwtwIC/yHWcBHpN
2zTmiSJVJPewPmCQAjOFDyHT1Yc7F5LqZa8myUOybatGdreq9XAbXTCYaYsxeZiaa5V6xfvQ8tPc
ZX0rCBEcSUO4L+ehp9arNSrOZBw691WUDivfHGZDe2/mVRJ6PKfoeJZ8BlPNkRWFb2j0kwKXslkw
S1ubo85jouK0vxlUBuWF/E9o6lcbsXE9M4xoCEAL/YLv06Kk3gWsvdVZrA1Ilk2v4ZAf40XLdA/8
riXleQWFfdHwmphUedrNIe2A23TRepksUYCTB8McDuPTBYYjMQWKObua4moq7umQTf8TBrBRTnoG
BnyDlqdx7sFeLHBcBS803tTYjgSG8/4G5d8gEwqynkFCOSG2FCBt/Cxu7o1vgV2Nlhy0TVKFpr8V
wPNYPKWZTZpXx9DWvcfMTrLz4nfwO7desi7g39t+pnrvygLmxqYPQT0RvQel6lRxneXoSbTKUqQ2
3Mcs0kdCkl+yWDZAp3hMyWDK6TLRv0yWXOWjrdLSXhEQip+rQ38XIhq30XIXu11aoknyAPmGteBV
6LBItdvWZFVLdEgVOS9iNUF2doo0L74ZYZn8HlMOQ3bW0bQlOvZ+JcI9ucHtmhBj3DXIWxiWNRlQ
JJt9jN383TRo98KgZKRhSI1BgAopeW9wsghsQiatkGDijY17sjxd9lCR2hPVcHKH7DHOv7xQYJsa
EfcwvWyGe8OnKkMK+MA7Drq6T9bIf0JUmW+Z7m/drLwGXLLx5lUf6VN2w1wcGUDts8V9SJvwL0Sj
fR1m4pz6ACZXOq7VMGfCaxOi8TLnrhhebJZcpY16R6L6zsJ2fcwm/2mdE+eadwpJYdYHN0tTY83n
DLyBk3Pjlu71vGbvpPqhb1JvC6pMMdVb4NQwdAKOqBpej13X6zgE4l7M7wYLdzFNWFPVAmIGto6f
Vt11VXmPybSmt3O2TIeQ3KBbf06PElH/KJ7Kufm1mKi5MoOf/R275LueJ2JCQDljV1uOOTKK+tQ3
HRakWjrRIUnzYV+C/W9qfwTTSzZ0Ktv4tVD8ODV6/4fJYTMw5CsxqVAH0VrP1ZWaB7Y1UdDfzm06
7OvGZbm8GHWbufF1WaFZBQ1bKe/RJW/UW7ub2XePCt2fUxIYaRWTqboxIzOq/Dys/Za39cwWdzgQ
uzf/XgyKtXxmMFgYiEhI2OEaD9lNZmBM12kDJy387ufkd6KHk0n+CjccbgPe5kPcIBId1XBiQDad
maR1+7Wasah0TXBQrs8svazQjmjYAKWw/hF8W7657P9RGufc2dnwjAzeXi+l925XJ3vIlhBilgUf
NbT5a9iHt4vXLPgkUgljr32MnQKRmr3geglR36hW+PiVEyC/rHhGa3aOVG9dSJoAq+BvInmYyLQI
Q8QcDEDd7bJN2IpihNFsmV3NxtjKQ1k0GJpSNz8N1G/b0Qs/sq7s7yIwp+x3iPzuxvIt5beX0CXW
NHhF5HvxI4bvE0AnnVfbde5Y3+oCdWiPIloGv1RZsHz2Vx4VGIagVOsrNRIJv2bGHsICI7GV9cnH
RoJe/1J7lTfSwhqLRm/CMOh1D840v3Qmb1+oBOGoA673my/Yu+vdkOH/wY3ktxlu+c6fD76vb0XC
K+N04PYjxCQbyU9yV2shblXuLhtZgGPeLsRU7rM4yjYorMPnwh/4Per69A/gvuiKV+k3/YeHcvUo
lb5eah6ytSrTHaqh2x5v1M6UEATj/O9UBJRThiksNKacS3COPy/RffdawFLssZ5SMjevobEO6sJR
Yfmvlk1VTxC0B9HeTnhKk9hHz0rwASmzvdmwAxoQHuXUvWlUfWu3A0hG8sse7t702SQJUlqhFywK
sni0jXexqyUvkNj4NIbyyUPyACkdVa0zZA8gut8MYTl6G/smOZbNhezd6PzgAhV8ogOdN4NllRVC
2a6VCm81ApgtNoEVU4i6zjvWWsK9ltYtNp0IwPAhJtnrlrJb+t2DGhvCy4jORUARqhEQbnzIjF+8
DQMZuhtiAJFkZv1CeccFikYhme+TPHY+csTf16SCBPtwlummozXf+HNL7sA047hXub4trOiu18ii
gizkwLixMXvFemTbrv2vocJd1/L5PkKvdXYNMRIzmtdhPK9FVL0TPF7AsOhhFMATPi+ue4dUw8AV
drxj2Fr57Ct0SRHl3X50gvnMjKvhyyiXI9B9UKz+gGraz/xfuIKLZ75C7sZStAqwJ0rv3NUe81ME
su7q3xM3zzxedM+hO/oNjFw7va2eYmbTxz7sl8kUx4JV54/sFO2LrOhVumW8TWDjkf2AvAOyG8CB
y3fTIWg+DVWbPYaCc9fr/X0iiw+Yi2Bd/Lr9zubpK51JsVBxPnz3dTycSSZAkyyz6uDHeIGibMIe
rPCXTmIuX7KioKiNG/fgCjDnrUU9Y5XO3/wu+RWqWGlcfdl75U/109QAXI+lxBnT1wmxIcNysTfW
7Eamp4V8Lx4ecgXKn4LnC+NpSKl4ZFVitL3P5+KSw52vMGrpy4hYehdtPbkJ6ij2fLhUM8x6g4Iz
RdHZrOJieSI32DOj+8HxMlwR1w0zvx8UG5oh6sxViPll5BTEpEBeBseGel8tZ96a1Hs5J6QHK+Nh
ojHaHDKr3+YIwic5BFBhUk2+CoR9QV2HFCluHpus45lWc/3Y2Y4yKE1uy8XLrnkcR8bwxMyzJ+/s
PXitVXIq+gpEaLRvulpsRlINtFHMPZIpPBhl8DeJVCCpcaEjFFNeQmMDyKB7+R44DMwbd3TYpPA5
zmUSQoPHPDwN8/iVkk55Z4lJ2HodYdbe4iWoBNNWnxZV3ytf3hXmggkbwtGwfezYpSfYqNMihpvC
xJmun+Ysu/hEihiZ0aSSFbF1CCEx9rwIU5FdH+SU39llHTc6CJdTYac7vy0ofXu2NS0jbaIL+CMz
bZ20DRPMBsE8bcjkQdcbl3NyXGo/fma1nG9IOwgua4XgACF+PBEMjOtwbcsQKxTS5JLswo8y8j9D
J4tu3DgZvmyreO+V+vZ4KCn8Ac7lWb+JPVQmm4bEr+ve7dMXgKMcU2nXRhD9KOf1C8rPSO8EG/7x
ts10Qm4XtfPG8QoeFWohTeZDzNAgzi/zkZp1GPsDc2zZzO7n6J9xjP3g08CwBmRuk6afXSMAYS/O
pdjme6ny05pHFq8y46oS2MeYcsqMdiw2FqOHwcO47SuJeT7+8jpnOYpVRNTkvMIt9T1/IyC+BkkN
5BoFlDK9AVj9N9D6FAWhvLNh+sB27T3o+KnpGZ77glFPrh+KYb5ixMZOx+thuyUJknTMVCgM7kyY
38o+/RjD6hmVyZ/cyV8iOxP2uHIejiq/ahgIhMJOmLhiavuuo+cv9SGMJgrhlsydmqVSSgBx16D/
n4MdThym4e450dx28E67Te3nOEnSBOE+8B6hH9a4RnjY/J3Ray5LdUg4ZJTv7E2gYF3GL57X/OR5
epwmkg59msGt8AuwTxe4dUA1EyzzdZH7V6HFZRZ4+Dkve+4MWLif3mRV8xAxcLngPhOd/yUOiC8k
f5xi597Hkm8l7AWYTNIzj2QEnXXd/ZF5wo6lC6/xq5Nf8VM7+iVf+s9IP2uTPo2DOLEkY1k+FWJD
03tjtT1V4/A8LtB6BfXRTkUlcJyCZ4bLa2hIurgoO7hNtPPXoK9c98VkhvaRjMYRbRqlEX8Y94ll
AyaNIup1iBHwl217K73FnAcV8CRR7UbrZmFxvGw7bD6XIO3Bcbe+F+E0IRwm/UlXlXE1toocehPW
2ZksI85qgNIOmJbY6RExKr+8ZauqxjfXiOEXo9bBbppZjY/uOiz2EKVRF7+rxWeyGa1d4OAemCTf
z0rAm2W/DArDHdArIUyIX1zqXkyrKJEXjB/GI4u6JxSYYjUhpqHPHNcBe5qBCQAla/HxsArFRdCK
+GNKpyrYyWxpGXuaovqiMVOXhhaRxb7GUgMUo8CBM2QceNZRmE3WvsqBVnRV9C4kG/WDGcKKSUVA
j3KOjTvfCA/7/iaTzdjfMAV1sXZpz2yjxKhTXUzNo1oRAR/oQSxLsmUGkzBLK+5twEO38brIHe7i
aagR1LZ9wUK39f17oRDC3YhuHKPrixL0d9otJQNVCPWXXtUAbq1yM7dXM0l33H5jo64K7s7n1Pac
shK36rFfSTKCvoag6A7a4XTPuK1973METPR7Q/lBfgNlj8q8qjqVuZTNK3bG8s0skdOfICJHf3M6
VATgU06HIuswaXcyJcEDpBZfIZds7mT4mSr5OBG7st6uESoreioOeMr3Zn0UNmRqpZQj2xvA0N4H
88es+StkwWK3gcyB83PGq07r3hJ8WrZqObQFWSlXg5ix2PlI30JkQUnW7Dpinj4DvljQtEheYErb
nMRkfyaNkVdqrn4MVvplm2s6503LxP/VhUXAQtzxged62ZifmRzk316wUJHGnUNRNbvoi8ht6/Hb
Zd4w3RJ8BuBqrSoTErZVAQPhBJa4/6OO9i2jiYJ0XDft1sOhqjaRTWtcm06SvKbheDGLEPIRYIic
HXRnJHLct1U4faZ6ct1jXYYeYVAFy82NVoPk4BQ12SUdK8pdInTRbDqENJDmq0JA+JXAOMDwJ5fg
oCD7wwAeylLv5pbnpUre/daET4xvyCZh+7BsFj52GtfJIUVlcTIfuJ0aDdiGvnsUZbu+5gwiSMtq
5g5e++JgoZXKNl/DtOIFbGdW/AcS5Cakc4yLX2ViOUuNPwHHdxVjebtRMi/CDnGJJnArLxOgn6vu
3jISLtRRgKH5Glwrkk0KvHbelnkR/UaVu5a4voNL9FmHnuWRzUaPuhNNFPRAk0Gf8FxnRmCZDuZj
bvkd9zh35t82CpM/4TQv8M6CmXtXm5ATmrQArDlrub60zFywyxogXlOXiX5XBQ0TynDuo++KwwmP
4RLMLzMObO/WcZHTbfuAFD5upyHJfnQOLZpp7BiuG5JGiUDNdTfeTFORTFvUDay0i5o9IkhWi7WT
GCP8ZhexncI+nZRQaeiN3jjncmzYiMIeGOuPpHPkeMskwbcX1igSANiMITkhbQLQvadVftKd5z0O
7pSeVwHg+O/KHjQ+EjBQfE0EzZKJ0QTuuycv9v9RVRA7Sk/CNZn7df2WNuf0mZspQsUhmsHcRWXM
SYuksATK2Hey2zdOQJBvoLy1YShWUAcxdmkmqjge/pbgis/GDYk4Q1BiewZMJWy+avabh/yS37VF
TsMT54oZzj7Ts8ciGiASCnxNzq705/oUQIR/a6QbSE4DHKvbZlnB4YNvIRVBVO1T2rQ0+a2KHgLi
dD7ytuq+EsxLgFzhcx+W3jAYubS5/4RKwUWklU/JSybB5i2GFM/nR0cJA47Pmm8C19m2lFlRYuyQ
I17qgr1ZLDtuiM7WjyKYHAgubjAAIYeSgvquLcxbXVdxduHZe7+rdR5e+iwAECkJo5l22HNYDPgh
4pcNuSr1L1Nrf7xT0xK+uigI3xHVXH6K1O9+8FG4372/whlUq9+/KqdNPzq+h1NVxSO+PwfFytYj
npksG1HApNey46tTlZTvnpvis4wGkT+b3ul/AIoX5Cg1ArF1XQXJg4JD9VhYQ+5um3vM3OKyXPEf
ko3Lq5779RvHM/1p5PUoq0Iv8r+8dmCuHQlj8E/4mk0DWe3M1jRxWM9zgxbH99z4O52SBTNfR18o
y8lBoT4Iggkmojjbo4zpaXZNI5Qlt6RwRxZE2Zqwz8iDFZO5PxAX1M/huXBUOBx7DzHQNhl67AaI
4t5q2zVH/umAQKSsABgV9X322M9W7WZFns1eBMn0E1VrvG67oBhAO1QLLv4yHEjPcTVgrg26B/XO
pSOiIw1Ida6zqfq7AlRpt7K3+NUFhgvwOYHMWDuZtmbKl2rMkmHgahjvWBU4oS6eTOZM5WaVbvVE
CPLSbpfIRI+O9Pmbxqyr3zPiD19LrndqGyEdPNMNI66tSXzzKR2P76pMY/HopEb8mJLxAYr4cVp3
bI/If6y9meIv1Yl5iiOGMbvChtGLVYDCg7RjItAssyhpwiwxzJ2cOEo9AblgV5o5e13LOodCUWF3
rbQOF5olrdqDr5g9IXOfF343b104UdDS7U3ozw1AqXkoDklSeKze2inFphrF0UcverDvGSI0fAZB
XD03bDbxceaDZHEoYHIt8/reFAzvIQCmQC6jKq4f5qxDoNrVdS42s41MfHKWokm4M2hbtxnbQbgW
lkXGk0jiwrtToz+rvYiVS5a0nLv7HuVZvBUB9pxjvdjuPA4EZ+0tQ4k/2RrBpVgDtcbXk+8w5iZi
xhg8DRKfeh+MBQ7XsMHRHaq++iSmrethW6bd67RWy6nxL2l9NmGKuAnYzMHtyyB7HAm/oj6dRT+Q
bzIiWNkriDwfTq8lxEi3aiGzA8r+NceJ+puyAnuevDB/bsliA6M+5+JvWjbVGTG9ua3oQ+ShQAmW
bCCIO5/Ikt138roaUAGYkR7KkAbBV6WuoLsuK7hANnGAtsr2izF+8sRiPSEk1Ta4/6NyyAGnlC3M
+iYjnWsd3KLcj9rvnYemidf8eHmDlit6Df9PUM7dSihKPU2g5wP5sy7a/56XYVIbqVOm+0gqw988
ONRLJUZ0b+8iJdS7oInKr9A0Hd7rDBP7pvFp33BVJfKl1IloNhrCv9os88j95IQiui+LwMCxnMvl
noQDKnCx5ngANBEUIJNC1/1g24CQzKG0KeEvLtiG+3rurwMSlz9EH0kuCDfnlk6X+TKedSfVb+dp
ZfDWFKNlIYN6jMsw0PGyNb1pPmdQ58xjtW6DnW4SnzV8HWkmSDaMq62Ms3IGl5IFF3W1y+1a6uCd
hDS9Mn/pGE0iJ8UcDSo2Z9mNM7d9YLE6Y/GZVfM3nwJc25rw6BtK4eiRddaCRw77OVmCQN75CHwC
t4AJ9AuefZ0O10s0e8Qt1l3c7xF2NacJSv9zMxG9tkkbtPO7tMcGxd9vzA+Q75IyfhDrs+Mxpd3U
Ifq9TRdW6qNOSDPkE8jlJ0Fl8jfOAJHfuuZiuZijqL2bwK0ktyp1XcUIxnoXj/HE6Chd8+nkyqUX
B01T7+8n5Q0Infws/05Xy9B/9bS8AOu617mYKRHYSAX93gstadpspcW14xZCX7ERGglPrRdSHysy
//JNIoaCqDMXggsx8IzUeKWtWbfcJPOrV18OhSDKhA8gn7CNbZB04nly2RxzrbJO2/RzT2i5VmtN
RLEHPkFwZEDTMPKTksvvdymsgedIsHuDhmqAeloJvoZ0l4Wp5Lx4DOfKMCA90fVgD2XQ5w+jyC63
mwiYDrS8sh6jFNlAFptILR3TNrq9pM67QHuy6LcOKeiOCKyHswa98yJHDN6b0LUpY/tCs2uMpWte
S9cxu4E3hzScDhjMRjJpP5HfhksomR1QonNb+igdOBxuRM8AahtaOyVbta7DN0ng9q7IGw1KIbD6
V2hXv9hZUja+GedGD8jlVw6DYpZnjo70Hn5bR9WQNvWnEmvm3ARDYBifUXU9mrxRX9pDawLZ088+
nFpRtyegHaZNHLbLfWaiFJSMS1CKP9mRGEamrlwm2DNvsMIyHzLBQMzQWoSnuE3aBx8jTbgd9Hh5
D+L5oQ+n5cxdqsQmWWXzHF12iPisWKfTaQw9jDncOwftyOocyzZ1d7oaGUBM4DDaQ1wnkdw3HDTx
qbIp+SN5qaboyq0zUp/jcVh+s60dX0qkGdk1o6dLGG5q6vecpoywHk7uh7blO0mXlnavC7W9xQF1
OUWKWDNbLP3uc0nMoAjPGMpsJ0mZe55KUeVcG6gPriuvd+s9SVmVPqxY6T0Mff43XVTpbEcTxQ8h
PS/hFkHMt4smaY12mJ0AVQHgr2dMEkULHSft7XfIHgCSWT+V5aFx6vU9HpfmNMcxJGDKRzDYSCop
Ayu4aO2JSZ9+4vtlf7dA5mv3AmfAA5QuhEdi9g0PkC6KD99fYhTftSRqUGU98WtRw1VeexeLk8zr
9U02kL2OMsNnt/V1uxJLQ/JOvs9Ts1LB0TO/Dk3eC1DDrqWSBzxGQsMS2pOakK6AytDjd1Fper0V
pbniRaY2aKvpX6k7s+W4jS5bv0pHXwsdQGJIIKK7L2piUZxnijcIiiIxTwkggcTTnw9yx38k2W0d
X55w2GFbEqsKBWTu3Hutb7X3jIGRJk5VLMA4R0ttCMEYaqwpjjPBkMAuoU4US+SdhdXnOUsFI93Q
JCUwCFbPTRFyxwMstMpHlsyCNg3asI+BWfC5oQTQG86M0CXiZK1LsaW01tqMnC+dJqEdI4hiZHIJ
uowqpo0H6wIwm0uPc5JufGAdZqKFdqyFBmKKJ5+klHnHitF+Hqu6wsXpZ8ATWfnhmne26qaNnfYB
ZVHUVumVRvZ/G8RDhwl8QtlPFkRQXWQEsMREa1W5f2m78WwfbRV2QNNTF8cy7SJ4H14nxDEtouqM
DV+9tiYhwqKfhvWEZ+dtsFd2uEawjh4VS2YTNwPmrgazJhHwmWsUaVa+bZZmxb37HLY5vqbyW13F
XNdApMmbZQfxSU5y8UfS+tPjhL8eAFpNyjw/iM1+v8So2k7VMHPtMjKl71MALi/IINznzG+Tp2Si
WbAJq5jWsoso5ioIl+Ep7/xiWLtbPqreIEYzV/kpuigTN7NejxTDa60mzlLdEExsmm1N67gkKhAJ
QNOO8Z4Ej5oi2chBHtf5DFt5JYa7wFm3Sz3NZOsw2WOwZNDl0ZoiIvwZm9VA+jwnNfjiboNSOHOG
PuEwuCzryCNUkIJm63VW7nyh89rrj12qsweuGvJXogcvY2/ErdjqfGj3yJvRWbB9Zvdl1qvrMNJE
n5SzRZi9E+VPYUxBSyMMCyBqN13YF2SnTNDQp4E0P0H7COYOidtHpHMjYGU7rp+xtoUfRYmWapM4
CxYMHbfDF6vgXWwTKSEEhQsl84lP3quPuigr3D16u+JZ+h2w5rGETvO5TUqsFDLM8m9qtNwLhWLl
m1Mv7jODJgSCg93ML0ONnmbTmFQ9D5izbisjUxQXdvZg9ZO2EPkM9CZz1/O+NDmm4dYfyKAtSO7h
S+KceYcSP+O05NA33sxprcDR+En3WKdxek0Drv7i+o7F6IpDVnDAhzl9xHEK1qgC+US9N3UQZXj4
c49iVQMSQk52iVq+omNe0d/1RmCzi6GvsFOlQ0FtXMd5mxILhy2SnXsTmChFZ4GfcRfrIf1KhYls
wAq5RgHW+VcYdt2XMjJ0GHzFpxz7kveYF5glw3o13Nj+0NaIwCoKsYJZQrFZO2s9rnQ6iSPmIxjW
pHDx6aw5ePYmhUWDjSd/iAX+9vPCXjgVdIyaPmcGpxkmPVgtIcG/sD0FzAL+ORKrPLkydllb5FrY
jH76pF02q2S2o+zQgiYkUS6suFmLqPhWxl7B5BJ/7zlJSAX95A7P7XbhXQcoPa3lix5VfC/CxrwE
UT9j1fD84KtibFGdZhPbQ1XkEqI5Clii2tKJTLsOq6a9N+3Md+gMsjuthim1LiIrKR/baSyusiKw
yOrWgm5HNzikP1l5SQOUfFszMPuaM2JkLCZj80p/3gp8zJLSbhrfutguFx76EcitPZU2MNE8ppww
+YJgYJzj+WGMB1PtRunLj95eZrabcpmQVU0cIPKgbB4Xv07d/Tg745PKQtZFF2ETxrzKHwh3cLPk
TVvCuUqXIEjYCwt+hDDI2YknKCQjD+PTNmIMDjVWEFYMkajL86si9JU8gC7j7NoQLIqViFr7xnLG
9VhktZSGjkeLfCsGytc9UcWB4iuopuuBUVJGIUBD74gPqbzokb41264qov4sM4qp4Twb+zwdM633
NorSnnwj7b/lOHye3HCA0UcZmX/L0Kk9DLHF4Xj2TESWgI1FBvKuYIo9LRFqfbpd5draLvWOXvd6
o441iaRWG/TEFQZTlG9qhkl6q9QY0QEVWQ5EGs3ThFcjh3BJJ334YGOa3wx+o4zG9IBJlokFc7RI
zRgrsmm+54hKdz+L5vS8Lav5qiFdTcLYdDII1nZGBYZpWdF8S6mIN6klwxe9EEKPoDJhFrqMvv3F
8eeGtBZUJHK56NCn87gXCNm2emztCK5SHJyraX1/HZX9lTeF5B1o4xJ42NtVeegYGeuzUQ4lcjZv
THsUMqV/WTul+VYRD3uSDnPx6mVW9dSTZhPRumzoZYmZKfzBMbPCINpMzltA+xixArnz45bVr/w6
+AbMk0q8/MYiHbaCNJQxfGrCTNLHwLNNOzxcptNRdh0kQT/Nn90JZzBUJwu9WitFRyIumYN4vZfW
b8Bwm/773B/qEd0qEmkxcWyShYVsF/eULpc2Mr6LBFcGX8ni+XqP0rNI91RuSGHQb+N5phsyPycl
xrBTt5pF83kpgTnsUm6XlKOaP0abmHOZ2XKa5VqMuWaQ5luTJC0MmdIL5hUSofqcadE2j1CEbJ22
8K5sq4RmiOB6jI48U8uz4wW2vUk5CNwmLWHG+eJ1z2rR6FoGr1haWNB+ER1Uk7NWeQT73mGj8bgj
iStnMjtp55LeBjqnDt3eY+7rJN2GBO89OYohWxkXHMkkfVRAiyFyjRIRUb1fcq/KVkIUmh0So/Py
zO4LFNYx6djgRLU1T1xXmDvbdBpc68TkLToN33Cq29gipWjKaM18zQSI6M9lNRJMaCueNc7elQOw
jOkmutECb0sH+cwckRCTdw6yOifRplzYluKJp5e114IVkLtCXKk0gM2izVx9oSRuXzJEzTUChtyZ
bgauNJaaEJnFFjNBtmZu1Xijir713uMk8L3zzFPBizsiad3QLI0+upzCkd2UAf+D5Rm7pasw5w+L
1443iTaMdjnVFfi9cZp9FF0rHIArtfvqgX1It2WP5hZxYh0ArvAsbvvU6p6Kbii/5jEt+t0I38bb
ZhpvHvJBOlvY+1rnYmo5cB0XJh8FX3os0XpqKyCTggG2s5V2I76KsVkFiYQgJDCF8mjcFZG3YloH
Vo5VNrCsHnK7l49qGO33NvA0ya20Ca78SU/3VuUafZ5y1ifqS1WkQ6BZD9DH5QWKPioLcyhGbPLs
WZGLScr0Zx7smuVgaH3T3LQbX+wdIZt4a1yTOjTp6fduR3L6APsFPc2qlo0y4vLAvsAYy+58mAf8
SFu0uGb8nOXLeJGXpqpuc378NfqTxUIuP3cU+rBslp2PcqA8iQl5Iu3XG7lx2jgs6bxZ4VyQgurJ
eNyNSgcQ9Rj5lWS8LBUGJdWa22JK3Ady5VDzV2hz6dKmTZkc0HaAiEThflqg3EoZmmeMc1hDaBt4
VkgZujTwvtKyyeGILYrpvTuNVbrPNHO+fbee85jlu7AHuM85qTe2pYiqSorBBqfWchcT5xY+Eecq
POCZFTNTydnqtmO1arYOpog1zAp8ylbVXQdl1kiUC3ampgeGZd0brB56DXk7rDLWLsqtDfAa53Ft
VbwymMzGA3rGtN15XkZhGMmB7rhib/RPljj3SBFAaEHfTKuKIbgqZ3RPqbZeWxGw/TGSZoXPk0B+
zt2mEJedbcn62Kf2+FJPhn6EwpIwbZgpgeO14NJdB42w7Ffalf4TnlF08Vpow0jBlXCIcroEE/xC
cgfPfYmigxBnlmlohjnRpR2OkXR1EuKkcNH7pNeRWdJHReHfA59V8iudHNsDJhxoqrxsbAZktAka
J1mIuTpmrhNws2jhfqV1wVmmcVTFSbcw/VtjjyhbeHZr6ixOowliB4yYu3BtuZAMa6Pn1euoZVf5
PkzSXhKnuJ0TjaG2gvlJFotZ6BcXOYfnXdbD5Ny6wu8+EmV53sWczCEpxgYjMioShlvYHNK0Qyzl
FtXOHnDru70PJaepfMzQGnSOd8OYjkBG8hWZ5mvJRUq8dmH3al39BALCWft9LnHpJqow7xRD7qf7
upsJHpzdLkGP5CiRngkNS4v7eYSnF/d+fJkrR11LnOxACDI7Sg8lczCObs2SxUjAujWVaZHII/O8
cPlZxnHTna9N8mGWinORU/gAkfPCY2Kp9LRyX3G1EiQYlk5yxqmApRQjRFKdGs9Yb2Ye4ElbjqCF
GPfseLtA+sCN3CqW7KXRspplGDBTq3KEAhI+B+gjIVcE8q6R/nA1jNHaOJmF86VR8/zhdH7+Tpam
/cKIJoIeLFR1VlqIVIAjzsQlYRd+ZOLas2vY2Jv2JklgBLdDExDHyJ8DUOsgidhYM/ob8J+W9+5w
+jUHChiej3FIEzatuAshXPD/qz3tvYwHacpoODEHhkACn5k0wloK59ZUhGDsFRI+DPWtTXoNYhTS
PNBB4SQJs0R4NGQKQxwG8nMiaxZveqQVQ8smdONOfC2YDflncRZ51YYvNHKecsSn1TFxYgZ7vYCn
sk2Ix8hvh66Lq/cKgRJ08WpE+2stLqEMnh7kRx4XPa4xFXncc7QFPxtkwogtytK7J8YPqLms23VE
gcQMymnm28l+bHQc70LOBBaqF4w92086m70wVbm/Tpg5s2MFDJIdrBaOV58wNTCjnZdhi0aSeCli
TlFe1GGLm/sTo+3MnseWk10CeydUQQiyFpv1haY9cqN1UVqbTxQjwURjAEN81U1fE6rar4FbQfEI
VHr2yUKxI5x23XBLVfcQGgXjl4RWGeQYU1x/knkYWejHYJRhoq33kVWyTEClQM6fwXN/5kySLYeh
DWnzfiqn3taLbNksgYdwNAw8Dl0DGdJvdEvoUKFhbjm2dxqWdehrhyRWR4A0qFXQXg5l5zDoLtOF
42+qenf3qR9x4lmsR/TmBhrCdlEC+RUdUljWnSS6qRi5E+9SeGrZWckIdif2LZPsGr+tGMhWHhkN
ogYKYlAiv8YkwIZEa/dANz8Z0Zf8fPiUVTIt+dEpBNqYalJoF0vf9NYOulB09imN+6FAxGR2ouLR
QI3KTkSBU9IEa+EQPHxSMX4FX40SwhccPSDP38idEGvoxVy3+096YmmPR13sa5qHAwYJpplUoIZU
BzQ61WGaFJLaT40No55TW7zDvRC99GEuWeltL/86Yih+TWsPqVPHCr79RHcm46TkFftMJmsxNdfo
vWEIoAmyypG0XzEuHH2LaO+QuH5uR13yGupuDHZCjf1L2QfyOWB2QyIHdCNn49YujPl6IvOVrJu5
PKAp5lDap+ght2HT9shr0yzB5+5GX62IziZS6epKuXmDf7AW1StSdibhNPo5UIAwqc9SXhjCMCOm
/hjQH16JrBCISalIP+iSlV8qAQ3lIJCPnuoIzAo3UOs4bYjhEUGWZSjFOqsDXFtGn+3C52DWhf54
yMaMmYiFyKPCAt65959QkPaWz/wIEiyBsRsyAMrrpc/GZyKq07sWLUC2iZ3Eeh7SxXsuPVVeM04u
HsLO0x+fnEimFGC92cO/QABLz4zyAQSY1LtPCaqJAn4UxA1h5gsTZzRW7TiG2zTaLtw2qxtW9YFX
7ICg2TbvdOjPfItW47YIJdprf53wJUGzCoI5qOSbTx3yhTF0W6Tw9YT2TzJNhk3sjs37J9dt7MVB
o3RwO8xXHG7BDcDNlyQK4BXLaNj3lX830hgkj7Ktm/tmGlT9m2CH75ivn7y/qLtpIEvHAT2G4/gX
dJssDAtAMq/hLa6at0Xds5imlTWJ7TjaMP29yoHHM3VteaYRbdwmAq/pakhaIOkmBA9VbkmqgI06
9lwXCjFJ2dkJ+fPJqmTOCrt7pmry763Qju6cicPxRg+ld/eD3fr6jzf8bz+EwKxE0J88zDLwKNBs
Yk8YgEcyWn/9B5wZw33TDi3MhM50KEE84wcvvtMEN8rYwbWrLIIOnckFky5LE2NL4QR4FVaed23A
0hiqjbKSv8GWOT9TyzBWu0BpbCl823XDAPbiz29KwGOok57aEp5f9Jh2a3U2hsyxqsobSR8vIxZC
j7yQbzqVCBmaPuIWEhXuLQIkZPPtNxdppaT99GXzfiCFRrjQGTGI0P35/ficKNJWhChnR+lA8e8W
NsfApoGy8QEYAdVR1MpQ/tphpxpVvXmcLqFGm8S1N4FRDXlNJfq8LURF5p9JKptXzgct4/usJSDm
N2/3T5fPR/fsYY8n4tYLhPzl8iEppKYKEd2ly7Log1M3+nEcdA6QuDPZ1xHHIFpcN2ZuMfYQ2NjL
WPxXW3S6G2Khfnf5foac8nWG5OgCqoVy6lBlrpb8H++xthkGUU2MMsBrQ01D3SnIIfH68D3Dy0T6
HSuIwSMHtHtDp09dw8UkzULHXvSbkJk/31mhBFsoRMB9hYUt+uWbpB0ytmyPhAEE6E93qgNayWaK
rgm5ggdBlHxx4EEpECaNfTGfo4MV9BNzmwb22zaoqa5/B0ZdP/5PdxfvifsqtF2PUjPwfkm+0aKJ
wmlKAPoEeAeYq1eUem0lpxv2evE+Sq+60yEP5l6pqU2PkKqQ7XAQ8C4YySBHLjmWh7/hHIo/wQ1C
KSKffBzbdm0GT798aWkXL66lLUBkSaPnb/BIxZ1F1/0bi9n4Pg2SszyBLhNBk/2AKy5BSFVuFUfi
FRFvgAK2BlZ4Gq6eFU/Ym3Lp0UBWpeypasgy4Zp6PjOeCLQep9ghK68NPXyJxNGBaDSlizFXlE/5
rYmr8txtZnh22VKo81g4WGay0FGPv3ly1q//l68itAEn+74t3XUo+POdWmVDJbwm8XYONJTlPNLF
Qne4mnWzrVRVrXbboqu2AYfUYptgPcYj2kvEcB0dO+ztLhwBFoRvqWU1T795b39xm4AsAHfpAbAI
pPcreHKx0KdYLk1FVZUAwdSILjto7eYmLWzJ1mKKPN7YsszpmdbeJGhHKNvsWM3zD6u15D3tZ7Iq
fvO2/rTYMP9iD0Q8xlmAVWe9j37YQFya0lXYLeOunKH5AuNKHdaZ1Jo1e4Wz0Nh0feZMsbtCw3Kk
xpSaiBXRYfbU6hwTzB/v6B+hVq7a9/puUO/vw8Vr+z1g/Q2Iq0JgOvyRt/6v/+z/lb++ex1ef/qP
fT1kg7kZ3xVgk7XS/e///CNcbf2d/6+/+G/v33/K7zApEZf1f8ekXDcrKvwnTMr6B/7ApAjSKj12
SgoStnJ8p6wf03s//Ne/rzmWwrOhLrO6sL+H/Mr/5Fj63n8grAgdFmbGn+ve/y9SuBf9ByZrNwzB
dXlhyG/6J6Rw5+fFXyIIZMMUNk0Smh14dn55pGw8JSiDSBexFiSoe3fJ7eGAfhWgxzgFqbUpZK+w
VDCTvI7jhUUuE/58IpBUhr/ZGKHC/PB0f38rrs2V8j3b5xDp/wJD1V434UwA4j2WyoDjkASPK3Vr
wkT85qn43Sv9QoaRTcdwn2nltporf684gTP/VDk6DGH/ZqH+qwsM6D0C6w5FOGKP/fkBLKWDQbBy
7G0SBdEJDfFpS8sKSU6GVwwt67iDMo7oRBicCMuEwIbexJcfbkfuPpM09Y9l5F993h/fwy9XdkGV
nQc27yGVuFJdt4s4NI76VmJh/M2l/bkW++NLpKrxA8wxoeN8D+D7Yb2ht15N0PlsxsNmxJfo0jCG
IWEJxjwRwIekmqf+5O8/3vp1/d9t4Y/XpEr2eRyc0BbhLx/PR/bm+SkfL+dbTDcWpuq9sJjP9k1v
XVoFhMU4Jezx719V/MWjw0MTEc4oAjhHvy6thmqtLkYIvJXQzVPojOM51rUl3/d6CuJD47KqbkHj
CDQxIXQdDyShfaqMCjVjFbsKjvTtkAVWNnoeOOT1sjpScuuuHxbrul7ZsFetKhB75BUHyVvXU0yc
/v5D/NWdgfhLkqcbeuCaftm1yoLiMwxJEpVeIRgVFHFxzOeU1v4yx8Xz378YJcqfvynPQxcNEZor
Fv3KO6bpGc11SOZOil6GWc4IGwcQcFrfeN+bTiDVWtoHHsav7QRZ5Bw1gSA9pkW/QXERE8yYWE0M
nnXuiZtx0oGEGcsLJAw9JsoIO2t3ONIedutdp9AJQP0Y5nu0BXQVue7Ng55xPjwssM5Q9CVjlW1z
7GZotBJP6yM09u5DMC+hleWE9XWdVkQz+k6ta3/HEMcw/Ac+sZEtp6IjFBVFAzjvdLuzUa9m16oB
5Xds8bekK2uIppJVF8tL3cxwHCvEqP6FCkcCtSQAjTvla49yn4Y6pKEaAVVfxKDaXFxpOxsSFK3s
xQrfHAx3oEI6B1FSH3bhrTOH+kTJ0e/I4+7RDPL3MO4wzg/jXojJKna4lIrnwe6ia/RAMVWc8toH
H2aXvEAg2dz4BXqpE9OMjaTmWzC4DG0yb0FIiyup+u4Ll8lPVsHV+C10XJIdmFdniqyXGHk//lv/
fYLnXCJ5gltB+63s3wLPSFRXY/BM65wJG1Ke4HPrD8sbHrGFpDuncZ/9ol4uVT4l7w6gyhvdKMm9
1sXFS+GGTbhTNQg6zDVmuBmKGX1f1bT+oyGhDQtaE5i7XNWc19qlse8oudbMlrjRd8BiwtsFzjBS
CRodE9m1Ied0AnOWI7PUEtc48z20jnZIU9yE/QDuQ8kOG00k16x5reUbSt04P1kY7H4MuHkyJO1W
ce7FHf4KgKdMzhdjS33lJ734zLwRX0vFQnXLnolpFzu0oNZsZOQtxOMktj4JLNSyn1Osxd7nLNSC
snhBoJqfcP7JH3D2o3UME68fqbSQVtNNk+qhp7p0GUJEHvk8HufeUw8yYXOQug/o3tJuRUCY5djL
4QJ0aUQMkddn4nLCd4zX1+npLnnKD2gzV918k9h2LeBkpgzGWhYzBrixS7hZNTflm5sW2bxfFNzt
DWpjhuaR0cNLO2UjOQaWtdjbQUvov6ZfiGXPPZlHZOLI4cFlJzNbUD70VpdBY8VcKP4l2nLZv5Zd
nDjnnQc9BOYEKgO95FCXdSSsy6RKY/8oOJqA1wiSYLpgOqwITBCtmE48FMTzIaxa2EydG3MrIIsD
NIeKQEb1mY9CN39oOsnxBIoGcW51AMj1xJBJYS5i+l/WBQ1CY57m0I30HhAV4N+2phn4HvdpPp/i
5OavjZRTQNq9kHP5VfCQ0XWfyv6SJlc1PtJfhUoiBlGkVzZNHrxRPChnHvzTHoNhMiJg6Sz3CXIc
vuiFGQ4YuQnctD1wd6Zbe2yJz6Zti2gWvZEaLrkFoieb9AVYHh1tWbrrfpFjtYyj5XSemc6vTWnu
4CCeS9R6qXdHZxmP7ShrhuSyVe61pknIbJDOE21KpAFQZ7rIGo/kPkCU1I7NCsKi2fjOk2+56TXx
ZNNXRGiLfkbQmyE7xXkfdy9NAImc5CsUN7V9ARCgQ9wtHPp8ZzEjBnlsSOEmMhxYPJZkGKidwNpr
1470yHSyRoPU2sbFV1I40Rp3TmNGdXqXJVlwX2Jw01h2F8kuiPyU5gF7yXQhxqKqTiav5SYcBd3F
HRy8kVOkMw/3HVE26bHKHUR2SHewbtMhzVw6SHPxZHzCtjbQKsJmaw0joGjtjskJjlxSpjx8B+LY
m6Fv7hBdMp6DZRY8FmOg77FaRueWo9ILtiF0A3PBhASnH67kRo3zgQQb/JiJCzDARouYLrp96Bs3
vvNSzpO0YjRg1sUJRoR0Vf0ap2uaMpAWWue1ue3Ttn9Yhc3nGmHXLphC/RhbTN3CZKXIS+pkQbrO
ZM3YRLv5Ms/L18aLoa10JKTsazquu35QxOf1JQoGuFcH7CGwAumR7mgey4lBclXe92h7bNQ4jn1m
kKBChihQ0uJhnLBe5cxawBqHNif9wT9iL8wOEKCiZ0bn1oap3I1uGUYdKzc8L6IovrDVIPdNSrZe
lFYbhbb/81zZL/EUBUjrJ/UQotLdcFKbjjBs9auvc4Y6ntLsuMjGuQtCRKzkSfYHFC/pgQ7bMZbd
U7ekDYtOO4evfdWHB9mU1XEEynJaqLj8EqHcJnLdA30/sEQR9RGeEBXA+iFXe0zrzW8weJ+KIi6P
iuBzw4CbSS8n0iKMdXuAs5df4O5vN6gpepCurUuwhRO/eKRvQlGfmmgzAqv96kTTKeOA+FjU4i3E
KsjMq3JemLha2wEV2Ub2eXEC4msFfuSTzUQfg+M8BU9xv7T3LuvblmoSu5BZ3H2lG5KG5PiRp8hX
rSg96/vubZYxzKkO0kLtn8IKzk8skT/RQrpGJQURpWI/LtZrVZTlsIcORHafMiMxg7bCrFfW+hT1
oX3I/PQzAvB7ARgLti3zWYTYHYnbvTzmHsQBU6zK+6xzt5ml8axQBWAfIvjiOc5ctBtYXg1GPOFe
wu7AuNkZxKRKTIj1lBbELBbdi4cl7a4WGp5VaA+dv1PxjI1AJu01TrjgMHQ6PqVmvXd96VxOmc/e
Irr6KgxIAMyiY9UK0OJ98zWdxCVKkM9CLSgyc6cH+of9pUkkiMCGAePYn+NFRTwuI2vr1+sCAsjO
5DsK3fNW1+kHNWH4VS4LQJNoIcAwiOatbXnLWb4EPRi2URAuShwszz14Dw+TJe6GiZ2XjROlCJQz
A0Rq71XFKUArc+dP7tWYy3d75M8MtRFHv8f41dgf+EwPlGPDVWsR8afr8IQpfr9treotJhN55y1h
t1EuBrgp0c+z31un3pLeFEtHTQkqkKaIyJifuSHN62ApD24v1aGq0U6ETEFk3+3HYCZmcXW7TL2A
mTAwA+zi08yfBKK7UO+z2tw0nkoOqaxekl6Hd9glPxchw1gLi1uVSjwycXixIhgH2b56keaUYvV3
5AWeDpHZ9kn6jDH43oxM9HWnznBKiR3Zha9VzgZGwwH7VBdfViUJhVnbAdfv0rMVp0y2Jc/D4Lz1
HUqDbgLFIfE5naQF9bAblyHHkTnfon3JgHMKfrNOvPgkyXMYkKbJgufG4KO0jfmAaEVgS212/Vgt
KDq+tpVLE4kx664Psm3TonjLpHnx7BQaMHHkixUN5y6jF3DIDcgBFjUc2LjTSlykD+GcZcF+MJY6
qZWrCUkOUIdOcIg19YiyAGwm0UAZipV/2Q0Uh8+JDxIDH1FqkBx16MjmwYBl7uIcqnqhWNxGa7nB
j5TcGWjyT+kUCHh4fgaqUVdJFdHgIg9ioydhv8shZXKbB+Pq4+NW65AlBgx6Yxy09Ya9kktfl5O/
owAJ6lMn7UWIGA6g4XPU4eI4IZmyi07bRQ6XuTaxh/Gc4JUCYHm8xd3mgrTo08+CLZajXBwQM6uU
mE+Z+wJ/nNG3bZdlzLlzenwPG0ICXHCKwJkQRZR9ts9dV31wGUtGsUNNrGlqIFyZEDUYDGRv2hR4
SLLNkngTszeavC/ROHvkB9TG16ct6XKXPc0cLqNlx/e5vWZVlqkUt3AYsQYxKM0v7YGITQgfbvhK
kIuz3MU0mwQ3tQ99yHMCchv4lChwoeR14Y70CGyRhMFQ2gr4DQsGIsi6O03m2yNn27u2gqC5hV3J
G7OnriTuBIamxs7b8u/a0+jzUY+lHy1eV9AssKah8PZWO5wkTQfTL8ACc+q4BKfC9jfgTgATDZE/
CLwMVv80RVKp3WxqrpLE9hlvcO6jxGjDJDjPShfl0yK04n8j/eZO17KXHN5GVB3SZI/olLhRHVHL
eyec2b3CoQD8lgaJLndLHKuXvu1zrpWpEBDH1kj8usHOk5ou8vZIE1K2hKSAaSORjL5IZrgBEiyn
PWKpMiPGSK97j4XMXqqp1jcEBk4vYeN1p+UISZF7u+7cvSwj/2lQxGptyxpmYtE7zUA1Db5v2070
xDYCl+qwzZbR+arTLHrymMmvNoM1nGUorGTZAfkMHvrWCqjUuTFJV3XL6daTXfOt0BWWBplAtkCg
0plznHW00bxFac4jI238fRT1Xn1iNU7zjnbFe7EhtNy7wWqpbwCG4D/QfhvjTInUuJMjtHwgJ6Zs
eRTr6RtyTbQ9S92n/WYItHPrlXK4SWK/yoBR6vG2nKgJNnR+LH2CDL9gl5wCvExpD4w9c8Pla1z5
zY2xiLvZdj6C77gR3Zsu7eWqcD1ElTxlLTpQgjLuMX+ihRmC1J92HTOpfIcetRS7BINbThc/QHk9
LEsCDwY+4UtQx6tEEsPQG6RlGbDRxoCI+UD96naCNVJjR78ZXUZ5G2+QPT7mFsVquOAHYneRGExw
/Jj6pBdt+TBTtUtc11X9zRpHDxZVorpbDX6Yoc5SY3GFlAXetixr+xtYQjjDcA4nPGoiCbz9lJEL
im3KUHIuy2SG7eIbc54hRp12rT9bX0od4nN3Fvz8W1XSU4Vbw+yEeBcLrG5VlCEXeTCcmnxQocU+
nVBUb4cydA8cbdku0ilPSBUUpX/rEsRGSBAl/ENpmElsnD5EKrQMbeoQW+xWwzEN7LrbW0K1p3pE
l3UwaKknDnGBg2/MJA7i9HyYD0sw5PDQtIiAy8G5x2cciPzRaiIGyDL30htJXYo2y58UZNVl6ttd
14XYYBq3QhEWqfXoY6lieQ/dfkxPoiYmmY+uinUbppAjNohBccUKYvaKg98iOQwshcRORnxMKui6
u8FoggM3m+iYHtehZXVio4e4wdIT4T2Ye5vY3e8OlCEVtIh1scoR5NSznMfs3JzHNGFOEWLwqQ3C
pzgDtLWVDTsUbM5YjAe0o8Xr3ze1fhnR032MXDtcZ/M+3ce1yUvP64eOJ8KIAPwAOu6ynu1bNL8E
L9H1qXh0mmnP9C4/DnQKicqVPYZrFCqHUeMIW7V/Fz2UE+fw9+/oTy1Y3hC0U+FH9POYWP4y8ski
vwf9DAZauOaLRglPPU64LE7xbE/9ZV//45dj/Ei7VwiadI7zS4Mbi7oKxhlIIvzvAgIrORrQd7Jj
ELofoR+5v2n2rpfzp2Zv5NJehpcbCcb9tvB+vtyeqFGR2H62GxakTa9dE6vwkVS3Zu+lqWVeBPpY
xjVBWaG0HYJ/3kmn5UI1TP/Ek2gOfn712q4a+odMDgyL9yZk/9iYIbBPrJpMqH94XSVjTkbh3CGw
pUL/lyEFuuKC3B9ealZEg3eVW+xc3H07Bx/asavLZP/3r/cXreD1Qwkb2YwMkFX+/NEktiTbXzv3
QqpVIpTOZzzwLMGWNf/mO/zTSxFJS9fQxT6B/CH6nuv5wyPjupNUaVryUkkYoCenmql9jgNgqfyz
75/qH40bL7I3BUDzY/h11Mi88F+Txv/+/20oKWwGEv/7UPK2qV7rjMXsjwnn6bf/+vfvf+J/ppLR
f3Dh/w9757EsOZId0X/hHm1AREAtuEn5RD4tqzawpwpaRUB/PQ+mm8OuYrPHZs8NzYY1U1mZiQTi
+nU/jgYmBekih6bE/95KCvs34QmHtr1Age4mVvfPraQK+CNFVTw3FpaWwXqJoHx1yX/+h5K/eQ7a
XsgS0ePL5Yfx3+vYP/ZTbHJ/X8/+8Z9/2leJX+5hgpUKVwZrJMxENqfOdffypyukKGCnZ4lNFIj9
R/NNDEXJqopHq0VI12pbWGQisB3Ih0vKMnvDWt+HrWBN0i4fg4qVwLVm9e2/c67riLh4KsIAHWfg
rQrN1Eksx7jhG0ccel09iovaG3+REDJmG0jtWZeVExGCPtZx8pgXUW9doa6okMhWWdT1qfJkZt/X
yL7u7VDXjn/ejqJ7CPqRxhnkrFuyY2Y5T/tcvdS6s5rdVDYuz954LG984t8BSFmfoxoMXHyI74jk
To+sJyvyfJGf69EmouNM9pM9yyK6bgN7bo4qLKBMyzjEF964M80WfETOKscl1TcFK5R4YzEMEx5F
vnXG9JAawtnrGg4hvQSqteDeYf5B4UBxdipADoEV8Dwirx5bhzgmJQye1IzxVcG56woqVPkANRCT
km7NeLLJoolNng5Jv+EtpN87CBL3VH9R8ztDm6KLkpvvYdaZF+zL0dLqoLIcyx8aFQ5oW8arEMEi
ciiuFNHFVxYEDTmdVPvpvoh16qB0WdKQxuzVVzp38zOsrF0chST3dGoULxt7d8Uax1+80lcb3Xn4
FFuA+CSFVY4WE1n3JfcxjH/KmDeWFcU2hNq0DbncT0mnlpcZvYwI1pYkYNxcCNxOGvBK0l1mlqHU
jZNS8QTtk3mqCYorStjooWJ0kRcg93ssyATJw5R5YMAh+GG7lQNJkmQ1JkMgujcgBDBYRPOYdzuS
7O6ljU0Jv6qm0d6nM4ADf4mzDHPuRJCZagMbV2U8tTTtWEVydC3uwzu5CPOA/ERcUkNFP1IXDuWu
xcHMZ8MVerXg38BeuiQUXtLZRojLzVwbmgDPTvBBgjzPNmaJsl/aJiFqrjoLCJiTd2eavQHVQwJW
FXEYAGpOGtQvutdtB/OPf/0mFk15Iw0UQZJbQ45vxveq6zq11n/qFPTLIUgG/Vi1afoZiNTtcH5m
w8uYQDTbdY2cH3vcuRxT6YKGANC2nXUGod0lgYtk9UnHVPKkHSKrnBUIpB2jiZ4FWinm5kdrYtSJ
MtLZXWWtmXZKCay7tnIziJmTQr8NjFfYfLxD8Y2VDQzpMKv5AgSTzSUwEFz8VWyln0wX3XzqEshX
mzCV3p1DcPUp5PimtzxYo2PCsSjfxKDLXsWczhhzgtgiRWm12U1RWIT03a50f5SJBbMLLphFZKNY
4cuNP4yn2FfyMS2y+h7XNI5H5RtxnlchMikrPfNicU7qTn7bz2cDux9AgLjWrgC0kfMENJEhfJS9
tvcgFFYgRenZN2wVo/CQEbwZNuyvmv5CtGrKN8xi5rMZrfGrlnopzquOprdbtyEGulkce6ZRkPN8
C83GGLMt6eT6VvvAATfRsMQVNzhLO1uMRflHEJdqOminabDUpZb/RElF6cMeqBjtM7SWco+xPX9y
PGuOdl3Zly+UawzOVjNjfOhqrm4DasIyptKWtRseDlkfyj6JoPY4rfU9dv9BrQmL5tEHYYKMAKKg
OMCqS36wZ2EIydmWvXoATsxFh8zPJMiK/FTF9RQcGiptGOo9tjR7M0d2cOiQIggqG9mi9GQj35Hn
TcGTFFbIzhj1yhxcZyiv199qeEjcQZzRKwLVMXam7BaclZy5tRTRXVRYpYYxUbW3bdfGrx4UepY0
KgzjM150mLazraLo3CQSCdLlC+t2gwzndN8KWSc7xVz9VtqjpDJo5K62a/kJq22TBFlx8EfIRlsS
tcBXZdyaO29xiHRTvOWhWiSuE24VHngmyqawLoAZNxxzKrN8+FEcPNWi774WiGFXhS9GiuzCOP9u
soHSM0y+hNv4wPm3e6MFCBfqZ/5gQifokXlVo3dL6BCAlvRkPLDMcbMjUYm82GToF3qH+pOt89iQ
ItiFVVQeZB2QQciTsHrmW4Px6cZ19BkMGQuuAp54vNWSW+nW51/Jjq3Sl7ATedSUE/yPTQcIi5i7
ye37mHKNaR+UJIGoVFX9OdxLQV5VzMP9EhqqstmjGtiieohfCuA+NxgO2f8RtgNtQ8sFUAB7qpcb
ZUa4J4GMsY9XcOw+izgeL1I/Y8Xez4ZeI3oESV8TJeruLMtDjOaJ6pPanuQ3x+tiepe60ADeGjFY
QEUK1UtfzM69ZUNLJPCbcrn6Q+OfjU4FEruhwbHd2QLw0CGxPHiqI/GQdGsDlHyzfcVcbtSIMSGo
Su+2mn0eMUvfKnMC3kFSW9IceQt1dym32glEv6tjYZ57lYi7hf+HdeCZZacbaFDOEw+mOr9wh17w
VNPDsk+TVFr7UOcQg6vS9DZrdATUQx3T6bRjlOv5L0Jufl2CoS/3JCat6xCpnJxPCet0W7bNOO/8
0guAvhaQ33A1IsaTie1AvVum/+DviIp14hTfYvDzt01vp3IPB0rw+0oW56Kc8qTdghqjuS8K3PQh
XOjTWzvNdbCHG8NWQaDyXEbRDHMuNmEDi2cu+L2xgMrfF/Yw1y3he9bMdas6ng98i7smq7o7hxXE
fFGCLzhmQB9aGm88un3AE3k8biOREWDKBFb8JMZX4gARWeGbbgu+nuXIJvIXxLGSeWOtzwv9Fxes
9MBZw8inOg+d5Sh9sSCcEpZkjB8nPGl6NonaK/pY6VlveKUtSgYpPkhs1XJWVw0BC48fjdnBH3Af
vRT67AaJn5PglCXhbRbKdNhzbEzVaRJePO1d3xP9HvpIABuJ6DsZ92UQ77010ZMYBhHrrTyOv6/t
Me1F7qI08jQvOuATgbHu8Tdo+CoB2iLyykxY0skzakUEJRl3zKY6puCXCuVzXPJQW/USrD+l2Wl2
DQ+D7OTMCnAhaX7XXoG8M26PGa0NRqa8p7so/z76JVtcQQs12I2+pEWkDACU4lHnaiWNBocm7l25
AkdIycNEr3N6ZXmQJu1lW84pm3ATuADXl97yaAWbYy+8c/oiagsUMIJdl/xK++p5GEBM7FlZ2rbe
uB5t0M+2BkfyPsGcza9qkjLt4wRS1eV5L4LqcxpYpu5dyiHkt74uO/Evpu51pv/TzI8A6Yj1s3eZ
VhAYvF9m/igTltdkGnoYf3yldI7YAPL+40/z0V9MHb9a9daXCfDm25Sxc0f2Vqfmn4eOUDeV4bSX
79hIzmDF0mJ6cPyO2yNnxowaA0c0Jw8ZMSN0zFkPb0DLrjfVj/8/s3bzOoEyM/7pO1mNun+Mp9dv
JT2Ft1+6//PA+o//+u8Dq+UFvyH7oIMwmioXnwpWtd99tJBUfsMsK1kg4rriDwRz6R9GWsv+jZUo
/lkEOpLiiqTI/wytlhP8Jl3ctMh3DjkIgc32lyn176bWn69SpBNc6d56DYHas1fj7s+XT+JGIM51
Fu9bQpibhtajo+fk0dWfPpG/uEp/1r/+eJVQ4CiVDOhY935+Fd2Mom65C+1n3dxbWXCEEvKWTP6V
qpNwl+bDrSXrH3//muvf+T+/v99fk3GIn2DAjA9m9efXJLJJu3xCpHBlhnNIZsiKgz46uWZ5m4ZB
XlHjLP4tZ+LvrxkgESETYiO1f/3Njx2d3lTKWbvGSl+cMOkuCsTSTUi3xuHv391ffaKB9PBni0Ct
M8DP7w5INyHEgNKSGfDnc13Z1JfEdnHNchi3RxU5Z9Ieu8Ncgin9+1fm0vv5c+X1BOIpSseqIctf
rphwyaSLQaDdD1lAhVytOuehrJEFac4QSf8vPtH/dX3y2yHhgyKADR3VWv78Pl3T6tgwAe1933e3
TWqGQ+n4ydnfv6e/fJV/3EZR+NbAzM+v0s3+XNBJoelcnqIrWjKSnYUzYP/vvQp4KOGTZkAjFfyo
1frJ/kkfklXDhEqEdF+w+b9ld27xzKPS+e9f5dfvZ30VPNs4inFmutQD/fwqLNOVQWg1+75bICfB
BHnAIYSpsXWifyGJ/vqx8VI+L+Pgfcfe97+ePbl0O9eihhtKWIgZIpZ4EktO93//hv7iVQL2Auh6
rhu4GHt/fkN6nmgLShuzb0bH32FEwF4B3/nf/3ICVF0BHkesGu8vIjmN29AdqDrB/sSyFDwLdVE9
dXz/3nvhxsC9XvHXc2Nn8/LLhQZuSbWlzqZ9C6jiLKOoxjlCw2vVv7g9rH/Pn29+HrEe0hbcHASB
C+qGfv7M+BLYcIatvYebBS7VngwtoXbOETuIsNXkqrr9+zf2awqOjQ1Xga9IeHDNcl/4xZSdlDSx
D0Ng71PDsblocTv1jkVlpLCzC7ZNb7EqiRJgZqDS3DWXAIzSkw/E51+8c4c85y9vnogi1wtPR8Z5
PoJfPe4GyNJAhHPY48bGHIXKPqCHEJKvzpusbJp85zbcanaKSlJxGHMdls9RA44Y2A1Q16NV4PRl
vDbFBafGyVy1FHstr67gXndb8ywtL0ID1qhGWNXc3vtx9PGZjkLfW1Swp8S90SYpLGOZfUZ0qrk1
8E2HAwY6fbIJn5vNJBOWiyF2sUc2yapk42l8cUzjrk/hUaRBshtKZn5ap3uM4jbgFYx0QxrSmz6O
8yeqVLbQPEZ54StKCu1euAPK9NKOKYO4Z6Q28yXHfviZmTuGG9vvygFuZTLqXTI3y3ztkELLrUsh
8y44+WrOXUJ5FuGHdJ3PirBiGjKuXT9hfE85rtum2cNPjfp9prL0kmO7ZiyP8/wRZi7Graq3zVWF
TtfcLXC1FMiEkh1s0K8/XC9nPCY3HmkbUdepEUGKhOQdtAjQhd0E7nUPM8Z/wbJEykSIjtHO8iab
WQyAKXYWZdzbXBXr5hXayKXieResU2QOnwC03qG2TBIDLAf8ilOrha8rifwgvSqrdnfYUuHpCDP5
93bpV2Ckp/VvsTHg6r3Fu/9hLTpMdrZKK38zmMh80GI5Yh4qkz7eu/YUfyekHN6TH5ffrWQEA+hk
M9DLSeUFQpQa7fFo58LB7Qc0abozTTN+M3Ez/VhUxfMZI/orM7l+S227BgWUjsQsohp3wNZEk/eq
Mrwo2CxD3E6NMv7JwxKJKwWl+4Y0R/MBKEcmZ3i2bcgPsEgLfEye3+5FlpmLWCcx5gOfYz7FIFzc
OLHhYkl8UbTSCbfeWLFvX2v6kp9xuEr3KAe8JJjJ04ZVXRaFx6FZie22aEBeRzwvYL1PQ0qlRZeU
Rwss3vcuTptXq5y9l1E2U1HeBoiSQX0X0jW2XPVApgCRdL6A5U7ViQMPTYR4LjyhdtKlUnfPeheP
exVO4bOX981ILYChDhbGGm0sgdUNxVHjeq0OucYMS9Ni0FZbkbt0DEa9qTDexq5/o/JIMdVoYGcM
g7NYyK/EmXM1aJTi6Bu0Mn0T0xuAeVbF3ucikPaablp5YEs32ZsghLewqVQ7fLfG3rWwWzv+3Vxn
2DTY8qcKEXKsHhIMXsjBZCtuanRZjsadg24N07PKto6TDI9+n5G40GAsH/NkLNzzSdIymehSDfQb
KdkecFu0+ZUcA/XNWoYWR3A34YkNaV7OELk8IfeR1a1h4YVUMZa1xL0SZel8+WmzsGwB1nQxegK+
bpj484xyyFYG9acuvK2Va7iaV23mONY2wIOzbBw8IDTu1UEESlUACfaqis7GLrESqmtTV176OXet
PYo5ZY1hYgEdy1ANXIjB1dxu+8rqfsA7CdLtzK0m29vsN4eLhN6Y0zBA770QYVhzUSInstYS6OJz
GLSj3pPGU1du0yTvKIUsTaouSJg/3cn96tVQPkutTHzUvVDfqAtOvueunT4vTieZ6qfWP9Jo7Trb
GddTtpoFp4ciHLB7tJlVnNtEfJ1jMOM14k0Qitjj/6B1ZNW5vhWjnN/Bl9e4NSDurhRQXDj1CBOT
vOjq/m/NUCgQFSJ6tGWYilNtkRZAB82B6fAJ2x+1Mi3eSJgTPLb4VYwwbF2Efy813g/GtAJOjMY7
exaBdQeu78ZQIJHI5NlQYNzaDJhnXwpoSdQr+SMrlRkp8kunvUVDITukjZxD55u7+MtrqcEiE/gS
DUg0SxT5FnvDSAclqgYwBNh3yTmFg+rItewrogft9LbYo6GLSXSsUdyZzrPLXtrzPQA1mPL0tihu
yJwFtgVhMWuHQax5d7kHfMIosnACw5S7E21H1QfgEkA6cRjCKB94Eu2FFKbfp1T33JK2oiiEptlF
E6eCWEq2RCbvfUdPzlYB8gPlQTZ43FPc6eh9TUHPA+EBwjarzDEcwWbFqJ+y7kvcnCq/wZIDX6uT
Hj7OOSl6OBqJbn9QXCOHHXZ2kiGdn+LdmtJW3NrULt9Jtxmv8SeVH2j8zS21wDggfTgi82aZtX4b
K5sV/9hn1uOIuPvKBqbrMDACXYFG38jPeMQzc17YM/XAGemBAVM4gMvDrBoHqVbaaKROz77lIo8X
RekF7YK3Q1HlRCqznpLSpUnoRYMS1B5wF3bjlk+iua9pfSBrYCcuvT/0xP0I2yUkGGTIXQD9tuaT
6eXgg/CZ6zvRwQDCLkT7MfquN7tnnkqalyCd0D4n7UCeYjeXPhd1JfJt6AM2RayU8w9lNDTsvqLw
5USeIyKo5QGyhapIRnrnaRt2gFf7eQtR0LPvgyLhp427zr9wJnSmjU/PxI3T5VhCy7ks7kLZux7a
ZCG9q7aQ0PCixc6olu2c4bLEat/xvSTRHaRfoOdp19tX2vcdxcIuMk/cc3JJJVkeXuM4l5AV/MH7
am3CLkWjzZcnl5D2nLmgnhE9vn8YgAb5MODYXl3Bfp1w6NGsQGjJjNZ3rcrltSe12+BA6c19JFN1
o9opd/eAMnmyBElxPi8Dz6nKc4TFb8zR30HU2uTDJoVSLKJOvXiiFh+LHdVnfQHabkuMQjzXM7m3
7aJT66apZ89s4I0lX4qD/A3HAPtdyVxQc8ffDZZOcDnQiKnsd8co57ZJu/aLEx5hlTh2uyc8yGSu
+oiTjGCJp/ddEETLrh2oJt/A55B3DkTSR9z5pXMeirE59dpfsC9iJHxnIYKw1ouRH5mRc34etR0F
IxMdPbcmDxR277Xsi5Ox059XMbkqnrZRfs+YCbzSyxr1YBWTx1o3wrC6H7WN2TZgrQVABQBGtWto
OKBZTop23HjY9s8N4SdagAwqxwZvNNerHwXBbeFzh9tyyqJ0gOhi/pg5Lv9IUMPFeykcYmHA553b
ZGwJGOQLhdRsPUdinEEGjRLn8YyJF6eceeraMrjSqpjbI1FOVHpV0h7wSNWSoP+GjtGeNGGTpKzr
Z/YZqozAJcLoEvQhDutiOI2batrjpgUFRFNcYm9i+PHlDu0+BFGmrJ4gc+819H5WdYIdr9OKwNcE
VXA7JWZ6jqXfdAJaG3G2ZJuDmCVvFo5o1TDy3G9d0Nk33VKHhtBfxkEM+jk/AD59690mcULt7DSW
Tz2t13dF5ziwUVpagHBwi+HWL8GP7Sn/5Bg3UAh0IPCwaKrO2ZFS+TUlK/sUwPpGtnljMXfmFOuN
4VBfBcqbxA4vu/5odULZjCfaEs+lO1NonY3+AjtIhylzFmfjz9ZfCyYItajPOo0Xb9u2DmUGNdW/
PIu9EWyZ51OUvFGTyJ2D6mRv7+bFkE6TcdbAlGxb/57zXG9vo7ZKnwZmhHb1gshzVZfRtBEwgypK
OPPqQ8NeOVmoAvUuc332Da5XJ1/eOFU3LEvNqw1Y6IlPrfxqsd8LKjCiZcXeJM37YhJ9H4cR7fI0
lHIOTqFVf6etR0DenzXtQxVEJtJmHfmE0KurhNa4DDAWXcU+zEQ1lSwtsDY7rPFM9TQMc/lo+6hv
mDpb/zlC9/+kPKT0Nlh923PKbbgJ55Jmr/PYnbEAkObhfaTcm8he6bVQPsn9hwb4LW5six4ENkYp
0C4KeKrvjlbwLsFutXCRtOuRv3SK8B35H6tAiOmU2SHrpyd+X8CkM6uafiTFwNF3pUS8efiQg61k
huMWmw8FrKJ2zE5S+wA5onyC8zRb2fzW9CQ54A1n/bcF3+irn5BtxiMr5k8Y1HhUErrtrzAp2Jdw
3eZHN2tGtYEaK+rLrrOwAFRDHHwGED4upFoWoGhK9N/JfVVrJCGOTpbJi5t4duWjCpvxJvG83ts6
WLZvk7jjAcfqWHKuZho9S5Rb/ghjoH54VgzhJVfX00sCkFjS7wV0j3xIhc2lGYz86LkSmEZSHEcb
3xbxGy5V6wZA3/CpEw4BK/OUA+1QZnxhJl6LVbsUFGg16vGRhg3/ccDowuYzwwYPRrN8ADJdEP+Z
YyC8oGUUo0sYdOlu7mro/TNlbZQ+W3N1lymc2ns/qPG0TvFajUvBW3gOF6x6z4OZPofA8wilZW49
Uyxgz1RrOk1NYICwH/sgGMrVhwt9jyZpTxO8zrzOZpdIzoKIs9HzGzymLNtY4HZod0214cG5zGpP
HNAv+T7hkpI2bcILdrwcIjLqsS/hPg+0ZUZR8DEWxJo2beFopnansC8w9uLI96O5fnVxhc+XWUNB
zYanJP3zLOoJJ+jB4ULwmq6Cs0ik/6lZCu+OCCodJhn/pnxXa2l9azD2foUtkXBYZnl/wxNlag7c
qMubpNXzt8WE5RN8AXbTopzSH5FudbOnULL7kJS8f/XDhD+EuDGtsJg7UvI23tj+mPlIk80weH69
NjrzyGSZ/jA6jDVbosW0BZXSgT3sz8N33wuTl54CWmrldIzWTmsErFk76AjI13Aa4HP3hKFJM4by
1NE3m249jtsYoeaWxLORMhwvusZhfRsksc/jgdgXaezKQ7jQXa2avcfDnc5kr6RdBGuZw1BQ9D6L
WFNN/o4d50ByiFrUTetYPJ7HyWGIk21jiMhB6OSHzMWQn0GejMeDP5lieSYvwNITh9RazDOuhSO1
CPwvnwnnzvbT6cuyGhCJBW2sKU1lzgKtp4rthlemU2UzpFDDtu3gYX53MX98j1rbf1MZ7qiV3Ezr
ghFB5u1sDv50szXlUOzXIrBk2zPB8M8iKFHiVW2pOT2loZFX5AyiJzCYYyUfO4cEpHjy447+irEf
CBykmx68cvC4dNBn79AgEqz9LJWzvc+fvvjtYp8neRLHPDl0+w7tYXJ2oSC2eRpSwwMxgLjj0mGZ
dmd2PTYTxgs6r6EwBwicja7VdKGooEj3ntdBQa/ihGhd6U/ZBxZ3ciUZS/WZ9EVWhZB6K/5vOOBY
YQM42VTfze2zZbdQQUUz188YBNVDZsrA3Xa0FGtMUVH6wmZdh6iD9XwaMj39EKElPrus4kEn5oIZ
iKJbQ5eRYdRfy/kKMvo+lHWWimM20P3eEhEsvXy87cjuYrRXnLnpZrotZurAVkccJQMly4tXEPgu
IdAJyj8XDJoxTq+EQgGgKazDuQ1AOZVpX1TnsU+D9quT9YF9oqUELmqtSiiDnWGHtZ993COsk3UB
THN9vhJT3Chhp/YB1WTk1lJ4ViaZCQnNnUrAWwOWk6AcgvPBxgHWb1y6NNQRAC4ceh7Zqw0Qplrw
oyp46m1rii2o9s2S4GJsxlA/0svR19dZhQ9l5xb4KwlUWLHpLoh5u/2jTmjZqJDzJlrXlxwdkLx6
p/q7aiIveNkQn+pOei6pIdpZHhjGm0VoLEUbNntyMNt6VjK71Z2/mDtJoQI5HON5xXXcjN0QHUZB
pddRETu0d07Px7en10EjbPKjZYM/VXkcWPwOkpDKKa+olvSuYSluH52i88ND70uH8bKbw5CdVIc7
msekpRq7LU8rgRQMM6SfiLaBwWt9hpqu0gCTgcmlE2+UOuYM7C6r+FR+Tj3/0T6wdtJ8ZHYyGnkI
1EKTD3MfZT90u1k6ObTLOoJQcu9R82nrKznQa/HVt4BC9k4/Wu5HIsgQHUkIcnCcavwmPB0k6qSb
Kp/hm3dRIdak7WpLIRnJlPDE7RD4KbQfNXf5scvBFgMpEbXD4Rhje9l/BeOQ+qifM1QMlhJ1+SWG
KJA4iqbS8y+dyg/hrIs241MzMdD2s8zwQXykvnHobAZ85giubUovThM9neOjO9QuMeqIJj9521fK
9tHMSK9Q5O44sXQA8WbWyoe1VJU+8Nwy+TPoJ49SEmDq+K8qmhSeZjiqmAVxg7WXuXbd9B78G4xN
x5tkyHDeR8ElzQDLxDzZ96akJjViGbCrKnDloKUBh3lUmXGcI0KGKdHxz2TtWfI8Z9citi4NcOIV
62F0z86nlmI/GUm90DF2dZZP57ODv3XZdwPo0uCY9g74gRgoXSwRjyEf9xGiMgMT3Hxpm45c2zx6
3GxxpjSFPmF4lzyUB8sFxb2P+SUY6GB+yVr6953V/xve/2PdI/3ffvdj/9Z9lW/FT4739X/yh38g
wLzusN4lN8TW1QMY+U//QCh+Iy3DpoXdGFsl3LT/9A84/m9slmyiNOxB/oHb+qfl3ZG/+TJYwYku
6BwW1O6/Yx5gs/jTqgVbAxwC4h4+/zbFsin4ZaWZjzSuy6XKj4zztLI3DuobUbpdWXW3dgpYunPc
cptn8Y8gcyrGAW0dusG6myIC49nMiQEmwUFNZLGqXsznEVVE5yKHQYhr1t9HeXIkY0WYdjWh89OT
gC+mCvoUClo/j9/rjCNSjDzLk6I/gZzkgGixKFbSvsuD4bUqaeLE4vrmEFlk+hziHz4gmn07z8lW
cLLCwVnsgRIASZXeFo5yjhRePFS+5R4AmazDfD9Pe02eHGBBLyrOR2xdyMQnzVllqN/uRvsRMjY6
H0F/kqtB8NKxeet2Rcyt4VhoiMMwX/MPunS60+zM8sAfe1dimOa7JmtYIEmTIS+m0uyCvKTcmIZM
tkppeu03zjUgh+4qGOnoVGlzMfB7PcqgFbsswmNptYzNcmxQBZmNVs5hWx8Tqd3vbUTsRsMTvcoc
fd1kzhPeJ1rH6Yg9LpUV/whdfJY8rRjpUNC3PbIlVW+Z+BbkBTU+GLY2eZkzQpBqPxvzFskyHl/j
MoVgoZeDgrT4hL72hP9FnLWjHV8xe5TnCPXirdZsoHft3CkacNzkezF2NWbJBSkGZIy5cKfim408
9un6raE/ovDODfH417q1zDtWkTd7WbOEANw4ePqyXcOmehqOOXwuyPh+OC5smskvZvS2nLPuCm8o
r8Qo59btBf0K1oZDTvvYCeRL6mB4RIbV1jSieF1UVJ4HudPvBijKlwEczs8YvBG7EC//BICIBAJg
oBd3yQppvupGnhln3SRYOsP2KU/RyFi3p1Y8v0CxAiI+TKstFW9fQZjMjgh1xm2FhdqKmhe6F/Ls
rJ9FdQ9xnRO5mDpi8EgE25ra39MSu/KE6HdPjS5OvmGAwFShXeslwW2qgxdiCtdhgJZuyXlbNsUL
smS9K+fmmTo3PPd6fuB5oR7yQuaXPihY4PVtXrJ7xY/cb+11b/DS2FK1rygyNShrGZx1euj2btWb
l8ka00PqpP4HAhLtkzklSQ8eRKeLMuULjGNvfrGj0QARKbuHbOyqU1m6SOk1u9yMMc1sNWCMS6HR
7nr8IGAvWnGfg1K/mVB6XiVo/feir+0Ti6tM7mkFz+obvOI0O1SlTNmJBtYLVsCJh6zAQTsjVvPb
p6o24Tu0suNg2TU0JHOnOaDaEVGveVz7PDqOHF7Qk4fGibNbUkk9RoCPNUlKmnuj19yedtbg22fW
eNPWfr+bXJWfe5oW2FaXX/00TgDhZXVoB/sA5SrcYJWh6LQiWl/hRAHmoKZHCnY2VYS242uxr0pS
kFls3UdpfC0y8xnZsvuiKLCB3IDiC2WE7RSNJcrBOfmUGxAx6UnH1M6Y60blKcibeCQPPO+Nr9w0
PHjkxpFqDNb5Z5rmLonfyw+JxPDZRYX36taVd4u5XF2gGW063d1ConBZGgCCCjvAxFawFGdty/64
WTRbWCk9/y5L3Q+yuJSfTuxMRNQc4SiF+0KBEYjiZHg2SSSvK+vea82M2OP5dGNwf7zqqbHZFFWW
ncIgT77RnBPdSHAMV9QrxVe0qhbsG2UVHRJteddlb7p2byx5cOvlxFR26iL/ElAYVVdT9S5meR7S
vcA6Fb7VyswX6ZSeEz58INGO5BDad+4yXUYNiIqx6ZB1KGED50mJg5W3+UXdfmuZh1LJuEgsv7tk
RxXcEj5O9wDXhpu1UJfqeJk9l76N6FHYbEjsqGVV52Q2+kanXRQ8ZtOagzPxFp9oruOQKt1HJXQA
vXwUrrqbGsOoYsuR7AzkkF0FJ/wH+Kg9SHdSW/0w3633TJI33tXCCfXMXZxLvi+JNmHX5wDUJuq0
W46KKIaPXt4e/NRzboLCqs7I1k6fws2LA3KqdxvGs3MxdemDUSi0vp7rR+mR9an7kboBEvU7CrLG
fcNm7aykDW/P9dtsnVQwj1Wd/VBoq74fzMRudGpf2YAXl12LxOTH8Sf3qcPU1ta2xeDyXk8aD3nP
6ZDjaLs8dE74jHHep/WdHucgJFU1FC9xk8KvV268k143gxSa9W0sJq7HaepYOS2AIPDLpfH8HQU8
RZCIWbrDAzx4y3gs/aLa1VN3BMte7BNqL286ygW0yJ9UMcTHdtVbdNtCxlJ5cDA8K8lYxE+RokTb
ZCbY1ah7lNa8LrTHPQwmY/OsxuFUDG55pgbDNDb1yaGn2Q9LAIxr9kZbqbOjk1b1dTz11yYU5d5p
RXAZZk24Uek0wzao5sskEM5Z0ePQjxTPMTsKeKPjDHwsBPKUzik2dmAD/BNtJg3rLrB7kk7k17eU
1t/kkXMNQRTqECLaIUcD2AT+oC8FoCvom9yYNKIpo0j02E8LxAf1uuCux5hNyO8+mXrDbtozdMXS
eTIkivyATDA2MVQ7TbLHyG77z1YR50cLWovYgewKujdjmupmDuv/Yu88liQ3ti37K/0DuAaHQ04j
AIRILUpOYFkKWgsH8PW9UKS9VxnFV9nsUQ/aLgc03iIDgQDcj5+z99p3qBVCgxKDtMD3LN20QaG0
7YdpEMGcalUwdEkWmkyIhmoyP4jBsA6qJ24N85vhtCB+SDkWZGxJUC57SSRVY9s36NFDsrn8CkFy
RjhLAr+CEA3GfSlRT8T+hRlsszj9wLb6Mk2kOhozUCwvt4EAd/furPbd0pJdOdjBog+3/bo5AqLk
yvaWU/XzKIdqauq+jk2c3MRkCzxpKrmnFH1MJ5FAlBH2UctrnR4R6pBestvZ8H2BPfDMs3KR3Pu1
rRPxRI5PSJuAOo08OobNkfXOAlFNRGu7+HE9ek/KKLmXyvtueWN1M0IT3E2z+XXu15JAQqd70LqR
wawbDbAo8+za9uAIjUx74akkvrcszLYB/AszaEbXsug0cRZdb7ouxh0xuHOd35p0waybnCNZlBFj
PGfOCUgMcQ9JGi2Qd5YE91juqdT7ujD7YJjz8xjwrw5Ez3XJX3+0//6fmYQP3+tNqtxf/qe2q/kv
K/H/G9BibvqfzktPL9X/unnpeL9/VVz//Jf+OjEJ4z/Y7OkEUeAb0v4psPsbXGz8BzEYGmdUzjZC
ZI+jyt96a3zAngfIlaMUWn3jJ9MYn8TfFmEkroit/xIgStP8N+eln1iF/5blkZUDTdcDM8u5a4tI
uJTlkV9UGbYyLZQCtC4qe04PHuMT2qHbcggw8kDAW0CdPt1pk3UQbXoys6EJdSN/LjIjGCv1ZKUE
J1gMpa+72novS6xScmuQaW7PMszQ0+8m2Z3sIiL+AXqb37dTDTkO9pCjRd8LgwGFMcmMZQG50qw7
P5yG4FqGdEfXqz6QedH400zNSdf0abIpoLCcMrU2CIso+TNW/6mJGWG2nxnjKDQtdulrZvRcTsZf
ZP3//xK8Qe42Nmrv/9w0eJpeii8vW2LCLy757V/56xWQkldAbIdxCXfacTf2x9+vgP4f4A9IxAz0
uliHHVShf78Crv4flPLwtG3LA6MA6fa/WgaO+R9U+4YQNBR+WhiMf/MKbDLa/34DwIbz6PPkA3aG
271d4WthKliGcc17HREo+Vx3AgPUShQLpI5dPZeeey3aNnbDsY81wL6pXgzX2oTg+8MvN+z+r8/7
1asvNv3r5WWgUUWvyiHe/Iv5+4sUu7It5HwEhGNISAFcRfNseieGI2AbJ7R5n1NGfO0uc5oC2Z7N
BJruZ7oEmU3Y+nFs2ujO5N6bpygG27s3k7g/23nH+UVHOkV8qGNW8VsKW1bCV9fM2mRJDjMGiHV+
R3mh6c0yrJOVXcsAKzMxhbJaUNoB9aptvbmaYsMKqEiSxx6+TKAhTjsRRsfwqzXFVTyhjOgyQJkI
RSK3e0OhLTZx76+3c7s0rg0lCAssi9x26b/czlHn1gmNKFhLifLKWTiaeEucBXMipxAy9EPGAe1U
9QYTHk2IY7panU8uMRK7P/+wF7aIjQxBWheSGFb/zTlwoa/OVdsuov3psPM4yCFJqL4vmNTvLfja
YYT/n6wQEkx2hHZFbwjvL5+pn5/NMQA3hr35cy516lG6CpBj/D7IY/TdPM0xRKcx08McWFLGtIKT
APzTcfT//KX/6fbb1uaTMOFj2EiwX9/+nlRjfMuNDKo4BgGpzR6JVFD4jz1xVvQzVNmd9IoauFOj
+ahGOtD0UcoHJ4+8+o27cGFI48iM620DYLgWWEde8ovH1F7dzloN3QiMRhtARjoa9MJMkNfHQax2
QGIRnp2du8yAPLrac/HSiJUmvN0Ql/XGjfn9J8EEgSAd0gFbPniO1zdGkb6yIkjxAkKnGOlzqOB4
BtL8Jh5zsiDBfUWfiGjxmDg2xW1qRsu7SUvb58nSw8KuaIgT3dh86sxZu545V/sL4s1juw7Rhz9f
6e/P7c91Ebq4pf+U0r++0AE0cpzqRGRrSwIjmV3Z2rf23FwPXXxjAIS4NUfaPMvSxG9YX35/eChv
OEXY3CfThlpy8djW7Ur/qu3T0F11PcQtSGeUKhuVoNIa/VNa9sYHJv/rjxxd13Gu3eRqNuc0JGhr
eCNKx9g+69U6whW4korLgEvFXxcmApormT4TgRXCaSiQA7QzUasLgPfkepDF+liVXoUMlRX6jnm/
ayAiaQFRD0SZelTuYn3ocR6kV1VLGO0HERFKV8WWFtKw3PKea5JPQ9STAomMBDRRM4MfmI/XkB8Q
ehIOnC8zpOI//7a/vxFAl9hjeDsFNiZylF7/uBkaPCsVObRci8zkaVTjUVQVsPhEpf7U1jKUOVrt
XWVkX3GmaUdXzDgW/nwVF44QbIRYjzCK8j92Jv7m9UWwJMepzYE6NOyGeTm9mxrcqo5y2hucd1VZ
mIc/f+A//JhsrmCZDHg8NvXGxSfKsZsbsXhjOJuL+qTLug5z0saeDZJGXZ8IQ4jofTNft2vdXHuN
pZ8Xa03OljE4DwS7f+uNuXg/rTZTqQWoW1PbceCQI5mIpS72SdmXR0svEM4mFlYLgLMIBW2pOV//
/D222JKLh5LvgaGGqoqFxNAvNjepSXNx82gKh54Tht+Z+hDYtAY+mlrcXiFbsY6ADxlZAgqkDxcD
HgW49QRr7mEx6Q16CSIySG72o8m2h+LMQtoMOP4uyhHDNqygb+wHP+2Ur18jHI+sedvaZ9vWz6C5
X7djdIbaMnQqdNsu/QF0D20y6Ow7aymWhyRKjKPBC3MaLaN8dDT11YP0fb1ZtBECtSgO6FBq10gf
OZ+69nBnkEHkD5pEGjVH6/JhrWGKmGs132XzgChCy0+wLG80QtWdHSNwwgC1abpl9Ji/UQP9/hBv
r5FgiWCfNfhBXj/EBpYAF3nCFEajju4WsHcwAeG8o5JjdiTN7I1n+PfPI6qKOs5Ef08ekbzYP7Cz
kEUUWXNo0NL8SBrVN4qOtPfbTn3R43R4K9niHz6PeR1HRPYBDqPmxed1zVQOCJ9UmPaW+c5NrPy7
ts7OlWW1CEZUa72x4P60ib5+UjiOSkomBok6XrGLG+rkWeXGjM1DBCc0lqUTE0Jcl08qzVs67ZNz
S1yk+dSOcGZM5UAJog1soUqqdXFPHn38LAcT3j4enjf2pd/fOq6Mo7LL+AjT8OVbp4bG0/o0mkOP
0cYhQkP/fsvc2HmFPd7OA1qQ0rbF92EAdywNPIh/fuv/6eOxbFPJUc3y7l8sXnVbAsjo6yVccQm9
07VGfGbeetDM0h3QogzSn7XhGzyu5pwwCHnjy//kD17+LizZYM5c4GRUL68fdNcdKokZUoV413oy
dgkIfsYaBfsXYvboZ2v/jCrNuR9i50SysHnqUGjfycUi5i1zZdHTcd+mYFkxMPev4nf/8u5YnCAF
jlxmyBw0txCoX+t9uxhTVeqtDG1KgWNnZsYdKeXJdWG07UdlSTjmJZ1Q3qqwKnr96c+f/nvJYnGI
xdLNWFznqHpZ76Y9EBGJRivM0s7QHjWCDogCR7Z2myE+NqGl1bYgURi5XtBDXs/2aVx3R2w75NLM
WT/869KfC3I8zjjsdHAsL0+1cbSOeklmBOuEQuk9DXDAI70ebmYtV58cuEqjVpmnP9+G3x5RPpR3
hIKf5hQPw8XsHZxPBOtImGEe96RNZ3hmfgwWBv4FyQuhFKr8SvyEOCJD55/VmtG8UVJsnYTXO6PF
d6U3AODFpHT1Lh6DGYeDkUzEG4Ckgp6dA7jN9nmq0uq0GHp77mo9IyObXI7Ez/kj1wk6Z3UvBzH1
fpW11fbwRuVbJtut9/HbdZFmh8hBbD+LdXEeSu3FGIQxOmGUt9hd16KdLMwWdM/2A2HJSYCQocao
w42p/Kq2S3lIp56w3AkFz2lGDiTotxvucsTVtnoh2dacHiSjSMdv1sR6SlPFVF9LkcIfetrRjAwB
+qm37u/2C75aBTZ2BL0Pl6XF1ZFyvH7NurosRCMG+iF5n0XHrVsCCzpraTkkE7aRXVTFyAUS2Q/Z
PmJO7Nd15eh7h2ipHFP2sAwHlcb9nSAtu2DE5MjGl8vSZm9c6e+PIq1N6XH65Emkf3pRIjm1PRSE
6DihRvPHz4vFOg2j/qE1CmYS6VIc3VYsX6ymPizMMsI/vwe/bZoUOBRoIPgsul623C7ul2rHhMoZ
5WnqhJ6S2mOOt+LeTjz9OhccHvQuam///Hm/5fRKPpB1ma3BMmASOhePFw2G3saW6jDUqMYvjSZJ
UODM62uodK8jqZl1EJkWkUod7ic0ynqQz3l9wolIZro2lLf16uBBjpP+SpZWc9goN/gQC7ohZby6
HxNgVju19NRXMOj2f7568dsZy0LyjZpIx63Hxn+5sSYk5uChRzBZ8YTfys7znkUl+6s6FvH7cubM
W8xaUu4jBHjX3oLiTRBs5Ddzg1PBgZoXogaL3wo/Ftuz/PpZlxJ62YY8Yb+D2Pn6V+xomdTNKtcQ
3h76E8W+B2iS6fW71CZC/MNsJoxb1TZB25vGZNcBNDr7GsaBcx6siCEx0T/g3Psx6268xYhRT5ba
oq5U6zHlkx2IouvGUMkbxfY/Xjj+OBZalFBc/MWF8yQYJEdoSwiq3Ul2rQdTPchH27uvHDv6VA0t
s9WIDA3ah3J0RYBlU33G0EoWPVu1RJKqMSHbY+TBoEKz3TmO0VxTa+tbxd3DY3xIHFPT37rw31dv
disDoSkpjtR+Gxj11/eGmTumMSHWMG11k9mfFMOLlbt3opDxQ0XITViiLv1sduAMYyPpn926yPZK
n6vbbODFfuO5/IfL2Y6mLoBXU0pu5evLGeTEqYOaP7QdBfo6wu4xGnN6rm2rvyE+Hv5knzhnt1be
udaG+bYQa3nD35wcY4n/IvD+jzDX3wswi5g83g7PQwHrWZc7+lLUGdnPMxVOWh8KGS35Xi8b9aiZ
SbS1IYwrGeddOAytfh3b3fhuBrfvjyaZ7SsUOAbc3QorQOLdxYH6Rtn+DyvQJuIT3CyLXe7nvODX
n86oqtjp9HYNO4xW5k1N+xqjAJaHe23uEniNMk2cD9qiDQfL0JQeYlOU8+cUUh/ieUJnGQjNTi1u
aNfTS44skKY+qDB9wVi8JuV5NVA8+43TDgDTrQgvVLGmlJkpp5a3bvU//PAMFrZqkuYIC8DFcuo2
ChZnPgnECV6GlN3oOIbabjgjtYl2HbyeG2lQR6gpfta4J/doAOyj9KL+kKMVeGN93LhLlwsRSzr8
B92SpOJettltfr1k5GQQAlRYTxkxdrf4mR3XF6Q67bBniWBYSGapoOQEEag/Okq9fu+WcxUmiImO
A1qMcgcECS8K3Fvk7Qjy9B3632K/pqVCAS9H7dmxCE/pyyT73BotQL1s+JLWc/aJ7HP7/Rvv1u9r
PkdYAhPZt3i9IJy8frcQAy+bYdwLkZSKu0Tk2BuAu4ZeVeQvhE9gFcnbJkBHvzDYiLzvaay+8EM0
/tovyeMA2mD3f3FJHLAsVritM3bZo8iYvxpYsaIwplF03dk9tgue1x1t5dU3JrEciBghwoRd6ZZ1
YfFnirgdYFA7IK/Zvlt1BIJ/vqZthXm9BdGmcxkac7qhQ3a5Ak29bGciM0nBXCz7w5IheWFQVN9Q
009BotXaOzwG5fHPH/oPzxstX5415mIbx8m6+G1AYEJOdDk7JG1sHmh8bsKOwjng1pgPIinLKxBi
9ce0y7KrptftH0rmL5BD4RXYlVUfcnfobrTCy4kLlKTNGb0NPk9hrFqFCVqWFI1DXU4C7zZ2+rVq
oud6MrJnNprrHu7FW7ge8bNp8Ot9NPlZf8LLmKwxZ7/suudFB5/VnvSAjIPO28t5tQnGYWzwnHnG
ssnymi1EjIlE7LMIw2ORo+Gd5nLoMessHDkx+AztSu6gVM37CvRl7BtVtpBR0U+6cbvoUkNGqU9z
93kWxRyg83NRteJS3E/QVGM/r+xnK0+WjxGwLkYvVf6+nnUS0rAO7NvGqipfa8XQBKNXUL1nskU5
GfGa5LgllnakdjPVfU4gJf3nxIFMbCfm/NnCwdHs1jwVdDVJ/jrLvo9VMNWTgKdakp/g2q22Iqeb
NQ+tzeY6bm2zKE6RqRNabhRat8frFz1w6wghzLIuBy+XygzN20wyIMKpeLqaqHKiozFBJfVLY+h7
viBmA7S1In+gkdP9SA30L7uFL+eXwJAKn/EAhkbCO2F21n17S95ZRj46jiuJjErrZ1zKHh7yFoGm
QDarFZwV5KJdjRATPkaRCWBXZ3rLaUlTZI7UkY5kdhxrNvtygVMaVfbYHXurnU7YtYYOi3yGEzKK
HTPQp07egTTV9LOombEF+Voktp/EbgsSvMUpfFADjrKDzPvikZvHctjl242K8hhzueVs4Onadr6V
bVXi7PvzK/ZbA54HkuV8IzEyHtQ5obxe/prWJuaDJT0oRSrOmZ5XoeYAPDAQWNzIFTr6DshUEwo2
8bNZy/zE+VG8cVz/rdfGByDV3yYtNhMO3vfXV6Gb3UrQyQrdPGuGU5FH8bnKLD0o3PQ2HlV1krH9
5EJcoJsad1dkS1nHxfE0Qq50L4iHxaYPlPbf/3xzLk9Pf10VNQ6eS2YT+sXpqWlZ/ds1JqRkKdX3
Ip8BjWLlu5/GuPhI6E0d/vnzfqtdWOE4qbHBGrjd+NSLsyJu2wTv1kTqJiSY60xF+bnTk+KTO02Q
862WdwPh/C0xEvEJRVeKmyiZtmOWQGlp54IwmSlL1vf20pWPYMOyJ4tEINJ1HfsGQjVrBNF5uJYm
VGWm3qOd/PMXYEnenpdXCxyFobCRXdJ50Sm/Ln5Jz5ytxgBBGjRiJF28Np3OPbVFS3qQ2w2jubNh
K5wj8P/9QS/k+tTy/AE93zgvobKEusGP06tDDsii9gn1shl/Fmn9CXYWzgfhlKchqXJST6tefwGy
RN09VSlifDzIVe2nejO87yrzSousuDxEjiKXr+170MZpXifzQ1K6W3iKMdrk6jRO9RFPkmLhG9AY
HmjeQSWJGz3NjmDzhz6oYbwXwTRO9XqK3QLvBjbwpcNi6Frn7Xzt+Xi5hEVeXFxPp3ydyi9Nk6VN
mBVGvgYRJ4kvDiav4jj3GZkfNvmhDTT7buzhqIjVPGdAA0gSdLvles1pjcGO4veiadd9Y4Eohmea
MN2XpKtsfskxTjhOJXAWzli/Kki5E2M9As6kdUukUMOLoKeIMrJpVS8maQkGFpIMB15N308dRjxk
ro/SpYpPjMWICIbpgSagwKDV7/PWgxTQgFOFJjITfbPD/u2qo2gwvJ9JvTKXm6wrcU9Uam0OSlfR
jQF5AOB2s2732niEbEFBtPQotfGzFuZXFiD33kKO2OyHDMCBnEHBM2/MjLDUS3mkL9Y+mXLASYG1
g7OEzCyo9WAh+zullRte28qRMY6ebmZ+kuu4MFLNu+8JTcr2iahzPWArgrkRgeF+rjRM2sFaWMW9
Vg+4DzQgBvAs1dChl+Y71squ+mMxZxZQo9rRuoA0CHtGra1XRsj/Cx3ZSmgMI9o31+LJ6cr0ljrf
Sc7Y36aDI7q4eko1uAYgOqC/PxuOGPt7x6mr6QBbGujPQibntzzj7LrZ95c2gFlg2oEdVe07LR4I
B/Vw/Wl7zOEdBgJtKOZdMpl0yYY07a6gSC91UCym7XCez0Ei7aBCpOhxbU+193JKC4Gkdqneedi/
C2x53AQ82uTW7S1Cfw8lB33IJZ3pDocmyxAOw9YH9GLl+djR1YNLEpIE6mZhjUvxsWKbnZD3o4G1
yimv7nsBrH2XuSOx3fosSAfkaSQLCA4ZVhbcTlkQrXP6WI0lUCj8qNF8bfRybZ60tbHR1vFuqhMx
EJLA3FUt2mGuLDzipjs6jMfmvMyu18WJhoAXvORbb9Ssw2qQQXoQ9jT5ioZ++T23GhL3dKWj8odZ
YzNM4c+3R28qCJcRqbYpzdNWIIWl02ki82vyca9oyK53PHoNlh5lImg2k6ILY61dnNB2O4RU+GWb
YwnThEWdUwuHPOV9VoZJbGUpotlPcHJe80P2zNnzcT6NuQZWKQL289RVjJHvWVAmBMODmGN/WrdR
jGIK+lwoo2P3cvsef8jokKMt2DdvGmHlGIZjStlQmB3clHWBcr9fyP2DqdX2TYGkvBBYns3Fe4Il
bopzBZDlaehT9c3qRlLKWjgD3t6TruxDQxFLesSsy5QNZ7Hsd+SAdJ9M8s4AgcLtgUDaN6LaaaKo
oVkDsu0oKj2hTrqRwSJTqkvf52p0vytHl+/NvKtaklLJSADQgCzgCtoLmWtjqVwrwDlaUTLDV6r2
Zio3O7JTZl+iWldDsMq6f28z7u0OiDcU3slZW1d/ijXTPRRAnZNAFPGQ3yc8MSQBm1UzkDzGFw0R
u1AxQvZI+yBz5vmq9fLiawZ3HW+cV1sZUgdrNR90zGFnZeLuZdlchWLa1vX2TWJmyWetzFHxGKD0
ZmxDCdUKg/VuCFrLJnu2jx0CNggx5gWyS+XBgBogdFiFOzzo7Ti8W3tC/PY9wWPZjddmgPwG+gXG
O0/25g/urlVdlRywDMKPE/O9tpjEbqB1Wq8VroXvUnY97eZ1cotAOsOgn0jYLiiC06SzH2PL0yLf
sixlHOaZV/8wUxFPQVbMMdyVprSQYSeVPEGWn08aFnLidce2JhLAA16D76BcblC19yMPpWXnYaEJ
hd8Dgnzut85AkebqBKLv2oV9xqKXNuy7KdlA4FJiFCo7dyaqxQLyl+daGx/TQccmT9y1q+PBdXmA
kz5Ght8ZZXXWqE5JOCtJjRiqlTDHxSihZtiNbjznTt2nTxE0Cfc0Fli/zzUZs8OxojalYhvG54aU
iCvGz/HDkvOOQr3JxH2elPbHaXDq+ZDr+jLewP+dn0j8TYiEKA253pEKqiB6rI6Boa4HtXJOzNUm
27cdtkDTNlWOP+RdQu2HIw1JVKujzMhADZ0TzLaKPTo1PiTjSGwX2KVUXvEc9FFQW8XwqCYnWvc2
4DF3hwqvgDc5z8IJxCwb94HZwVyHs2i870nmcl9co6VFSX+46XeagkJPGI/gv2INdXOaJ2u+WqdJ
jb67rV640GJ2wYGKAMP30uGFVGVK880b6X0vCkmdn6uWdL6MyOM6HPhH8lhM8H4I1ssI4zWqtg4q
lRTvl0YW2ZWi772cOtcpwN4bpSp9xWT6nA7QpvZugWf6FNkr6g9tLDrCdX/GiHNbb3PEhciXS0li
Q0qJdbU4Gzpkypwx8ddiBT7flba4whsNF2KMMbBck4TDbHYtujFsUuIjSfimwXwG7sJGWDEJoSpI
aXjJfrUfkR0N0962Ct17LotE6bclY7PkaoxH+wvaNa9h5L1hABMSA6E6tXFX7iu8ai/JYJI+ao2S
T+OUv35ytNIB6QEjAjROvfYW0b2qB+QiV8xkE/lJj9lir0NQEIjzbZwd/cURxUPM28J1taPAiaOt
NJhGWUwHkI5kI+u1Lh+iZTXG/dblRtLHBErcaJlukU0E2OXGqDT65Y43Txqf4enlkZSWckJ7U2vt
LnVJZy1b0l+BHbjueXBGTTtmGN7CRhdl/A4sGxsJnbjxCNglicn4IyuHJ6Wcyz1sFsArWOdr50RP
Zj7VREgMjxhxG23nrK353YGXJEJqPk1/WLXOqfe873YUljIZHjA7DVvuYc+TSklBdVStCeVw30Mg
4aS+xvU+aQfvzL5Kigky1bLyZ5Sw07HScUOGrBp2H3TFhAfI8YD4EZhKS+4YKaCZe3yu5kPbShI8
uH5isCzVjvuWhXw320rRXi8aoKKRBdPl5EDGjrmKDhsd8BrtOHbuOrzQ+NRvaoyiGky1Wi92sQt2
8B4g4Rgd9MZOGGsKmZN+YQkQVLJJK47VieaFaa3N68GF4kEDou8T60C6pl1i3bLt7MQXtKPHesyM
EwK0aL1p1aKSO9OdrA5Zn9D0Q74Y4gdNJ6nOMx42bW/qjRYALSyNwBlmBpRlT/iJmeqDc6xSYZe8
o6l8yTl1jHsgBibKt7lYu1ulLVSWNTbe9mj2eef6USsAxvCy13iZPIi08biXC7ZLYLFJ8RKL0nlX
eC4pgAbUITy2ZtEa9x6BAhG/C1lMO5sA4E8EQsTufdNUWRc2Uc465DZZMh3TdrTjjzqjsvhoqSq5
G4j+a69YwenDOIkx3yq39PKzVCZsxYoR4bonP0xlIVwtYe28eB3VdWbyol7LlTbHnWrMtDjhNkyj
wGDScJ+0LRVG0nSk/ZIoWjPXho2rrhOPAJOrNiVWFDk0+qZD3cNNKkhP0fy2hvvjp1KWjzzyKFpS
JLForgiA5RCWtmYdinoproTBQdOfYE85gek06toQEYcI9mACG2KlT4Ba0aa8DEldWwGBqfW3LCpi
eI1u2ZyiSuC1wJVhm0ddz63HVrZGDaQJwVjAgQUEO0RPMm4Zr+DxrotZkhA+KK5kduxckSyTrV/0
NCetXqVJfEZvSjra3GTcQnBrw14BoB72OgqnduOdaVqQMgIOlFhS6p0hbr/H5sTgay40RaC6Zstj
ZKzlFzkrTqWzavDjRkNNok6lle33uaN+O9UpdtyDBeCLg347w4NQWCKbQNOiuAw9wtDoGZrgOUIX
IPcOOGYPiRIoIBll1bCO53zddLFWaXbP29ug9m1pjaS6qbh5z7yyfRI80alvrU1WEF4zK1AdpTvr
+yLmKEZmVZpBOBImaNqsl8NhqAnYDoYEZaACrfEDHnOaX7VjCwjJkVKeh8Ip7UDH8p+e4U8qFbZA
OU3fhIDGeAYsh184HK2ueZ/H+1hVLjlMIE1fRNbn6aFJTT27Yu0dHqDm2UR5Z6X1ra2U0GJfX6X+
5E1meZUOcXWkz13tqU9EzQBSAhDyrFW/TWcq711ZdHMY15lyn70BrZ/vrg3zin4DIwR09MlytOel
r4KewNbukGpNXAQjiJTnKR6b6cREKbomoruz95khOtNPkMH2oRAt59kuTgs3sLPRmfCqr04WpjHP
A4E3VfIyOg2kIHBznefPBv8OTEO+dOm4CTIT1zC/ARtNifQpwfSUcTM/0bdLHru21r/yVOTE8VIh
VTtSqpv1RCk/JABmQMn5nTUV33qSmY/m4hRyt9ga9YGzJPXim47q5wfcwQ6ePaMeEEmXUL73lmiF
AZMmJrM3p4BzrpO1MoBIVy2Xg4lp8vap4dEzAKY2V3vbUOTjZh5l6p0sbQ8I5LBAD8oYPlr+TNtu
owSPM5bU1WWdSNuo1XZeb0TlPVVQfl2ZLmDqxNHso0cdZ9zIZXQAApEzlN6TvTOQXj9pExy81FCP
rU6K/U6acb8carYW5x1TnqoLiOPJMWbE2PgCSXadxBq4WIc5G8lIIh3CS4+8Md4niQ40iJCTswlQ
tKyAHnOLDjoJXqD7oJjG74AtUw4YIE8pMUvnvNF3Fl9v69jEJLkF/lJei/psJl0KDQsFCcsTg7yj
68xwfauOLpAs9Mm87eu1rvdZijJpX2dyVVCMvORKXxL9RQ2Oq4FlcOozyiNdnZe5Lsw9TYf0emtL
xTuhUrEErWsU9iNQWxEUAjBkWDUGq77lNP1wBZBgqg9r2UVMpIhgr30zEeoqgrPcBWY9iiJMqmJr
+yKjtIHZphNUBf4g1Dj0filJsV3ujnvikSpBqla2tPmpAddUXFmNp9Mn96qNIZtG0UPXR5obbrFF
pw50zAChIpo+JysNhrBl4r/4I6OA9g5gXVE/e+2oebeycLwUMUvm0GxHgM026apPnVexW1FkUTaQ
3+34kCViDjZxMZGU1DgRqW7AhuxTB+DJODmLSaIQ5Dn2lBY3aHuc123N1Iq2rig/ODCDfBitbkMK
9Pr7mbPsEgyK0ieYiJZbwybL4Q33TR69ZBmZc+Fccp5i5oDy3tfcKHtik7HtI7NnYzzyWEEmJTkp
m680K5X6HXfZ+QJQ2Y72dhRly75rmzm7g8+WF365ruJrCVAD9Z4O5vQhaqI0CSqrmqtjVsDJdfJa
ZqcVDz2HxH4ozplZkWEoGJwAWFjF/DFVHmbmuZ579sEiRjrgJTyte9IevL2q6B74I2Rr6aeO2X1Y
7SSFKAQCllSzvmVtAArO4XVEWZuEHSI59iZrHofbYVxRvSOsGXw4j1p6AzlZARWFbNaeHGy0/V1V
6Pl7PLHZi5zyLRBRmnp8ZsFdvT3kfMlQGIvFRhbJ7AcvapZ9xXRIwBEutDtDH+Fer5XoiscGdsVT
o61ZH8DAyk+glXoQJSmwYz+NCsPbgWYlEbsai5sxLyOeLXcurvWy48QetVNjni3+jU8Do1IwW4ky
v3i0+uKgzKKquTFxpiPAa7Cr7xN9I7nqa77SpqMvOV953myuD03uoUd3Kgwq+55W/EdVOll3xRMJ
4wJU3eR8kn1XfhRLsiHXeDnNu1TLVmsfDcuoTiKu65s80Ur3fTcYGRIPO+nOIIQbQTnYkg7oTT1N
QBuONABy1KHFoZ8aTC9zXxffJ8fGfj6bbvaDE31dHcgiWKNba14Yvla1kl8mkAEdgnbh3hJ5R8OX
SzNcHO8d15PG5IDBu7O0B7R/ZnegZ5QGjKYjyrW5UPqNWHV38VODUNS9dDT5gDPbAZ6pYu87Kjho
hrEC+HjMmoyp4DQ5xX3SWKAiZlrFBUdC8MowYUePg1M1XXXlatDocpKEnWzxoiH0xAJ+VuMbgZit
iUnlh0EXBmxBAcgpUgfwlkrWk1uM4gtdQQQsReRiPtNX4WuctJZdVvfVx2XNc4Pz0pJG92vSGJ+y
brYT30bJSOzs2GugsaNyIJ4QlwiYT2JO+3OiE5/iN3b/gya3cmAcp3MXWq7SukfJtmQHHcKQKuxW
B/uqALGP+bVnAn/WRzjwW5HrzntPc8vkhtDaufNVAZ0DWvqGBeO3Vqf/Td157ciNrFv6iXhABj0w
mItk+iwvlZFuCNkIehMMuqefLxtzBq3ShoRzORd7o1voUlYymcHfrPWtK49DbcMmalGWDyt120yb
/kEvTDLO0dDN1blVnX07uE32YXJbWjENm5xGpwHpMKyWOPQCcPU2zCJqy8UvLaaGLYyYrScL+kf6
GfUg25Dcg1bDqt8wwCAGiZCF7sxiOtB7Bah6umvjPuzv7HDxgeSZBQIlDMVi+GKsQrGSjKb+0Cg0
4mVrW5+rgO8NUstJHqgNQUcWRdveokpd4lOKIDWnVrAgYcdjXkJ3KMu+4zs/jN51WhFGCWO91T90
CK3Dexum3LwHqku+H7RBcP9ML1tiNt2mYsgCZrE78o5zAAhoF/UuxWE1nrvS8q0Peera63kQjsmO
WVkE8SnMx3zcyohk7k2U6ci6yYAEFHt/mgjASznK1stYU5y6rT9SY+NR7aghKiMO1gK0nTFFXJXi
HgisfaKiHJijQtC7n6iXnONUiRDpuhNTfccMPfXnTqOZuZtKdyrPs9+0b+Trhl/RAQsFqnVQ9oEA
Redj6vbycUxxYkDZsTXNQl/kYD8D4HUHLV0/6Xue5pvObpFtwZdXdgLf1Cw3PnXe62oHPJQmMGpi
q/0mYq8crLzDAVRLsfWYmH2KwcW+hvV8FcfDvKWLoxVcmFVquJnUwV+bolJfbfLtP6djrpdjZEHK
TSxCPL4z3DMnbzJOuO/tFFRoA3K82Cgycz9gFJIOKIPqitXkk2HYq0SEakJWwHRTaevE6/z+JHIn
fO0Ke/1eZP3Qn3TrQyCXoIHyPd/nNjjIjNk4y6fBnY9dURAC3cTXuScj4Und+rngfII26dATA+Fs
gs/sapf0hm7Rq0iwdYyzL+qijp5aNEgujV04jz8CscTjVmSSPAMHSiErbu4/92HtqEGSAkTGuKV4
094+J273VhfEIjyyDi6+NLHiSeIvqoYK4YWHMpsAU6jV7V34yr5z4BLwMoQY0dIL+HbUl22MISFP
Fw14lo+kvFNhMDX7lR3053HGSfGAMygjUDQci/BC6QhPvOOo7QFzWfuOudqEeb4DeXz01Vh9b4X2
SX7y2nr4vjQAcvdqqpZ8s/YS7hDyKPr4hRjMYkPbX8S3ikHVY1oXQctODH1HErP2ePU62IVwojDR
HYlozLY8mHgOEP3LE6viNoXd5Jh2Z7tQv2LIQ+KcmYF1vptJQYIlcHOxLfLeLn/O/poXyYQcs937
fh2slzwjinhNmId7KeKkfjoC8C+77YTM/Tvdc75sFxDqP8EK0D+1ltHlFi7JYn+oV+6ZuxVTX85X
N26PGcDF4KbuXSRKc8eAPgnLogF8VJJNQBrF0j2B7uFrWtUZc9NMtVG0a4ZcxNs8IxwzgaHZSqj2
BTcusMXKHKyMC0AQxTjhgkUdHe7sqnPPViVj/gI7qEkVZhm/9ZfcdQ8gxNGZ2qgkw20OsoanLP7V
/G0CfyXoMKWbPrNva+5Rhwz+Rpl+KC5mbOHRV+i3YauRK3yPTSygxJCBIBtjkL3Z8QfAj3AJf4uw
LsUbtc7esSDu93UCQbyCKIXUueVkTlPaLMFRxiwZ7OyEguNJKnbMG3p/90QOENnHGEUhwxntyrts
ILtpPy56mA5cpSuXK3UAr+oIbx1fK9JJGWnLVp/ScR5JrCZXx03gC6FrmUxmkPp6SxCADm9hiDkj
Evhtw97XwL3tmcWNztxB0PGzjM6ir5pH3I0OGbikh4RfZifQHzsOvDcKJpPtcAwC8Haywb1VRLyA
xo3m9WVRXeSc0f+qghUCmAeUr65t7dw2VPoUmVZV26EtIufoEy36jbEC16pVxK5vubpjtS1F1gL3
qUrAwYpNXGKXfRkfQNAyEc4hmIdkrKbzi67C5hss34n9KUvKMHHTMD1O6InJWqCpI80mCskIusaf
XMauXdm8EtJDVDdObMq3UKvgwLfdeBeKU3x1evSDH3Q+3ZwM0dL4NBgwus8YrpCMpNA2D9SmwKUo
YCTSl9kx+Y4tEvhti376vqRaXBLUmhyPWQCdrWeo3N/aaLXtXTs5Um3KGJq6KlN4PDP/ySNRK2OZ
hE1ZqNPUlOoG9OWoAB7F/Y+58KoO4nJplWfqtZIxBfb7fcH5a/Z1RYwyiCbmNUzSWJtu1TpN9b0K
bXRJ5Crp4BAiWfX2EcjYAzuDrL9hXchcsF5S8TOXBVyeTVjOPlAnFyJzGgxXCA5BCUcnM2zPN5bL
vDrpibW2twE9KohvAj27jROULi0UlIJdZ2aueDX76VnPrS13ugvsz+BBWh/5+DSPf5Oq/QfdA+CS
q9uDgDm8ne/8CLKA6xo7JiYAhBmSZoayHUbfnG0rG/ELNvK7tNOZzbQT6j2DDmc/N9dUIbO65yWI
UiIxVnE26xocCxBxSU260HPLd5ayXcpPjl36O083cbWp0lI//1m38V5gzsMGUx2/uC8Q8NvBO9FG
WS1lMLId2TfYPTelENlJhSFI4WB0T6UuWZrU4cyclGXdXyQj4Xv9Jd5bVCK0UQ7bYP753WuzlFqB
YDXrfvSFvjc+kjQSLRyxqcuYuPGAJxas9Jxtd37QwKrSbR8ESwBja3LdPWYGkA2ZqAJ9JO7V9lG2
R4zyaaqRxE3wlDh2KK2zCw86+ahBOH3MQzGtd06WR/DKZT4VlO4tguXZSU3K/iKoCKYFs8Tks2zH
fq/A5QJVYtnDQoWlDMEM6Vy1d2SWq9cM8hae7G7NTrM1IgdfumF6zjBjw85dh+8u8qWEAW79iujV
PLDY6Hd2lM8SGcvoozXRZFNBzlzU0NKbcan5kILskcJk7b6oPA2iLYSmciIpQORf1nkVzbKhxLbq
N4bMOMG1B9YzUX5TfK+gVz5KMJr2gyGxnM038rkRviJ51QfHQ2bFCZ02n/05wmGsGwJIUKqgJrel
8kjJbr2pYahaWgywXVBf+2rsuk85MLfobwr7q5TpF53Q9WMPoItcgRBXG+Ovii+P2e5SuSF2ztIa
9pyx0abAfnQSXP6dO0DBgwQ5fu3j4hMA5uwHbEoQbXK9DYiw244kSd1PGb/zn78IvzlArncj/CFM
/x4oETT3v/5aihGJYFQ47xGdtHc8zOyXWOXDwQPG8qFhVX/ouBs2DBR6AgJM6r74wZQmLiLdRAg1
XiOgKvcv8rj34lt+Kb4aXCOCRW0blMivv9RA9qKxMeXvrbKV5z5uzLU/6PKT4lCEGpqpk4/C5m+u
g+s379ePyMe6F6BGw/0KEvedNDAIBwon0Ox73TLEznpN5Vl4/R3aeeQj+JvZmNEzQ9kss3Pnja/8
NfV9GRHWLYPQ3veWEz/4ha13a19QK/35o/pPvx04D87aACO9/f4GchA/F2w9nT0n7P1U1BrofVF1
t5BMzfgX4ftvrkqqPS9A1oangDsDhcevn4BiqaxcIzm0rcH7anTnkchSLno3jHb2XSzUal3WiF3m
tctt3dhMwMs2ZBudrrv/6dsOwRRh70QlaYdgKX79TQaQVxOBB/OeILnhqaBh3yidxXESdWv+/c+v
9ftjIRIIHx0bWSZm4/dHM7NIg5pCrXs3bGnHQ+Sgm3p02QE2GKk4eAr1ZiL6fEMx8JfX/k17iSI/
vl5xhJA49cN354Oeo5QtE/c8ae7qaaoY+EdirNwNKC+9c/yQPJk/v1sh3t/veOeZYAssVrgc7Pdf
s5bGxYoyke4w5CFViQAaKQ4lu9kNbkVND4R/PBkZ2CNiv6JrkqF2mgNjKxp7WiL7VEceFcnESM98
ta2i0IljrcwjCwoB7hdm/gDMqBK3aVnS7GXe0MP7XccOaMLasEf58xty3l9DwNcOO4jIvyJnuGne
6VeHYuYu6hRtO9Lmr/Q7K1E4uBQ/cvzXl0760yfo66gqKyIBNlWoahRiMTOM/mqI5fHrb4w7Mvwl
LQrGqeV+nkOZ3/z5t/xPv+S18MCfyP/Qdr+7odGDVxVr7YNpmtDZLyUc3Ge7sYjesIfZ0WfMbmb4
8ucX/e0LzaXhFoVnh26blOj3rkzkSnbvQfg5tI3pTsx7CIRC7fpEjZbuVhbkt+BHx2O/sCzZTPW1
YZxCVx5ZPv/N3vePGfnf52xgu4CrOF+uNlHsPu8qIGmJrLFZN0ELtZHTNagBL43W4hbg9xretIEg
vXSl5yvu+EakzgHHHdBFoMwa73DI0mIT44IHhp/Z8XiDwJWdBZqx3rmMrcPAZik1f2L3mmPcKrR/
xz6lXPeBG+nuNAmOsw2ca1sdhW7TmzhDsLEJVs2wuJ1F1t9WiBrCc+Fxzp1zpxCAT1fGals9MdXZ
EK4DDyFjHidYK7iW3NCArg0FLT3WDWJ7/eaDjlk+yTW383v414xxZ72sl5bQ1uDier3n3okB4VLm
53ZwI7nVysQzCv9dYxG9yIN2DJ5DPN3pdoorf3pAyqZmKLMGJ0SP8fXwl9vj/VEQ8LgFKgyUmpuE
E//dKbuQQs2UcbYPGA3sFKZADAeQaSe2MklYG57JDq9f0vk2wHTotq6FALCMpoQIGUOawhxNaHw6
ux//Ugq8f+pxDgs3BLt0RT8gl39Xn2DrtIGtEcS7kie3JRYHbjqC25bRCM7Uv9jPeJC+OxKBbeA9
AShCa0P9Eb577jVLblU6GOQBpVrYXQVfTnOfklf/s3Ktdtm5mCCQbuWowR5NrKeXmDjq6GwYC8r7
ZcSAciiM9O3PxMvTb88+4qJHpm7qDv6utyYylqN3KdAgOZ8aqy7nj53KunJH/lo/79pW9/bOj9hs
bP3JptzXC+yj27Rhyo5x5Z8L3gD9uiP6To6J4eqTMTNPsjykxWQJyY/5hfNiMmLAjlp75focOsi9
N1MHJXMDvtZ3jnER1wfPwsK2va5D32InjX4MTcoURToh4DrJVI7Crh4WaweXrfosyEc72E5AdHjp
LKhuMWWlMHMBCkuM9RBMqP1dfY9ku/dZl1NbHViAVQqb5mIC1k/SEELuWmP6rFnSH2CZ0/P5S9V8
m117rPdojvoIHXLbfYx7gQGl6yzzs23IDW7XeCq/8exg4lORZVi9sZwRXTKozPm4zBlJhpRDbv/a
Fr48Sdqn6uQZf3xyicWlMEnTJj25YTp/dzlZOeIbLPGJWxjzMXLreDpNLAvdLVtp/XZ9ZMWbDkWp
Svx8Iiqo8VRUboKodH86pYCW22TD8qNGNfnBLYs+/F4UEfJzS3VB3REYmBY5Tu5JStL4nJzVAzfL
zcJAskhqPcFrDiO8pDvkNWWH4Co1ey8kNh314sxckZUPXQxSH2MlIspsaGmA9yfcPU3X8Fv4tsvD
lCuOXyXK5SGgYV0T2zH1p4gIIrEJQW8yzwra9DMPyJVIM2D4oNNh4foEBCO1Oco5X8QLZlkcxmId
xrPnAM4PR2uNduj4InzT2cRCX5m8jY4ldCNS+lSkf8z5yJqxciR9ZAe9wdogeGPbgFBtmC4dDyC1
nyWUrY1F/9scmUuE9UVBAb5MsBK7M5P1EANWFioyY0mS+Uq+UN5iLZ5gvjlOVhEP0TsNOwsCuoGA
lysfg6qBtYOfWWpyDrSQDyJD7M5cxyeCyHInVohW5S9t4ga6+mAjbfY3Tj1nl2gsPOwCXeD/WHPB
eB8nStQmU5Mu9xU/nm8bjtXonsk4whe5Wg9zE/Zf6P6D+DqZAjKdV/qrV6y+2FNG0euEOMzJZPbm
kvTKqiWBHv4iiKMRRryoK8qnSaUCYHLvZufAATi+q4m4sI6kHH2Mgxw8MrKB72hIulNQRBlbYFEU
3p48Z5tQNJdPEGBJicYSX0zUbkllWNck95ol2rAfdG8yQQzvsR9rhL+Dr1uUOfhhKb5hKZxBTqsX
xrGmv5VDOz/ZThnCsKxa5wYJp9WTzhZ29Q2DS/iQ4RqG6dMkVhVfcoDb/hYlCzdp1K/iE6lPTNR0
hmFww0CNy10jU8RD5khQ+j1l7EyQ9zyzsoJM17PiTosH0PZqOS4zoy2EazkpCbFk0oFlB1/Chric
gavhrxnColhyCsVX+U4IlPumbrNl2kG5zFwm0Vb9iEq/e/MYkoWbZvV9sNEzaZhuJJvLenXLb2xK
BHcbFmhFNoSHTq8T2//mHEUjgTlI/98q06x1sixWvW5JH5Pzacyj8g3yHulxTF/Ah6+sYqoEm1YO
wylWO74VjASmVsCScersU1lgcDnGVZd9wrSIZSaN5dQdRLm2L9eUkBxIWzhz8rFDJIEURVm+4a+P
nqcsyyRroDR/bXqwQvDN/LncrSh99ishRN0urAryrBll2ynxknm2oq4U+fI4eBUhXOD+vYe6law4
ak81TzoNfLHtbbLbLvaKNjq5bnCGTQWEJmN+L7xvbUHdvhurNWxPjjesb1OgKENczZ2aQe8KXonE
KJCXIFHKt4zwcSGKweJLPk4CGOPSLjJpClfsl5RRaOLMMdR7/oCQ9TZEgKtsv/sWKJ8aaW6u4SaI
5MPHqZg5fmo1pJ9JeO/DxIAk4viJYoSNw+TjKVny9XmF5EVCldeLD9RthGaTMWfbJ8hgV/16jD8p
WckvJPWM3SHjK2GJzWx7Vr1Rwg7LC7um+SWf2ZFyjs+zevKlLr4TVOo8lnbTqWNQE9XJgWWZaiPn
1PFfHfYqZAsSuNKf4S1Y+CgDyeOIndqrU9S48kf0e82OBSdBcAurHoII5va1b5UYt31Uo0LnmGLH
TB7zDM9jib31oSMmcW/FCJWSdbWz7LgMlErkuGaOvbdat6I5ZQsgDuWIrW9y5yjYK29QwT5vnKhL
lBbEQdtKo38pW64zES0mRV1TBhESxHCHZem89PAWcFManGArQQnXGXbTfYtYvdqMfIU7JcEy++Fx
DNzU+9jqyJ3RV5vReZjFGgXPacCtl+D15aEGuonZVjym3Sb0gSNt8zyVTyLHvIPje5wPPdWD5iDH
mrWJEbFxRQZGn2FrVvlQjr19F2v0Plsurfl8TVNNS8JfLEKOM04JfmZyYph3BFvs+nDGC2rPwtY8
Tbs+PY2ZVWYXVXnOszMtcXVibI/fi3H98K1Al1XjtehS+zGyK28Xmhj8Hdoj1SP5cvKaIMjudSCV
1dupGvHa3glVU7HwBnyFnrW4OjriiuVZKeVTwan8Da13TkieA+ziMGk8G8h162y/ZLN5CZWdfiPi
J56PhLzNO0X02peCRnHdd1nV/AhlhKiv55tZJS1RhxYWhaYy2w4vcc3hVDALm4iVttF48OzCd+ET
VDFi5DSbaermS0jLww7YWcfpaFk9GJ6BFpieGIDXnSjB8zyD503Z2FpzF+4H0wQfhiInSISgQs6x
MnA1P2/H5XO4LpPm8ROvN2NDTO4e+E99KgUtAV88w6c21PC2O3LJbtoUdmRiRxgc9unq4ZGcswhr
XzQLpM5WPhC14rfDsj5i3muBDGpifLdjNnvVti+qhe16EOcE2QNO/D73sos2S9YK75DPRdhzn2uG
+qsdouUcIu6DWLYfnCoXEvmZ0c9ju5QrFSOJ2JW4TogU3zNi45aWJXiVD7O18xid1ZuVBPNuz53C
N0i6tHwVCT7jDeuc7gtAK5wGzmyP/r3FUnkixn5x7lYEdBw9q0MiYl07mbqph9pc0+3W9LM/Sv9H
x3HiE2FOfCiZIKN4wPzGggez81AEF6t263mbt92cnyNA8uG2qDisb+BgtO0VaZq3O54HmbcTk+Ol
d3zp1wid3Djv4oFD69Zi8347u+PgASzO/OCD10gLg48C3nmOaj6k7bWVRjyiopHUBxsh2V7kvX9D
lbwu27iwPdQ3eRO9WXJWpE7NCB82NSCY6KhkoXD8LmS1U24A/9ktFmreehOyronvFNHzJP0JZ42S
mcyl9b7wA0JZIjc10Y6qeliPFOipNlvVGHz+oB6I2yXD2tmhjySmeJxLCkVpY055axGO+PtybDqH
x5ZluVstvOEWhLRVnSsGml9W2wjGwKbLvqUBn3WCm8YMN42DLPbSVW4Z3IM4Csaf2k/HcVcg2x9P
db56j1aeef6Bikpz6iNomwlfRvFR7Sht4k+O8urjrDI72vC3eHiaNJCbh0yriBXEKGqblEzBf51b
Fm42z88HSQyUjPOnMpgUASOcXuNpikqpPoaYL6/2x9aVu6wgvOI+W1GR3FbdHJR73CByenNG2dKO
6yVSNZpnUD9hqdLxwBKvkU8lOGzsAN3okr2NRkAv+yAg2QFF4VxGrGYVgbsJ0kuHqr9Dm4Jw35oe
4LH2DLbIfHyUg0a2HsK3mxJ3Ynd1Iyfmpa+e8ppHxI5421cS2HGg2qQe2YskQvQvk67fZ0hU+qhX
nCgM3Bhqxq8zpFpmPvIAaQ4I1Jo7oA+fWwx7APhnTPZtNv8NxnsdnP17YgMphD0B3JAIQAeErXeT
8ZjmmzzmxRzypSAzyM2yhCdB/jSpwezZVhAvFdfTG1wZc0u9+zef+H96eQYAwMQYHTGpfPd2TRQw
Ye7ZStjZhGjJNBZIC+15/fPkKf0SO1r+LIcGvVST6RvLtX7+eTzy/vWvGxvmI4i3uRDMZ6/Tk39R
xRifLn2POerAuKaJNji2rnE4dn1C9DTsoHZ0uzVqxqsGDw09tWX3l+3R+7HEdQrCfoZix2EqLbx3
F6ClmrCBui/gwVCPI7GWZytr7deYt34TBWb85PMs/svk/TdUwvVVGQWBBwtYV1Lm//q2JVY80acK
tLxVvLCxyc7jVA9E5WU629o5pgYihaNL7gDTKJF5P4GSqP4y//nt0kO98/+BJYAsFu41D/Hflz6K
JszBfDIHRRnanP0AiNvFJnZ3SgAeduulgxRFolrn9d8rQknvQagMev/nz/+fwfG/73+KKiAmoArY
wwYMyd5dCTgsNVGfyMJDQuyDXaa88Kvdt9P6vfe7aXxCtSLCpGea4l8tccNPQSGe7YkvlcPtkJNG
flt6k7Aeijpu9M9paEs8v1kQyov0wmI9UgEspGvGA8CXkTjpXZq25FRJWyFHIvOV89bqCfYoOlQx
iTWQVH1Z58ggL+9UM+1bzw7SYw67qnrGbeE1b8jCI3EX5Qafha9SI4+MgImnFQE0qmMZmslLioAh
yN40sVfiGMdguJmJMLUn/MF+88refXF2xghy6+kbCL3r0QwmLZywj0zfCRD0gKSUl6KaU/8vQ/Lf
9pJEAGHKv+L7QeH4ofvuitsoZ5ewmDCSQXHezghj9mkTrVu/E9lLjg7kxi+b+WyaqiHbvXHugceT
595eV+dmyZLGbpvjn+8C57fbgD0Y+7cI0GXIkA3Q268347C2tbTAzu1jHYF1mjCWWWdSwB3rZVgq
MABROmKERDzZJdIlsXhnQgqju55x2TVNDTToy0wuRn9C1bbYB8Q7TrfxRmYe37FS65cIl7w8Linz
ot1UW92nkFQHJJ7z7L+1xo8CStewe7V0X+bnOUf2W8LF7faystf06AmcBBvTCcCvs6jRZoDFQPBS
pQuloWTqtyuztEUsaIoxvODOmOozww/fe5zcnGzy0gMm+4FwcNmdqDoHmx1Oo7w9vvaJEDUrj24I
snO8LeR6/1V0a1+i7u3mnlm5SetPrROShkHSo6HRhdfR75uc6QnRUZAA8GkzeUqcYfCRXDhiyB8W
6tTwTPfDvhvO9JrvljnvzX0g+poBYt31T16OMh/TgjMupwDuT/BiHDBZkmBntFPIM4JnyQf1Mo2N
+0Vbvmkvemb6siN1zyN8KhWp2tcr2xVk0RoxrhLNuu5L1GXZ3TT0E/2xXqOP3ugtflKQwPmk+WLV
SQMzJNjmlAZqX6UWQ7XQr0hIRDcQYxkmaZsWX7MLY00Yj3f+mBPeB5WBgTk4yH7Hp7CmWyyFS7HX
fmS+tGSAEssBYeU8OxIlrFG53pt5ycnd04a3oIwKEDBN4DnRB3iasNLKsXYainx2P+YQbc6NXXGb
++iJxoQonmb6Bt4Urf6GGwAUM3DVARIPezDLvZF9fG1fHW3xWjIoD4hWo+WhLbRNkqcV6jc6Mupg
lC8I4XQh1HwvddwFT45pyjNaJge5eBSUCpdOZg5onhpnnzqFVIfamh3/gvGPN53BhMvu4BcQtJix
RKHqjbweAgPwqap30h8Ed2J/KpcJvdgEpPGsyznU58XqUTKRhD29VIU24YZBsG3+8hB7XynBM6Ts
9a9ZN9esFPedlADAeWsT6EUEXQYLT85x/7j2hLpQzaynmhvtf7jGvb4eZcKV4cXn4YTvnlfUosaM
gtdzK8v9AK74G9geZKcITr4qv5++/vlM+m2Hy+tBxo7iIEYbCgLw3euFVtyWMGEwv4U+Npmwn++V
jPc9tsdPpMKDkxiWsbyYeGxIg588oiNjMR9YtUefRCC/FKFd0x8HHmvcEKIsqGjCoep0ytJtjFAu
oRxqbop2rG8ULmjspZn3+uf38H7rfn0LvAMhIjYvTmS/O1Vpz1JlCiB7cobygsXA2YfYoLZBuDJy
lQL+mc0U8MbgRTj8+aWFx4n97wc7chxyGAg5YvEfg157t4xtGoMs0qTBnujGNUC9WMDD1VONYSy1
fRPf1WLEPYTaGKWrDiRSD2vK17d56HyzFQPQ74SaEZCTpsXGl+cacaTHxNAAbWv9FpQB91qwMpfA
2EkPQ5Qo2Rl78uLRMsvOsW7bLCSDMWD8NG7+/O5+u/fZAXBtEY1wBDlw5X59XFn1mMq6GVvMyEu+
DRj3/JQ5+FbHwVeK/NzK/1Kmutdt3K+XE7AgzHpEaBSMlMy/vqIELQhtSHaHabEZeqeSdJnIVEDp
MFryIPD6KbuETCOqg5B9IDY5dZW7VS7XbWcPWbEkXmPjKgHGEbPWCfrqpdalNyBAyHAK0I5hOw6V
i6NpZVf9YlVmfpaiy0iKtm1m9VmjkpKm2D5i3qtoWclMOxVIOL61NIe76bo85vTVL/9c6v9RPNl9
+6P+MPQ/fgy3X9r/H/L1BIfhH6LFpmxYf/Tll5oj8N/pYvzU/w3YI0MsBnV7ZbBQmrOl/e90Mf+/
qNk4c+nbyR4X/6h2/jtgj0ByTkeaqGt1dxWQ/r90Mc//LxoOMpMQcFxjm4AF/u//9QumlWDCX/79
37lecNR+uRtD9pEunRu/BQAcXJHBu7vR5WHUkZgq8LKv6o1ZBNxWVmDBxoGk0mzsDoNEXKx9MqJ1
3IwsfPEpWOED45D0pGBv7FrklhvPkZoh6NB+UHBTW22a05Aa576am/hSkN0JGbkeb2U0NPiKdN7c
4ijgCYtk4Bbyw873Q3FqZRyQ8jfq8Txna4QHUepdQKgOMJcRF6bvWubAQVScIRkNewc36Kc5zJ3t
PPqRPjVxs5Dc5foXdoofaCJw5/HTByoN9pU1GnuKEdm/DQRU7HD9gMxp28cSnwCoi7rfhuhvosSq
lDyECz75UruwuT1DPkdPnMKmV1gPO+EaKomsnB+purxNGAQYfWFdbAav8w5EarR4/dC7l7J29/ht
xm9TSYpM73o/ep2JHbtLO6GbgFJUxPk5QGfLlK0cdpbbj7d06SOz+A4nW+044WkaRVjxjYxGgqpd
id291OrNrhfrq7BWjqk2ButRlQabcbacZ115BIBDU/y09o74CvMpPA6DC3y9Cbr4k8QffO6zpf2g
jSuJhR/L46gLjBNSyGNRw79IXdg3yiwkctf1STUpau26dg8DvfyR8Xr7PPV6TUzvy1vpruFFK7/j
1Cr0eGyU1qxp2D1eGmi5iYFbeWK+Zt25mZ3FuEmbA0kY+XZBnm42mVuxB12tLNh0JeRHNix6a3z/
J6djcBl7MzHhb9bHdfT8R1EL0B1tFZ0a48aHqLP6A+N7fcGffZUkFcE5KMaS8R0u0RDBL3PEun8W
eP23qXYKkpqwYXfQhRJgcvnWj1J/27mW8xENbCm2HjRxFmYgHHxC7do5PCyMM5jfrvXdVLUHPRTh
1ykk+UhAN+DSldC15vA1FlW3n4YA4wMSdlxlHdW6nLzbWqd+gnITHX0I4ixMrwFNlR+eqmitTqrq
BgybQIiwIB+qcbRfOOCpsQNcg1PsOFbC4kvtygCf+8BIcaea3HtrSqOO/UCQzobpVn1JY1ZjG5ud
fVLR+jUM5XLnTZWKBIN8HL+hpMBrIl1BJsYkmJy3s3PigTx0G5vk5oMs+5T/8wdaqTDbCchNrI1D
IObx0iKwF4W7M43hHxc+yxHDuwDnO0/BFRMyfxb9aid6UPPXWij/I3i5z4UFU6x0SvfO6ccLcUMV
mBikDi777vsY0NVOl7C/8I6Mu6ZldFlXXKJhDJzbrrtuCuuqPQYzrh16ae3PGyxGCoHDUpqXborx
daWodHC+GSQOw/osRqi76ehdoz8qFitzcwTt4myF1dsJ6+W3JtL2bvLC9JWvqrnBr1w+Vmp+CdMY
crgPfCIQ17uRVsy9nz0mqllZkFZMZJeVFcVDCklo6xVE6WzgD5q7jl2i2cVNTuFVo3p5YdE7H92I
vCCY3OEPQridyxIZZv04UDB0iSFLME1Nio2hPdxUns28f0LhdSvMAB2F1b7utvS89Z2itLooRWT8
xi5wLHqwQ1KzfoVft9yqtlm/d9gvkHBXwYIZlsjn2UOXjE+QJzbO5B9OWlrbmL/vYBXLcK7LarqI
Yrg2kxj/yuK5sDy/3WZTDsfWZ181nWFkjvF91ixsKa3OFK8dX/W7hhFjnuSshh/R4NxGEgADu2Vx
4lGmMNXOHUHceFi5Q8lu/IhvwWtPti3rA+ECumXGPu943pDyVFlnEcppO8PmZx/PcUe8RLvishIl
pifrpTRDcFnZvn/EVLsnFztiWNzjousbAQaXWxf7an7AtbRFpSL1dmS/AqhQmRs52gHYAUZfoh08
mqrxm9vB84sN/GsXCy64CBbWM0jajcJcnpT/h7LzWLIcObP0q4xx3aBBOcSiZwFcGVqL3MAiIyOh
AYfDIZ9+PpCc6cqq7qohjUYrMoNxM+JeuPjPOd/x+xDUF3xI+MDrde4V437Ma4C/CEih23zSSvle
9fXZD8c3Gs5usNU+ekYOzydLC+a4jYdrjgPzEHNTlyddyg+iT8s16cv0ihgyf1nHUSczx5A6ODDs
uE8h5MuVlZLBwQ39Xs6bAVRnT26tvsiCxo6cOZFPZe4v3/KuDtDYvRnb0FDFHXlyTXNU+25X3Vs4
LjeIebeBZoFSo/qhVQdR3QZewcK4Z7WYIEv5880K5CZOeVvPlegvtU+Wc3GDewdnwgG6+fdmMpJX
0JaAwEqgFhzYV7Zt8LWQsxC+g3BgMcsG2jrp3yVYE4QPzAhSXNx0xQxjGdxXECCjfiivqAWsQISx
ASO6GBM95HloPsrRLz9qcI5FVAWpHwMsQeecoJ0hEM2sdkP1ugCWulCElY+Bt5CaYkZDKM5v3wbZ
Ni4FiAOJX7/1zpYtne8I1eBmvSYHpKYdCp6WXvxoM5Ku8IjNexRpjAUoNsEtsWFmA15/YQfFcjH5
afLSjrMoLjdB/44I26c1EXZVCZsY/W73qW85j1xd/CNwy/aQ9hooAnr+OaSYZRdokb13Sy4wPEnH
eC/pLDs3IpmbvQl9yyebtWNdpoy4EOLIB9MkmQcWTJCpuy0Xc5liLi3yHnnc/2js6m4k+jAeOFat
VkQlG3XcY4/urP2luZvWZXiBmvTatzxRc9BDXkL9Z5g+pxFDyurQKpnuLVibz3ZitKe0GwWwGo6e
flS6ZodHg0NERBNUtYPi5L0B8mIflI66TMwuufbsSt5kivSHSvv5bPVlt8uMbgWtE2AOAqrA7h3O
xid/x8qNLCyL7Ctj4N+kXUIrahYYh5ByC3QFRtxC2XsnrZOrNfOcY1YZgB0nGyJuVIZ1hs0hWQ/0
vB0NIKonQIXXU1BYUQkxNL0YXRL3xpiZVsRMywMk6Jbgm7Iyaok7J/spGdxvOqCeCdeHMUfMD7Hd
YGz+0dhqPgVNuNy0icyOK+Spi1lZ6qkYg4EtBJpONFItEU+W2d0xapSaSa4HOYWHXZyywmPwmEMb
+kbhZ6khV1lTbHMlO5LVS/HaBMYjdE0WrjbxGOhNnnxZVdG9K4db5BX2QjqhnW6wHrOkmUlZSh9H
akX2Eli9/43ajLVCY8pdm2RKbsQ9dqIj/png2WWqzaT2Z6s953EKkwBAK2HCjG2/joSW9UfooGHs
zKrojqXQ4Y36B7LKqYMXzDXcRPlT44Lr+tECr8GJJGsfXbdXR2zz4tCN5fogCBERJMQsozHjFMPm
NVhUEXDWSultr6GJuYKmCs0bfisM79XlLHmYwZ7gMPMz4KVz8RVgkdlt5d9n2P7WDvhSeTKHTO55
J2CFYLd6bmaAbGP9rWPOE8EXKWPbL75SEE1XTchJrKbYaBs2W/W739Ch4Of5lSvWRy60OpLaGD8K
LW6KUqu7Hg/RmXPKvXI7SkTlDTLSl93SQbo0D50ZfjUUWaLEf0LxORqt6Z+mdrWvBIelKZgArPl3
5IWt/bxY53mtgSA1EuWrAwCBKHBWqcfeM2NmYCEsY4WLsZxMoJHZ0UaV/z4XDC+Lclo4ooW6KACy
eP0D3uTNspG3kzwXDNCN+9bXwr83yvzT5wR7bxuOfgLU7wybL2SzOS3pvZHCLPHNaorpba126+zU
j0mNxxVDxbobOh1cAPTmhr1O620I7sGMIP9ipocW6l0GaGZYHxXwdsEI/X4yB6IOIYyzXeap4iEd
+BJKykNlLdfmJI1THxb5KZArt4UMohoDTjc7G2ll3PkrFlhqSfV641Zj/kXKC0hrDjwnx0S06eYj
wItc3Lm2UhhZAGQ1MzQMFmPHOw6ccuaclp6qh5XpVwaOhaGrMzzXKts7JOA4LcnsVE4J4/KkGPOo
4Q0WOesPe6/TXRbaxksYpPN1rd14mfI3j3IPxkbNbJybpeIEUXtHlQyQfIfaL7lhAYeUC5trYQcP
ANMpmhremjplJO4Pj3W+IoEPa33Cz6MOwYYQSIUPEFVPFxlx5OME7+4+6+yryu3uvA6uNaOo7tVk
gPrQlQu2U7ugRGuxs2uvo9IKg3oT+0VVH1Xhp2fsDskRr+O6h7Cb3IKjsK8za7YPHbCIo6gGWjUL
v7svaj7eq43kjeUTMtkyX48iv6ecwrpy9WScJ5Sp62RB+jAxoxV7L0P1OOh8rB9WDb8QHeY0DeZE
7Nyw4agTbOXETd3ZleCxQ1bqGZfl2Zw/k0jkkU3T8MFapvJ1wKlg73Uypu5+msz+SQHB4PpQo0zx
DWr/KiWgfkVjSXpP3LyZ49lr8EuocN1lFiuCsVpenGZwBXAbvKWOG95YhsunDS7reCWaPIBQK403
WphICtcV71ZSmVA22vUC1hQX1so5lcgRd92ofK6RRXq3Tkm4Z4WDLC5WfciUucadJ/24brz5uxph
kRRY6NoNBt39kLJuX4UWBBf1zDoUpYwY3HabR8Hacl5mstjHtvDKx7FbCM34QkDWQECZ/bW8zguM
XKPP4WfQi3mxGj20ZSXdegP2dxRoJfneN5eW/bng/c06TEfcP9ztZ8kig87y2xp7zqNKgZFzS+2D
t5oPxmU/oebgo5LXcDpNYnvL8hSsgnj/MBvfgYIscY+z5Sf84+DNM5biTHxtfvqPVtQ0GzM1JaJg
ZdvT1UPeS5yTwO8VY4L6wH48Xf7H4BdrwaBDRFTujSezC5toScP5RhbeTZEPSYyZNuW0kN9z7Sxu
rNla7v790dtTS/1o/fuZG6Oiz1bS2p5m+n9f55+qhbum//Srjl/tzUf91f/+i7ZB4P/7Xkyh/jUY
3H3oj1/+C3Ze7N/3w5daHr76odL/d2C1feX/7x/+a9r2tMiv//zbZzs0evtuad42vwziNhfG/zy+
ey7VR958/eH/8c/RnWv+nVYlNMxtLAaVcdMNpq9e/+ffbPvv1iZvhigmBLwp2Pjb//rX6E7Yf+dP
iMeBYeAPfxnduX93mDQjMmxKOU2o4b8zuvt1Ku9zzeKWQSWZQ8oRcev3IkrNglzYg5owv9vhBUQB
94Jx2V+1IP+3r0K2kR+RIgjM378Oq/1cBnUusasa1JsZTDdKfZphEP+FRPOrvLH9MNvw3Q/QdXGv
gGf79WW4FRLY97IRPaMdItg1bZzUqXHCG5hf0EPYPxtw3C/b0ir+Mt27Tfj/ax7/z9dGAiA7Qx7O
hP7062s3k2y7yW5G/PutlXyDgRasKEJdgMVywdelrmps9RDNbSYeOz8I0xdtKeu9YfCT7DjDA9cC
Ol7NcWr4+NprZVICUg8mh8C/ECv++G4Qx8ZawYvgsvmDWAEGdcTNbY47K3P0Qw8ZEl+sC2XpLwTB
zSrz669EYBdh9Mw77vMyv3s7SBAE0ybI7AANa06ojj2LW1vX3XQdAMNX1AEM9Om8ZSGdvt6/+0MG
HN1sD3MD/ybquSk2vzESDVoXVucUwc7vDW+HS8y/5E6vDr950O/++cP8dvL9h3c9wNVLFevmmOJB
Dn/3Kp2z4PG1OsyAftGTJufiPgpHvkD5ePvzV9q+0y+/zE2y8+DL2CirzBi3v8lvfh6xhLJGBbJ2
QOm5VhD54YI5MlUN5tm4rEpBdP/PX/EPHxOWKj7LzmaFAiAgtrf3N6+YDwNEHK8gH8W1/4QxBh+Q
1xp/YT/5w4fkH68CIwJhElnjHz1/v3kVQeSEIltexTFl8lBAVT4w6OT+O+cOQlP34sCM/ec+9j/q
FX/1mr/7YFJu4i7uymvaAZg8u4aab5Xdp6w971UHJUHg1Pcv/vy3+cfXZEniZyVh7ZubAPrrbxP2
lMKQAD+Ui2hyMRarvrOcdb4ojZaDFwEoLpE0YkzJXzyEf/zceKbrUfzCtRbd5vdrYsqUhupSYJ1Y
gquHERrjB5ZeL2L59YdohL3zFy15f3gkWAH5l8U91kFp/n2xVguUvK86IXY0qMpbK5Sd3A1mXZDN
CArj/Oe/VYrUNkPkbx4MrJK49Xih0CVWLcTvbQew5bEvdeWIZsxs/EgSuWguZGHo9bXQitaHlB+S
vjOges3R1kzCIxumd0UI2QtPwlKd9TFXsymwDBPtUBdUJgQp0QB/MQ5MqzufiQYgumieJZBe7EAU
jVpKJN6+QdwYjyxrKJ2L38/OaRg2wWJUxLGYOAy5imsKfuSt6ukNvqTY22ouppWbxmtAwXgH5b2K
+9U5kxwLrb1DQwT7FigK+1Rk4ay/u3k3MzQPlqm9mtBevBO+jZAyJS8xPi1VcwUlxSPfWvIx4swY
ciUKJLCZRIJgawM/kWraODVbYe2WkVreaFTheMwrtdA/WGPdjpxKDuV1YYaUxjACSu1jaojibupC
soyrbwfjHW3KmXMAgiTfgJAaxoGTqJAHlHk3uHJ9QsZRpbbAl0Xg4jYwXcs5eanZvyQmblcGLimg
/e1CvaSfrI7u7O6lnRL5jZOk7/jVyskupx7yve8+a3OmFlO2C21CNo4vGM6g3FC8GCWQJOII97LM
KD7HkIuMFUFnhV6b2iRnLleMKSd7JuO7d5FRmHiB67oPJaiNo7lY4Tcmg3qQKEQjypCJwu3TaFDN
gfU4sV1Y924H6hLnJ9U2x7Vz4SFw3SGhvDfCUk/wTcPVPmTzOBpXUzZzXzcMQoBPfgtxl/hUSlsG
2wTVZK3WHvQni+IFhAYaT+5sq2+gAHfkjmKIO/xzorAi7gasOsy4i8Z6LQoD11RCgO+y73nf6T5e
DdlfJdDHnpiXtSBdCrjrWO7H7iVIlG0SXtN5GM+kU8obgcl+OTBwSeg9YwOMUD8qCse09B4V7tI5
SohWtJes6xw2askMDipubyOtqEZ8KFBJbdwRfsHWJCkyeOu0dr8SYJZLXENQ3XgYVZ3Hdm2CCp6L
uXsBY2c8MVufy4PjECeAt72FgbAuW0Sr0wJzONnyqdg8zMZPPvnkj7xWjkSP+iR5ofijo6bDAzGG
W3KGv7VC0e3gkqY0kK4CsWMetbxvBosAC/UESbcjD0OEkfDW4Bx9+mZe26pRfJPSQMJKexuEv0FI
+LuTEhW8yYt2Q+zb3sL8OCjpky4GCC/Rumb+FE9TYv0IjYFWAXDoy8zHC/R1zOvoT1HbqFKUJrAZ
9S6Bc8IkamkpfnO4L/Pelcspz6zQPfROY8jD4gRENpHh1+FWcrDCxZaBwN+bC8/NU22QU31gEyzy
AzJcNjDNdrqbJQnBYkETq9+HdDLfjLErbgN8NO5xyGfCgPgnypya+Wqa8fYZdvBsO455waNrvjOb
W1Kurob92PTpGn4rbcj8hy6D2pPFwMZU+I25QJ3dOSTN0QhHq1n5PrVZ9ghGMhFdBnPGrWGumpN6
tYjE9XeOP6j+Es7j8Dg6qcjOZqtsrtqDxp+MrF+yKR/otbYRT+xqi/g12OuuJL718qDspbfvujT3
+4fJb223i7HMw/yp1w7+PdOBUv0oytKan4wuL5oTz2ZToav1bvAFzTFPDsQZoKHaQ0KGY1iMGY7g
NK0GnLWCg4DGRnsDRierDmMH/Cuu6Ug5psCIvvmKbQatzlvTsyzc8t4kCKJ2DMnWe2cZnbc50E62
D4ux2gNOHmGagnd9zyu454xNpy8souvPDLqfgLsmi1s0ilXdkfg2PhI8ht/ITPlPPiUdFi3NyCcR
sY3+K4Qmcme6ZMJ2hAfVFwFIOwG/ilwZSUcX3WEVTUh3T7uWRwpaTL0Lxi1NWFJh4zGxDcwjVTRp
fbImSk8JmBCBSwNnxJlIc8BhhK9N7kR7kxdNbsscPzV12F3gLKJk0A+69im3WD6jelzakkRS5e1R
mSdIQk3RvhO6Qrav6UCm1YcLSLcbbdGh41qO8Ukx1SDiqfLr13Bp1dPqeHKhVH1GXO+VY8NjQ7s5
2F3r6AtCm+MpSGFCU/XR8pQnOqhO0GgTdQb/4H1MZQA5BW/j8IYNG5xX7ZKJ2slimW8GV673OGgp
YhwyIl9RKrzMiGQKunRPUyGROAsidhsT+m+/cF7CPYYNmoNl7xm4dczH+10lXIaiIyRS81iZWA9g
OBQoUjgd1NPEbyWNLagiH4FnmZ/k/BwOVkzeQSoYE9Kb5eVTflxEOVxPPqJEDA3DRUZqHE0XW5/y
LjI7wyi1ZG+L4Odnek2AhQnyZOLOm1UHn7FUhAJTRtV3q7F2aqd7vQSnkSofM0pCt2Pn9iUeML3m
xneFu48YtNGG1m7Mpszbl4vTfNM2qvEN3YclmTeXvePJXEbXiGrap66babAsUngBbGKzcJKTTwr3
Cw42NeYNVtI0dhohP72tYfRQDoURQgxM/Z8gx5SxSyijYJ7oNe5L2qHi7AWIheQ4o/9INt3lNgkm
tLPOD5FLwmWBDNjiXXy1SfP1hyYJBTdYIJplFCDqEYjWHJWjYrVEdrCgDtYxPRNJQeVJm9/NijQ1
7JrW+uhTgIVIPbmJB74sKeqyVyP4qHBiv7WmZrpVTq0t48Sdned1soyFd9YCsrUSzvswYHijNeEI
5wOMhXuJdD4TlvVUPyOwYCE+qDBXD2nhr9mOO4sc4qAM2+nYTOjysZRY+HdC2JSS4oglINrbeohl
kHQXiOf1slfWVuDkctT5nrMYPgRsytBhUcbXaAwmAMCqKbMey+as9Z5EGsulRQEF4JAAT/ahd1dT
n0dD+3U8BKX7XgUjoc8SmjXeAmiWw75P4HtGCYQXNm450Frsl3Z/mlEnnghIFSbdFdVAwqxn1dyF
+SrNmyntGmOXy5J3tdQ6e/A5jxo72hnlZixXCyFCCqj2jsJaeaB6bvxeBCONKCkyE8QVryBA72kM
ICxJnkGJVraGdObV6IHkZsr0pnAIdpw0OVCozCCoHEIz0jrn4Oo5O8qSAOGmQL1XmUtrYVbXNIxM
8LkeElo69AVBJQasIeGfF4l/c1vzXJlAM8ic205SFXQ0Jy/1Tr5DAHHvFBvyJ7f6/HWCT/yh7KkI
9sQJA3/njrn/M6kL6cEyT7IsHo3J/jmyNj561RBemJMkHj73Ur3AgSpftJ06ktUE2gYo0do66rCn
cKgN/YTkcet5MnaHRb0wgB/Y2/1Bfp9bpKwG2O1zryRZPjwd8uS3mh9aSTKFcSkCugN9uNyYh9ww
2K21SxBuLr3mvpkBAsedA5WT9JzVvULJlfBQZ7O5aA1vpVh1sMDLUKPrvxgZPt0IKHCgwP9Dzdiz
J/E3YsPhTCoYa+Aa6W2gty6CX8aThqN751OzOEQpBK5Lu+ZiBMXScq4B7AqCuvjLfCRaSyzx6HMF
jgjKY5HQ2qRlMxDwIC5IKxAHtAgdP8JMdMsj7W/NNRak9U1xsiv2zoyoi48n5CBnM+hmDL120xlF
tHlNlsTgJNTW9Q1vZ4e8WSBLI7hl9r2n+4XKgEYhl4xV/ahpsX207aV5phmzpkRp0skXOdYOoTNf
BnoqkcgQCEtl8Flbgpsg0XTdgrVJX8K1A7aQYsUKY47W8+eY1c2N68zbXYM3dowAE2zdukBlOPim
sxg4I2YBqxbdxGcZ5BSMQValt0t6hoNg4s/2q+EOAvEF1SnlVFzwyx8huZ8FU366iDio3q+skIqP
xNgWB9qKksfFHdhEIIGm0bK4dkeNyyB/WvzPZFaoovhOhngcIy9zAFsXCVeB2Q8xfHX9OlH1pEPC
tzYEYL+lRTiqhtUgjjT3jqJhV5t5nM/e9I58JNcobDpxTVzFodemn9pHVHaDxZkOFO4XiHAq6hJ2
+AsKLughn1mKnke6fL4HYSPnU0Xb3m2D4JtdskTW7/3i4HCjsiZ4pAjBCyJjbodvWnmCf0wnh7z1
LFBg2zZ5CfgglGfXbtnBzc2bqJPC4uQ/CP+KcQIjSBXo/Nni2QFzkjtuG2FGDqmWWBsWdkJIph/5
EsBblIx8Jjl4ue7Puh+bNhoslV7oLOCskknV6rjhP9O900sArGSxWFBNmxvrfgxxru/NtQr9uK9r
SGq4KYJpByHeAJVgcImNRtxrFMn2tU3YPBdmvl99k14hKLAUZ/bBvGVlhJ8dQcOPCUKo5WCpa1me
BUWB71ggXXtniULetgk0LZwrGBIJQwN5jWzOApe4gVCNCtqt6P6ZgBLc4zfjQIjJbHof8aU8QVCg
V4Ldq7kZAGt0NwwEQ5YYZXL66FZrO+Rayll3jHJnN2qGcgtx5Ut3N5Pa1gdKTEDoZrUeKMgoJlo/
zaq3PzfL/fsE1velKQv0xYWtHx9nZcivDGwGqaOwWvGxhFzAgjpg8bbAthNrNCbTAGNjFz+9WWQP
XK2G7IAwV37rRD5+IS/RbU+cl01IVcqgNaUHNM2A0cXY1dKzXZLxoJncK5CrbpvFgcHSjdDnIekM
NI8lXEtBPNMxWB+4bhdf0GlGKC8Fqj/QmJau3CalLpwZkRNX3CDKrSSy+Mqpol7ATxOujGrLXqn/
St3Si/2e03tkE5q5cjS5t2GoiL70pm/EtSm5UmaBZ3/YVm1cjWrW72Nq5pv/ioUDBk2hH1CuCSQF
xETAOdtWYe5KISq6ChdQNgdPy+Q7B4GBOl0EOG6rhsffo2hTOudMxSc/gq0V3Ph+6T8aojGeB7/q
PpKkWtnDoXg/0V3MfaVIWriohkq8R7Iv5CrCmnKb6xroq3MMR8gizJ1L5hIL144fdu9mb1KYEua1
nTOxJ7elT2lJWx9g+dWS2w2JxiNIYKs+cw3lIKko0uDnKDlfHOWk66eSN7qmt1eIEyQTt8OYEpKB
MXWqL7c6v10G0usS2YHkub0QrT2xdq50OGGPM+LUls7D5JWkyenkG91oaUT3ABuegHrlOuARO1Fj
vkhXmhF2/uBSFL50KUdNQIDqnqwbjEauZUvLkZwVd2+A+ZBRbYwiPQ6ga25dw7DfQ72p6bbkodyx
AnspeYGBAZJkSnI11EtrULOLOL4bKKuhY5xeQC4OimYToBNceD4alCx7h3qO4WCGPPUKF5r2UKo5
8ffgk8kw7jiiuJ2HQHR7xlSEK7tQ0xTZ1XV4zhcdejsFO2DAJD2PL9qnBShy9Wh9DJxEjTiA3EYb
L8SV9oLOdQsmXogcim3bKA/DvKW1jHyhEIhoupaXVLArvmLDzAToD28TXHQyIjkcybNQPn+HxjGy
Dwj2vEwDZTu8VH3YGifVztmG9/f4YLnjwCtMiww2/lHmiZOTrPxqcf01dQRXW+cHu5T9dY4Htz5P
oD5IcBG0oLIeYGYYaZkt+HO6bloPKtc4TtxUBPREhVijU94+mvTcDiuV1/NZ2Zsuc4I3k3EU9RVN
5jfUDs46iGaoBF5M0Il6OZ86nSM1Wp4XeR0UEU4viR3s7Hqan3mCV3Fw8Mjfc1UUxUlxWSJUUye0
xSshzQlzijd/QVNzSMSPy8JSoddPV3viwrY8GCddn3pvguqpV1XY6jMlAEKdrJvRvWTOk/hiPoyz
Qrtpjpudc8ly8Cd7+DH5M3hxjuTde9h4FgZCScczpQPBM/tT62Pe5nN6HMexvUfFMP3rQLnyWTt1
gtULvfquwsTzxuQioajDIM++77sepkK/lQfhltt2eGMOgI07nYVzU9D3RxEp94jPlSwlHPQMobKn
AZsY39wuglSQmcrDGKTud6cwk0eK3lUW1z6Bous1oPvlQHR6+eY7C5x5i2A9wwQ1OtOpVGWV35G7
HOQO7D1AHMfvffuUa5xekbfx/PXkyEbs1qQpULB4fu/s1eaJGEpP/mzovRvJvWCqimYQG3kMS4Xs
GbzOsX42yqJ9XjrUGqIJen4iD+PiZHN8zgdacN08jT58KB4iAgu4igp5RcUQy7k7jSGrwoiGwGRP
gvn3RGdz1mG+eTW4UNHZnzEH7CaR8yVGmDX3weDPYWQprx4ibSXlB6h1m7EBDyFU31y0I+V2XvBq
1iGJXeibbN5Dm468cFssnNZ7sjvLGgTuiV5j+AlKZOlraDC+iQfKQKgyz1qGan3uuz9QE5S1q1gN
6ErFNLE1PlfFew5aj6NkX4CxxneAYbO115KqyGod3wJMHCn+MdFw0jYZLkUpzmTAIXMDkEcknXyF
uNaCYTatx6IJdLL3hmzizWRAFQ923z2zYo439ugLzZ29wusKyt3+6VR9+d2G18aGD6IwPS41F5y9
SyfXGw3tJGAHQqHgh6Z8uBYdfYn0tBO63MNSWql0bkXO90OWBLRkuklyFgx5mWfVrUGj7VJKDK+G
k745TtPdhZWB5YXLf0IPbUMqCltPcRfOBZpuGDb2KXXKMTy41ljfYJque1qwrQRivpsEz34xAQ5X
vdMFce9t90xTV3ZwaL2kz6iUtTb0mD8swYH7U3KVmc1QxyIFf3FR1LJ9SxikdgTV7eynGRLTO8AV
wdk+U4375KKq8qYVwviWaEH4d+WX0B4kw710708V4XGnDXHb0PH1OYXOCAqJrq1XEw9KspOjVT7n
Y0s3L13cKEL9PNZ+TNOe/zzOZceuz/owHyrHKj+Rk3srRkMpmo+ta5pTce8n7z6zPxA6uel030fp
ktDTHditiDUyTO/aUZjVGR749OWIQf+wOkq6I/YYNVBBi+IS9cZEpSc2XOvWdegMofRzwmwvoAfO
u64LaYOwmUxcK1YIgxWRVInv4oq+Ikncv5r0bkyxy0Hl7AAr0Cwbyv0EgwgEqusSZrKGFzSvhQmc
a5eYS3BbeFI8LExzPk3As8yMyPB+z/qW2xBtInlwhEugGWNYvvzZNV5tsEUuxvXMVuFEonfsE4J1
JS/giQcAs4YOpKCUnEM1Y9mvMFwNVqbBqK8MWJJJXPcVtmZCBuV3DOnFzJPUNkzuwaZhzAJYRhw3
zEsCu4XDAruIxR/jSWsQKdzNQNBjb271qXU8/8KgR+dHIcjZsoKiC7Begirf1zATrQO1F6KJG8bh
HYfaxMovF2ZkNi3ifv6Op5yPCbcyMOz4RXl+yZnoW0iCy7cZMAXXOYdTLpmkAZMXE/rN/I8QS3UI
1s+nTNrul92slLkXsp9vqs4hRGnSnwqhMt/qPjoiGw9ORjdplLhrDzBwyUbGGikfC/iCSY5FHqly
iRYu08UZBU3cTo4eCXxNzshEY2J6uPdUwBQAc95q7zk1SIhDNjsmf5VsSmMqDcKnqa7TJKakaOuQ
5rToXUpP5WI3hNSbnnUfiBtIFuadtX2qOVyx1e46La2RUwfwP7SiGvsj7kNxNc2VRg4ClWfcOkZt
40qEzUtlY7nwLFeqtSHgAB5EGVNGEhyzDAkSN3KSsDA1wPD2klonIP+gK9GpglYVx6RgbnFFHx0D
QW2zMV6XzD6NXcuEbd3V3ti8Q9E1jJjMFYWdCRfKe04iRrvnoMm5yydE/EzSX2yYPJFsl2aPTI3F
k0L5AwGA6m4ihTntmYB4DG+zxVqJoachRvcOg8y+IlRR79aSAQD1QGJtd40/eV8WdzKu1EmZWzHp
tBk9Y2KqFSdVHf4MQ4oijtrnDyLVKv9MfovL+Mj189pqCfZRiWn5LFt4wHroU6NTHRvUDbUbw2S8
5KbkDbQO2MYt4xEqkXKaOtJYmU7SxiF58C93VXW/y1H7NnYQV+dDn/V4S8GNKxh4ePyhLCq1PPHY
1sYesB678bCyKBykbya3eeW4N2brtN/HPDDWeGYs48dQMSSJumQukXNXzkCxVRUeLYw8cszg4XUQ
x0iksbC4LcmDqJKQuFeXldvyzfg88lOHu6nJBZZshTP7B27CDGpGGDHGBedfHzbCmJvZk8nMWn/m
Juewg3SWjI93jcebEQ6vWt62EhzrkVM+imHLYLO+BKeEsAlgBu85jv3WJXvEfewABpXnspPuK5sl
DBJHksWJm9wz+wNCfVWcyE4Nt5YnEDosC8LCA/g0EPcYGhmdpak/vqH2MyheUbgIEdpVYNHaUIDq
31Vsz+4hF3SU7lcCbgfO+bMVe2ZV8+loDP2AISn/1rd5zuS1YiIb0UA0XTHE55g6iLB+rHUYXuNm
WdJrN3Wl3M6xmXHoGfxDZ7AaryTe01BYhbeZy7kj1qEkdaQleb8irBLWItvlPEIKkjhTVhP4BlxY
v1ss8lwtaG0wmeCP3ruS5DcQB3JTkwptGT1QpUZlFq9cvYejYVJf0zNukKVZ/ESdKN/mHMscjNpq
+AzFINUPri/4rA6ZmQv3vWWxqolAuKg637Dkq/onYX1krbVyqY31qtmScUjX+3LB9Ksd9sobkAYT
v6l67jB4BSJ/JkmGII5OGAG2CMafuJUzlrZeMVol5ZImT4gNmeYuNakP0mCsHgZh1jSyadNwj1MG
RibijkmFaBcmq4jJCLmn1IDvz6w4zIO9qbAl7cG7uo8NVefMtFZjOM+hD5hWmEX1srJqdvsC/V1e
Vnj8QaCsVpfHFDg76+OSWw5MgSxg8y06s0QrCqi3ZCrvyeyiVaiMO5KpacZ0FhLuThl80aGsBsc4
y0mEdwGHvBpqWU+lNbMvKMX4iMXYpbGdcrT6CEPKKV9kSvfhufUyXOFYBhiNcj63Jdf2JAAE1hXQ
H02fR2MbRFOMGYUqYaY6rjWzLtU30C2lPwDOzByPTUU0rbEeLFi3Wcwow5supmmY8U/UZXgAv2MQ
lUxdksFdSXCRQWBGJq0ywra1Uf/W4cx/NCjF9Pr4qokEwxB+cQtR9ojut3ZbpIkTXAQio2WLfJLm
JkO9EUPxBjkgkpQX/tBsUo8GTmPuggZ6YAzmW7pxtbji7CaT9veG7gYmiA0NLDuLaa5iVGsSTHB6
Sy9RCUeUQQeFWf2laFQwXRqCIpR4CrWkAWXIi/DCQr6+XhcNHLjwK+vQdMBLY4/uiPBo07tl0xI3
pDh9M3qRuT8WDNgHZedH/IUe33wrq3mW/4e981iOHEuz9KuM1boRdgFcqEUvxh1wrajFBkaGgNYa
T98fMrOqMmNKTM5qZqzL0mpDMpzuBHB/cc530F7Hu5AIH9JF1cqpGStzXY77KknNrzhina9q1Q6k
c6BGIL+st5TCPNMzYODCQ8nAySmFBZyIKT6hh8mYlj/sHIBNAkwtI6WPIf++ZyKK3ntk6u+10gqv
jJYAbDE/AbKuKszjghVSmS5/nmhbC8bgc2PtUyWIxB1IlMTYA1Fo5ZazXJgbcjLTzBvxk4TrtjPY
2S4GLu2kBjol/MxcS2x1dobhdawj6XhAnaryVeNIzG+64lQK3i9EHWtGFkz59Mis/g+Uy/97suT/
19ACCyrsn0uT/2eOQS9NiTD4/otcev/tP/+y/MSv0mTF1L5Qs5PfgnHfMFCnoQH8VZtMavkX4gsM
xqqMlbUlRuBv4mTV/qI50AbQ7jCvEyht/8YV4EtItBBOAemwdSS48s+Ik3+KUuA3IieAfwMsFYoH
OAY/SRBndrMdgyrpFmAl2A9GLyQcpt5UFl8Lp/2EB38HBpdUXSY0B3gwVM8SQs/vPrF/oPH8Cc62
/BYQFkxApovWTJfGT9I9nC+GZQ82pkVdiGNn9/AoEbbH8eOooJSIORtsbnfqyOIEimnY/pvX/6N0
8NfXtxY9s2C+CTb/p08BIl6pNl0lWVfaCpghTdNhICfVtQSDzZhUzOSo6gpJ2xirLYEvF1u7saIG
HzYDQN5VC01pSYALnNK1k5jAV9KdaBGKepemZVm4v/zCf4rQ8f/nzaYtf/t/frc9f7TR14/8f6wx
Jvz+jvvlx34DeWhfpGHLX7gtUlpAO/56x6l8hfYSKaPBk9lcrvW/cjzUL7/k8vCXN/EE6Bra8gbT
Vfiff5HLl1C18f3U3wie7T9zv8lFh/97LSX3LpM5w9bheVgm3oM/ilRbpETBMGLAXCzXdXcXyTu/
ZcJerazWbfIdIDVrfBAmufK76yYr753oChzT84GpG3qyUliX6VA/eKQDhH7MUe+ihZ6ewuFJzJew
unVt5cZU4PkqHrfEdk/2nVl8XZyh4wlGuqE+/PlLEbsK//1sM/m9y+SfO1b+bzSjWPzV/vk1eC7y
9nv+PaiLP1yByw/9egVq4otuaMj+BXpg0oiWC+3XZz4Pb/b/eEAMnjTM+5YHzV8vQf0LzyGYkGh7
iZL55Rn490sQQqrD5kVFW6Wp4k/5UTS+/adr0OYCR0mlalI1dI6ZP16DBBprBj4ITPZMBQhIKGoa
BOY6QNrCcByZmrbl+C4xB2le10+siSG8pQia87QNdtDuYtMrp5EFc4bEwcsD2zw1Dascj6C/NnLn
dBIMzWbiRjNzCZWAueAsa0snhVaMbG9IjSxzK7zya9nK+rslR42SW3GsDcYvw7UtnyBn9GnAmKtg
6K8yB9eCh4+koZVU4+mJgEnEQFG1eMyI7wu3YBwY9vWA+tZyKPWnjEKnwuzYQaoQ80yFPI31+4TG
4ywZXMEwaazmSZeVE4HiKNiyA+9nZCpLBE/rNEO9LAwM3JCljLKkdlYIF9cJHi90Kb+bTHmUtSrr
gk6HlO21Qh/MRIDj8q0dW8aljt5Sm/uxZZUuI12ShZlElyfE68nBFmXZXahPNXtrEcG80+uUza1D
NIPYyUkLHlM6z0PELAblC77ZZG0lenZJkEjgCeTjfoNDY7w0DMpaYuCn4mjNI5KekhQmQkYdKGRe
yb5YHTRS64GK0jqWIgN9Igetv6EjBgTDEq1/qhh3kc8QTBMAQNzyFpi+JkZ+Ztm8iZJ514+kM+R5
NMbkikVP/2TGrHfbLLONdmWTBGy6RZc59XkKMvWgwYqI+fN2JCJkarqYcMa7QmL49vJ5zPZaoiJT
7pFpKUD7kELmxbipHBZZ/J3D5GQrMnqpYOXA6miF4XW+0LEVdSZcjMghxKJKW3RNmeHcW8CKnrnA
0fB2vemjc1CgyniKv7AMIbqUjtvWSV1fEugyt5lAxqOGYmWRBRWsx6jNK3uvWKX6DOkbAk5vgHpI
cdMAfEC9F3uB3wT0BUrwAY20iwl5H9QnaeKIJqhJzm4ztpCT0yoAY530LH/WkxFYBkMIBxUIarr6
TbCwRwjbduM5WDJi16CG6OiTImnvIdP75yGeBK8B2pCpoh1mLA9p9vaM80kpiKxFehSSKkq2id0l
t8bJrZJF3EgjyzVUyLWNxhYhhVZLbPRBodSrEJwmC32FR8kKTa55sVG0EcmL1Poq475QvHIc+hqv
gkDyRmBGsZ9F2Z8dpQkOFGHqztKUGFp00S7Q5wTo5gFDcLlvCgt+jpGBsgePHOg5Gus+pgbq9PNE
2psbONV4ZyEWA5E5LKbuKZKZgXq0EXdZhMd2P1cIwNzYr5N5rVVo0x5xSCxDAeBLv5mT/rtC+otq
/8t+5PZRfwTdxx+qo19+5LeGxJBfCIWiOpIsx3j2q38rj5ZexQStC12HY8bkJPp7Q0LYIx0JrGxB
YuOvX/xbhaRo1hdTLH0E/+P/TVLg/uoU/a34/1eosz+6W0wOPik5PMnt4mEMLnk5vX5nV5qSwta4
CxNPD9KHfKHCsAOkHPeJ3vvdsf0P2o5//EqcxlhpMAzpiz3rd68k8ejhq44Tcuun6VJ2woDsQT4D
m8Li33Q4/+ilqAc0DV0s79D46cil7elauGyJxwr/FqLSZZxk3JMq8W+sQX/0Iv364em6jSiIG9zS
/xe2uWMw0QNX5iWj1mB8GblDIT6pxxIlGh6oIHn5158hBcvv6tnfXnDpIiFz0OEuxfbvP8M+Rhgu
4yjxGNikV6ew32OQRWeFLm+ThA4rZlBj63/9mirF988vS4FPeUV/jO2KwvwnhrufgY1AJ4B7XJXW
Temn9DveFx+Mfs5xGob2Q8+g+DIlk+XpbUMmvGqnh7HsrYvPjss1ap1ut0zQdKmocuOgHg49rrLb
zPHKqovQA7K+6r0jlHKnBqb1gPGH/cNiFW2aJoUhkjlomrKibI9ln9oH0gySt1QzmPxp7PnXzLKw
mddJ2bqirxFUToxHX9Gutqw4E+utF362JXoO5FMzNMrV7qX91Re+fKcYagBxzFguspq1w6rt2ona
PWs/YEp9C5M+XkOWv/QAe4+Qyvt1VSbIn2ek8HwebK1HfO5r8gnGo13X6c5WKd4SFo74D0L7YljV
4KlZ327Y7TD2HBtrfM4to9lG2M+v6No1/C9mtJdIM3aGyD5EgVzDrwYgcFCig2dhokeuu0R9IOOa
zZtAgYvEcJq+ChZpVE6wQdHkD91WYTfLmAtsmquYHZFSTlTyAaeoeYGbC9SOJjaczxY7H04qszqF
bPLiddOJhHgLpX7t2UDfqzIdHq0QUa09ke0EUA8cS51rn+asK6RLCyKYYbjoSAki5YSs2XaVSKBg
QzbzNWDzs/JJsnlU0AwrFC2+AfGf1PeTWdQJwnIAiXVkC6BqVeAi8mgOIavma5zWwa1NK3+vWi1I
NUZtya7LhKKiQ8L1U6OP2DBIlObKt0cfVo3WH0pAUA9sySuO3ywfVKanmXVoY+hEAYY+dTUTJ76e
KafXc5iwrJipcBxkCx9a0JBKXLSx9rX31a6DQdd0u8FHXAi5pCZ3TqttQtQjalnG5ZPXLSNvmS2o
/iK6Ro1FEn01d99aHgGHbHS6aiXMoSlZb9XqfSugfXZCNEf8tObeFHy4yx57AzG6AumLAa1f5RVJ
LaWGkDlO2+q1MvtgbwJrXkVaH6I3YhLv6khv3bRHN9ID+3CZ8w47B1HtM2aZ4qaVZuWFAZwZvyj9
FzwcULJpGF4pgUFUZGHybIh+RgNape+TYlteVVjlNp4J7VPzfNPmkfWqFqbqIqufHiMnC+7znmQY
E8HXkw+LdiCMyt6ihg8ODqrbMwQkIEIT8ZtP+hyKa6eXPmudyKYwmvMR+g/JI0kx+N8IsmI8ahDZ
NINjPzrRmNwpRtO82npptXeyLQkvVPg1mq9KKMsQIZmTxbs2n0SxGch0BySIP438ryms/eK+TpAb
YH7UKlJXR3PM7nqhMfupOlYC33InHdKN3pMzvc3nys63vmGDLSQCoyjOoWj8XaIDhnlKAJHhO5tS
8a3pnc7aTGIIJi8ghqnELFYk7IkMnc97DsbEXvsgyd9nCvfWJSHJIlc7yboW338ih4MZ4eJYmYF9
E222A+itGttUkyCFaqeUA0zvSYl3OfKl7MO2pu4RYQJZoAa4PsvDWSXPtj03cItJhIPXYgzkkIFw
6l9ykDX9lqHG+IEfzwAEKRsGz5XWjF87ESvzFvO//jx0wPoOxJq2P7KymYjZyUL9MU58Nv95Zioo
rzB9hfuaeBSmbVZWjscw1tXWpSJIoV0FCHAj/ynyk3orGMGtTCkVkOLtyRC14yJjLNh+WMDI29rf
9ECB17VDj1UVw4G2blNRqq/VfPKf9T6qgWLF8Q8ZTmQbleBbJlY+6ZrLia7DL20EVUrRbgNDP9S5
7a/ZH4mj0tGc+Hwee6VXvseG1Z8qqZS3tmStK1IEYevC0HbEdrATnPqHhMuraAX1twp9idfbonbg
2gudx6ZrrrUJ5z7PbGR4ii02GcFLZWAe0HT15N50ZPr6Ur1qcnruls+IVpYTyLOr+miRQ4iDZ080
3xGN9fMwVK8Gaobt6E9fDTy1Oh0u7pGtWvcnllNPtgj7J86hbTWZOwGEeW/WtcGSllVkh4gSnyTa
6CDo9sxRt0itMBCa83OCJJBmmrUWhKyPNKpZViZnTkn8APWPpoD0osurJH8pS8sH4Gx3OVpfBlhs
4+CJRVbYvXc8G1ZZ6DeutMy9BepzRai3vPS5/yOUw2NUt1eyO7ckHN2hur2UllZ7Rei81MilyF1F
WDmh7YDq1tzZJddRP+8sUR3DtNrC6OnXcxx+HYWzLklPD5zvXTlh4zUcN5zTZ0I1WiL5eh6Zadyu
Ejiwvk8GI/GAhjG+Raa1Y+a87tHP6wXP3UT10jhDFtl+1D2/8aye2FdfM1kf6rBBIcfaC8PLzHdU
m6YePFZN17YZWDYL8xIU+A8yHb2TtLUHCR0fZjYS1vERPmSyxqBWnCvb32V1xnWkZTujIxi5dFiF
p9ObbyjlOjZT1nOtJxeRF/pu9PWFoq2RphXkjSo4E8eqcIMRytSUD+ZaHeptXEA+sCxjWmlOvS5s
suU0S9sSGIfhcqpveDOrF9UGjFuSS3TtIuum9xJZpj/qxSmdO3xjlcTT10UHGfWOG4PXxz+TPkYG
paFI8rOJAnibpPmmm6O9WMKjGqzsRfIt10V1H8rAm6xwWjEdxx0dcEehDo/M6AFJP/v2QL/GCs2h
jdRoxwvw5uPcs/wJE6AuNlar1Bu0h/AEp+9MWShQDLNbo5MLeZzCUJwbDKBmq1p3EMrKS8Su2k2J
xQDPVF/KEgvliI/0TrSls3cK47VRYj6yZjo6VuxvzFTsqzkT26Bs2/u+7vxNAS5kkyn+blnifWj4
HM8VQZHk2w43P1pGrST9yFqbz4li7CsbTl80zHDImtFFr/Suc9bv1A4ZR2ar5342MbAMya7WCCFx
ACq8JcJeh0p5wVnevIZ0SGvYVlgqG21LR3yfZ0h02i56RZSL+WnE8sYgge8JGoyy413TR8+FOtxn
tjw6Q0O4qQZbN3AWxbOmXVRLwUTnkLNntkge2vBhnMRF1fu9npV3jj4dOvKBerUeoe6ZNYONMB+2
QFHOqIJnzxYZiJTgaCIuLsbhWlTYDKdOg+6GXHJSf0BNxFNU3Veh/5ym5r1u6Bdc5Eu+1C1xun7T
z52nTosEDfH/OprGr6aIXFIosX7be6etd2w7FxP3SeF2XUl72hRNci7C4JLGSQz7K7oUvfqJZcad
u2jbtyisycZctp/2uyqr+2BSEeFJ6xonqWfZSMATFSM/k0m2q7BTZuVkivyxncVnDo5xlRM0Eypj
5BaM37hkh/DQ6FNGKThsAxvAMtki08pEnkV+dUfO6iIZ6fL5VI3qaSYY1G1qmCgdI75VFBn6vVW1
F5UvrmzJyKpNFLjN0LpYZ+s9suOOcVipPbHJ3+eLu0/UmBczQXoH/h725rX2Tdj8EbGhrByFGYya
KF/LFHecEXTmIdYHwUOxeUKb8pAT6Li2Itb82oDsuYEbwwJAr6M7owbsyJqQdDNNm8nzRHTGCuxr
HxT+Ou+hXZmDcogGxZu5tblUnNcmzd9HrERWE88P8xL1BTpSgGzkcGramSxeyMSbtk9fjLaf+CeH
tylTz+CnCWQzVT5bFlsoVRt1h5CscNuxib+h/vxEebidGuU41cWHn9uTh9P2ymPKkyYfbxqk7aY0
yWGrTOK9Y9LxNrWNgqwK+oe6sDhcSnPP++etmDnIrPJ7OjZHG+IpJ804rQUWZSJKEG1q5MUdR0Cu
ZxE7sBSyhiWaljZHv2/kpiBpb48KpUE9ohb5zoyTfFvM2DDcXKCRWGDoLiqPDuHl9D2b0RgnKTbv
fGF+T3mZe4z3qi1kcyNHKMjsWG3E+Mxgejw0wBe+El2dPCZOfWmaeFq3TLke5g5XzVwqOfl3vnbK
kpZGRLRm94wOSkWzSn0ssgYqa63ZaDmyUPUyvbAfIib6bhHQ8y33IlddEARrZizFdzAy80nBF/dM
vJ/zwwrCfovoWcGlg0vPnaKEcV6YtI5nNw552n0a3ocgdz4SkY47gtVRIAE9HISdMC7Wou9EdbMm
0p3GfCfnUFl3BF9zPFBWr/GgwjdpKpJ37XBkptuIaR+hbihYBDFonvOcpilQM+0U+kQItkJl8j1U
lZuDzr/5ttlvTIyrlzop2oe2bYyrjuXiXCfOWzEz7otaAaogVVWfwTswoQxT4jpIuEZZFBcnOCDO
VrZFcirrxHyopzz2hN4ZlzZXgIXiG934VV25pVIBuhZGf80jaT5PfTP7eCo7miio4mdzIMynwd/Y
rWIbhxEIhcxFaa+sdT/iduqr7iWaQu2YK6p6x3AAOYoT6slZm7PoUQkSyl9fiKHCiegDuglS66tU
kf7h5bZfRq7CH5bV1Yu7SPscWXWfUPiU686cSqI9yWVAnB1TWzgxApll+ZA5K4N7/5AMQ7DVgt7a
VdJvzwQAkwITie9dQ/xlIJzWlX5oP8bjiG3TUauHgeRXd2oGyrNM3YcLrDzp7W/kI/lewIPk0MwO
f2gsqHhXgHEcjWDu7msjW6YaFuiHbRNrVe7i2SOsjAzBhW+wgPhCR7ulgut2OolM06X9g4QP3S48
pASKcUPRSrjdWUhyXAe3Muckdq2sFSJlJGvag+5VUxKD/h58cgrHlCQyJl6Kem4grsibCdXgBYQG
1jVjjHW56omJvM/kdEJAwMM1G5q9IC0RV1dUJNtWq+yXfDKwxc1RsEbmQ2ysZRaeyW9PIQrVJAej
Ad45rU6ljf7TXPCF9kjCbzFVnWcQ98x4OvO3XWYaG9Uxh13fQSeq5t6rdYjD/BsueM98k2S5xQgm
Zu5t663LnNA+6aq0V+Q13aqBakkdUdfTtY1wohUfxTfui9Vg8efCTLrlrUIDkna5peV/mPqR0NFg
sPc+kTGrvkUS1g7BOW7GN2nP382ImJNJgRDR662Cxy7UDxgDcF/Ue+KoKNytgX4fesbKQex/GuGH
uCk27g1R0qHXl113aJOoPpetPWy7dE6PITD6QxRXKiWmrr/6jvkV3DANCNw1V4ooh09rdqATsL/B
Vn70NapgfPKbRfq0zPkxJJcQ19dWC4a01XJ7bRhKf64zq0Tkldf7lhBVkkoXZSwLF+XSZZ452Cog
mUJxcc0nK/CPn04dcunJUawzWzc3k1pxZxEYjTwoNO8MKY+1MZmerc8nfh8MP5NDZDMXUrUiu6Fw
S1vs56iwTtzL0Ctxb6+VROWTT0J5rcvyMkaFsw9NgaNPjs4B0A0CSqZYMcTkrNdXTRnA5azTz7Jo
TISDhGmbttp7ZFoV23GqpCcbjEYImzMQ6M1HNM35BgQ38AK0qRuoqBGZFnZ1rYruPg4C04XG+twL
ss9JhEi8ukJy3Vbo0kSPXhLt444b3toFozl5rB44rnuxKTLmEH2u6q9TlpPm2oc1edCDvxps/cIO
f7pUjGpd2ko2IazsjgauhrXeJAo1kYH3Q9PkqqDkACDPlRmIBAdCRXazFSj+kU7tQ2jJj9okNh61
5GqYs/QSj5N9jhz/ahsp/QRO/DedfdHemcIRfUuv/1ClhhqgUrv8yeh5DKZZcAdPOGI5lvNUm3Vn
04s43NnSEG/kmWLoTQSUhLyyzjzj4zU+jGZHH5N6nAQsMAGsrFFGaxBGIRiJxui8VFPHV2RlDuxV
ezoxCM+uMe4vOp04/1R8f7iTzObxA+F7fzPaPPFKWwV6w5v3mnKcvUprEYczw/f3XRZmBzTg1kbU
rbh3SoNgvQlZ5DrIFPFko8eD26xj7SWz6yFHGnikGS89RNDVC/s1+LNKVZ3jIXf2iu8sUXzsa1H9
lIuEJnbKcEWahH9RcFYtLrDnqUvmPVhyfd1DPVsbOsECmqbhWR/SDy1SOYgLtoRdVj3PUr+oQSmu
QdEIHkwOZRkU1HhcBfqQEqM2OdYzqQKpG81asCVRSznoDgCrGbkdU4jiyTETVVA4jvmEzc6PC0m1
iLZ88NHRTaNur1RjfuVyiHds3qTHUhCsQgyPAlMdNSjq6wUVxZUiqZQb9T3DVbzTW5Wps466mfvp
Zo49q3ecq5sOGsgqVsNk7dileeurNLvgb7/U5aKhJdRKsL8U5l4poqc2VZ9UO2qYfcL56As24slU
GSs/r3lKcEnYtYPWFreH3prPlQI6KZclNcy8mWkThyTfO13uybF8s2J7F/v6TZ/s92zsP6mlDGrc
uN9Wg91eQzl+Q2Evsdk1medLi76jaT5DwgLg6k/7KlLo8irwDWo9GDfuufo8s+Q81ZzxuyxWG3Jc
02kXsiz1zFJPNuBrFHFLtCI5wBw+G9H0olfThxJXHS3bMD3ks2juMWtxJ7QBOe1pnZme1mrXssuo
M+UIfSUboILJaDh2WjdscjgHL34zjS8AsGikdFs5E4hx7tKI9JeSFHIW59E6leOD2dvPlmMeCzUh
hyRLXOB+HHE1upp6rN5yOPeu5g/bsh8PlhXuqBpcJrqnyZL2ezVxkBJ27NJQ4TLrHoY68jCFukRA
35tlCqOLoZwRMwuJRHG25x4QACQMfJv4u+souhtqQCvsyWt+qAAEDjCp2g95tLdG42JFzqtTi2M8
GEjQgGQF8SGo5M6es8dRCnuTRtlaRN2uK3heOtFdo3SPfVg+1Zi/IALvGKoC0MpQblDFZP0hIN80
JbQdENN3kI0eCXzuZLJ6V2bjHaGbWw/4zVRO27lsXK1SvCKovQY62EtsZbu5Rw0cIrPuJzQF1ipN
lWMNdaHInaNOulnmQy1k7LAZlXHNlXEDkbdxjOy5zMAZR/XbhBu4YRwzLL3NHByCHP8gbDNuq41U
JkzMmbmpE+3BxOVT1igadAEoFRPqkw+ExHA0L5UdV9FMbES1wTRGRQu2wWL0b2qcb5a1Hpi/43n7
lqH1v4yZ0+wGjSy/aT4M2lC+Drp+yAzcA/2wlyHHeuSP+yAgqwvTAEQUaoS8PyHb2NKZcq36Otnc
w34hI41453t+U0zHb2VcuwHh4pwfbpaXN9ahrxap2sAMObSFecqM/D5vmCA5AjYYAdNAilroBipr
ARRfGUwAyzxhmd7Celwz9LjpeqmvgxgpdsjiqLU3YNDyEx/l2TH8x7YljFL7qg/aqYmizRglNznI
I9rwxG3S5hEcH7GTBBjOME1jxs90O46GzSAIToEDTqCO4JqL6pwSB9lzouut5s5V1mMnEIi0B/0O
2BDyYed9yuA/cfMFHB4MSJXdqAG70GdtbZrjKambc2OXPC/ss0IqZUoOSmpwLytAnH36/o57zBnZ
/K3KgUxzTvk7IiJPeh+/D013mwK8W5HWHrR4XoeqYd8zWZ8oA2Cn+V3rmchygGGO0N6WCSbuKqLe
xjtA8sy1iYKUcxvfOPDvUrM919SUs0iYIGjM1nj3SY+l0HDaY5+H91VUdqva6o8lwR5hxyQ2hU0X
hc6mlOoReseSnkGEBnOnW25kJ6lnpFAEw31vTA8YO10r1o5RJ/p1rjeD16HNAVnD09RXYBXg0+xg
hAu4ZHAEIZkh5sFMGct33fZtRhLdG2SAZ3ib/VZJYcknjXWU2mS5BPh8E0PH6dL9GMNxXw/xXhaO
O+bRWx9ad6yMnjQjtxm9d+8IswhasZ09y4hHyVOrZDnIkvPcOuEnjuNDiHnKj83b5MS7wPZ5XLLt
USMndHEJbEDc3A8GUwXE69FajcZjJVW8l9kW+tATdt8rIslmhWMAqUwgH7oob9Z+3a5lkJ6HPvu+
GHfGStuWo3J1zPDDaXplzeAF6h2d39LLFbx1qEtXmhO4osnRAK3hO+M9NIb7TrDNC43mkJfNhfPv
Hb+OBBtmP5F6TqoI0h6ilmwvYC24zub8atXJqda6ZOsr8wsr7NWQjcfM6a5pSJgnKSrihBsjelAD
GnGli0lOmVnLDaTzUWn0WvcwRyACYqyloc+cJIFLhguOVmsfIuraWw4WE1Uk0wkPfQ+Wcr6UGMl3
uOENetEq3TdTZW2DUdqXlGfIDnel+jQti0GiLqn0VRt7gqW1zh6eVYVDOGfiY9d5uB0oZ1+VeILb
U0N8OmLRVM/oT9s1QN602hQVlju1Jm5dU2xzwyaZLXKVJrukTcOHbPbjz0TX4ls6VYx9Egf+PQZY
4XbENN/35JlAiwsFbyZygh0+KPG97x1GMTCiusUAg/Ys8OdyU4nwMw1HH5JAJKWOlyno3pShmjgh
h2K4qVVXDqRMQ8z0Wi3Rdvzbn1D4NPjNeX1XsT7cFYlmPeiRM7+YimGjfe7tCzpTFTtjSsvsRLAR
ml4KL6zT8cbsUH/zlVC8D4ySd8WQOjg6U78kQ134RFroJRQ4VEGsedps41vRAN9fKN5EeeP5ZQMS
VuMMA6wXfTiVpTOymDvXHNsRD0ipU49PPH3idjwa3ahv2CdoFHa+c2/4acqSuaFxTCkucIUqmr5R
GZPwYO+HswTodrYng4wCUnuGZwhZI9lavXXoIZ18hBk6Q0L7xseANJOVbXfEV8OofBJdS7ClHnwP
Ek6BYpoizE4DB4DqiHLXaHl3sDt6IiLDv8Vh+G61RnuNGB8gtEsq2BhSdFDym/7kjEmxn/BtPUAK
uNfLIWIqw2DVJexNXVsFJtKEXYrACsYnkQZsJZmgGtb8mbMchMbkOMMe6Xu6LRucNq2YrQ0cuvJY
FXXODcSjrQoEfBr1QkBbvBmZu907Yk6OUWtsUSbcsRvS78Nspg6uar5dIOtxiQLOvZ5q+2VsRgLf
8Ft5hL7njUsNC8gsSJmoR1PvtcxQXU1n1gTWRbtVkW+f/cJSLhP8J6Iv+hEqhRHB/guLPr1q08DO
DJrJUdbjwNkx+MtpguRiNZRBd4maBfloqPHRD2V8Jwrrvaq1asMAqNkEiUmabzLjIiaUOFphQWSw
FbTtRfTWArOM0b1xZxjJoTMS58HB84yjGabEt1n1RU2AUp1tKotYL7gnGe2amWPrmbVu2+Pfoein
fKPHt+R2lk3dUhbEbNPrEJkfuWm6PPv1KA/Y77AKJSWhXUU1m0w6wjLpNxnsgF3HBrR2HdCg1P6I
7R7VEqKIa2C7W7MyRLbXBrNzzbJOgbQ6KWTysby+jAl+oQmv1KvaqNku6fEPOhA3Gem0BpFWY8G/
qZiX0m8s11BixpTGlAEAi3EN/seMT98oCYj24KYqPAabEbFGjLuNQycQEBCbwKerWHigr46JDepV
tyy8RWPIlsu1zFHo+/9oQ9jZFWtJL+ghbbPqsAOyfdjui4tZWU27/Y8kS+LG1JlZlLHDbgvQAHXX
xOU+rsGdhs+Bjz1/84uG57/1eX/RrH8ZZfDwvf6M/uAW+uUHflOO619QNWnIYh11EeCpiN/+phy3
yXAniY2vLX6hvwvHzS88f8CHC76wpLmjPfurcFz7QoKBJNeU10CHjjrrTwjzoFkvirg/uBeQYiIv
M/ELYVgXP8uuoqiJHCtAm03MTX+IwoS5WFoYB8UKig+9ULsXjRByAlgYQrXT+K7DglmHWltfmeX6
J+CQ8tOvyhmXaGTv03AKX8KYBHOjmyULmph0G4uL+BXnMGvyFDDuES1jfnPYS0BnJttjwDB4p6QR
7encKhdmvPU9ytzqAhJjYPU7dDehypZA0a58bmYlWOdDGHuDgehLY6vnoYNqvNrRlKeYAZHLZCWg
yoIgTaQx4IxZjNUdXA/5IGtMhzqgkc/CsjtAAdGwpyDOdyO7yLthGubjCPFlh5VSI1lLnb0Ca9KG
+VtyKpqBIkDcAkIYg9G6T1U/Ws+aSjGu22sklDrr7rHjY9D9D8cOl6cewUg+tA7JdHuNyfEbk1R+
9yDyIkJDy5Qcl8yqtgA0NjELvhXMu4Omp1czeBqm4p45Zb3jkTbcOlTyG8L5AmclgmF4yet+OuW5
DUxW79rv9lBK6NQpMNRZWzBiEPhIP5s+1TgUD5KhyV6Z5GMx58Nb4jtwgAOpbAc1YC2iX2BxGNtZ
rfM7Pys0mny7fBpyweDI/C/2zmRJbuXasr8ie+OCDHDAHcCgJhGIPvuOSU5gySSJvu8xry+rH6sF
Xr1nmcl8mXU1K7MyySSZ7uVFBAJwP37O3mt3IAoLrb8LIvQjtWLdhxqWIiKpmGC3SdM9tOaI8moI
QUgGCO8v3S587oiGMeIMiDHuG45LKD3RDhLTRIvzuQv7cJdVZnvNOYlk2DTQdqXPdl2W1qXUfMsT
RXvFIgbVl2DFsOKUOQkE/6N1IJHIo1bzBhl2F1U3PrBFugwIdWYW3XfbjG5kYkabEakDlvPyiLJM
X7fZHG6JhqUjLudT21M4w/nVmJWlZf09FDhjgw4VZ571971YgieaoAtpgzYwbdqq5EM0Rt15Isci
bzMldWDuPHAISU4G/L0TYjj6NQHO0kZlpJtNmbnVsfNzrKy9OMo3Q/WDhnq2grQwsDkF48Gujj6I
yHXQmGz6IwgpzL0euipub+j7x6ILN2PeJ+e1S0UYuSSmwp7YOUvrHteC80wKMAM1hhYCLZrteL1h
cCAb2DlUsIPb4a4ne9pFOio5OaVkkdHLN2qNiqHfEk+64swIOHa2MFoU474SUXUUvfuzprhmnI+g
J25PUOPG1WhOyJhaezwPEV9uyJ0FQYacvh/iEzV6whBY8sKZYQ+NODmZ6GmOPQQBEHkMTGujWbdm
bh6i0jQvmqK8aHrHuh5xOjDXrADp1vd2PxSXhiOvcwEdELAEE98+k9xza96w9z2NzJ7OGuBCN7VO
AEk8mUi2LOAmFvC7EbcttYuaYCKAvaM0seqnubXUqQ4da5dMcPo4+VK4+8ElnZJxBUCQQEdEBX1q
DA8dBsZtV1TdbSfkeeto3KtQ85g2Hm0Akmlu/oozSNJWGJ0rzhIPST4Lr0yRjlAEO9PCtHYsshyH
4RmBEsbuSjcf5JhVHhCd6ORW2tZkzI7BXnsE6UDiKkp5T6/DO3+uPdVGxS6fUHWRDcwEpYjssyiK
ygcLKOIa1/1zGsbXpD10V1FjUUJa5wT9LUywh8KmORoFMc9kW976YfQjn+wnu6suZE/QoB2hIVFL
TZ0V/p6AsvhIqrnFo67qg5YmPc3DLDsXjqmtQluD2Dcz8/KB6z6bZEKfRUGmrwB9zL/quEi83EzB
s6cqOBGV2eygObHcNTqHmDiP/XVpAH4AFpJuG4ZltHJS3qeKw4kF/GRXTw7gliFmihK6rIauH3pD
ZA97cjoD5B4JA6SsuJgHVJcK0gcDBsMAAiaQoOCtOIE1CG8m2xbfosKSULDC1rggnqC+bHyEL0Fy
7YuK+XCauhF/dj5PiWn3XSc3OeWp8IfSErU3ejd+DGhKXth1U/90SQP+OfKzHalSr43+9wBqGL/L
GP7uVCYVM0P/xBchjS+FBoMNlEhs+CF9JY1D7aBjz+zoR4u2hZK9Mr1FY/hQoCm9KUWWPjRL0SfU
fCCVK0GfJfJrDeEEIlXqsQY0MOpJDgir3M02izNrsnOUkBZaoXjWSPsK/Yu+Sp6HEPoIwK1sXWl2
6ukhp23e7Uo8lWFEmnLHvP8hchja81UX9ndkBuYWsAckVJFX1U0+KyzyzZBq6CsnzTo42qh9Nfsy
P6P8SBwPWqN9Z+maI1fQbbuvNtA71DUyv2q1rj9wLi3OCF3WvMaKKURFtKAoYWjUZybwZ/r8TALv
y5xNqo8Ey0AERPd7p+P8pWnd+3siQsoH0n/knQWPp1wnZbh0KNKcGIm28LWnqou6m16ImiBQJ78R
ZdjcUoo4i6ZCrZlV0QwHXYNowEQap7NoFa4cL3Efz+c9MWPHkGPXTqLuu6eP/8CIhkesy4qTW47m
MZrr8Yn7gcV+VlXxc5ppNTLC7H4F/E2Tl3KOubenMeihYwlWSPD7MK9r82pRJxjuAh7O+xvRyU3l
yHpNKjyhrb57G8ccWGL9Ar3/jZYQYmcyNe8W+1DnpveKlL1fUT0wiDOJCmymXSp/OE7uadA7W6v3
QId81wVgCDvxwhC5PachfwLYUvhnTtIB94jpaxpQuXttzIBCRQubViu/L+XiycSkdZUFDUnS4+w3
CA5gUPkgocm2YUAdIBHj8YXe1e1cm3cUlJcn3Jb+1RzIe8voBo8ywjzXU5ZjHT36NrdDjkHmvDF0
u7nuY0Pd17xOzF/asbqNbVOQtmC5V8iAGd3VDBCjjm3GTyHEdnOCdIBsZybi0JAjk+ovaEvicV0I
Ospuvk+pPUPnoaPfuVm9K/XO+iEnWD3UXshDHIhDHV3666YyTrKY01tg2PY2QlxAQ13tyJzsdnZo
fEf8+oALr/MIp84vCreGEhJXrOqFD4vZj/b6VO0E76Uk0i9wip3wbVZJNx9Xs7D0B1LzGB6TQxic
2ITyn32MSDGboW/Mogx2ANUHcxWncfCjapInW3PqS5EZm7gc5ZnJyfpGlsQl4nUJr7CfiK9V3feo
FvriPlCpeTl0bbNX6ZSTqsJcqxwApeNui5/73PU3fUMffE5M8x44Pg0BDmDOLzqVEP4Fk4idKCln
ic3wpJXRUE1Xieovp+BIAxIYUbaTA9kLwlK0jFS0ibUwvQqKOjzOhaj3YwMNEeh7cKk7PRPiiIzI
jQ1PyzMCWLOSHfZAiPt1h0yaYUroXgxzhRNTFoQ7RL1R3NuOapjFIlDXGQ4QnMQyHpkIw+Bmxgxh
JW5ljdbvlOxxOGxsw7/F+xk5RBSQ9q54KxAp7TpA2+Qi0jk9xGmPIs1qmn2ZhSc7AoZfI+g/dSH/
7HpS4z4hnvFQ12V3mDtbfKkcpGOkFnJcJ50R7Y2MFNxX5LUOPMMo2nR2nU5rzkYNoT/SPwu6JiHf
U48DdyMi3zjimWubjcWEkFkCOci8pZZGcSamAArT8pwTtV1+q8cIz5xkSB/lxePQMj9azVM0ZB4P
fuDpOvJ8qigDMqEWkmbe5P4p40XLwRjW9MqoP81NjWUPgPUwLBAw29XumDNOM/ZDO6CRNdH1ZdBq
7sumQuqXNiNi4XLuvgw10ZeVYzLxsVQ9EeBKY/ouh8xHyFETLXmkMVgyoES6z43TnQejZUAbhgvK
rjTtu0kFoDuh9ic3aDmyneb4iFVygFX6ZBFRMIF/5pfPBGJOB80rHa+S5n0y3aWD3ayVGWeXrP8B
BhkKuaat9c0MRPfSJ1oCG7qsn0QM2nulxUnxS2jN/JQUANbaQA3bsajuepy1ARSVeljPOYWG1VLN
idgQwMUq80IL93KelrkJe5KZ1Muss6uPcV6md7RLYYqT2rRsIES0m3yAIQ2sb9yd7gBgClr44qIo
YNtty9KWZ37TfS1NXXqp02oMULtI7qXRzwyo8fwQwKHyy6mLxH4MO4ZMZeCu2zqmVDG1/miwOR+r
Vs07KIQ6o9NCOw30SoDjqHnbNY5+glGtbYCAmoccqtA+Rm2zQXQLsgYQT/bYTKU8xKWzIJjILp+V
wUzUzqY9/xcbqo4uwto1Q2J8QeM0Jx4H1hu9cr+Ta1CgWUFQ3aMob9uMLJy2YiaBXZXDV8WxiLQI
lp7Wmi7hCprrENTfShH3cuqVVza3pB3dDLV1dJpY0rozrjgwfOvcH+YYHARpO303wIbNImpcmqWR
PtwUnPiQtQzuEe0UfiHfig48H8m6bYf2kQ/61e9zSTRB8UUbIneVVHH7pBLr5xCHTFmgg4K2WhlM
kmGUnI/VqK1iHxhXY4e/TMkboemgVgk348Dg9hJZQfZldEr7bGQ44jaa2ACMRfCa+ee4YPp1MnTZ
RW1aOStQ6uznaYQkyLlYntsta9XkS+Lf0BKUIuLIxaFipagWPX3ECDBRXY55DiaKqpdoKvPM6vJd
lBv5CYf52qyT7Tjn8raeM22r+cW8qwz5tUes9chCmOyHKPmW6zkUIbQOoYWdyNCQ/E3zphSF3PHT
F54vGrlv/eSO4QjxCFpMZzh2W84KHOiZ85f5TeH76PqsIAdby5Qh3RVl4MebiiYmOpbC94DKxzv+
YLUhZPg2iufniZYjelbIpcRmdx7EKmRMEDi53faDGeVusbKlz5jIjbvvMVPItTTIZF3x6mzMctzC
2C9XvUDmY9u9e4MTjFNRTasWPxjk4fY8SrL0UtK1IZgvUttq6tRWtdZGytpBFkVs2AiuHEXLRBAu
eBXGtpsWSaxbuc9x52DymHLUz7SPR02czIh0DuY7uDCc6r6T2m2tFbAJK3wgodF8bVukWxwqeV4l
P0flQrutetUjmMPVkcdsSENw4RuGRR9+mi+NMf02WwzabBNVHTpVWsiy09ddBlmgii6EVgeHkfOy
XfLPEE60k1ToKwNYy5rmitjEQbaLaGuXcqLgQQtIAcLV+8Z4ilp0vuQCfYtRw2zygcbpDFYeIJq/
BqGWb/j1aElr2LOdPms3jlMhUkzna2Q3tzRMD1XJQ6YhfPJM8lnWzM+ItQ+sM/ZbqNn+bSK+a2Lo
d5aODqiBufR9DOgS0eY6pr39zW76U0u5XqF72w01mzGRmLfsFc1ll3blMWMGsNbBrAYdA11IhvOB
cO69UHgBpIWxpW6vYMBBOq+RObjTvkt6PBoDfWuawesyyPNDSL9vXbUSW46eyutaWdEu9ZnGukM5
ebTNvwxA3C6bBBQmmcGPRKek67yId4nfIY1L/POEenxf+njNpxlmlpk190MWb806Piuy+kfpYM+C
8sVJle+1m8ZoPuZN9WgaTIyyxr4Dg4aGKSUOgBWm3eWW01+k9AsApGr7zqqaA0f0JQ6imDwfeQXi
i0Btwey1BJS206bLxLVbRzZrqYZOvJ6/KxuYnxgycShT9CqCIRGRastsH3IoZfQmS8gsDhjKrWFX
jKuokhKJDSp5je0Ziq9+MBT/o4BYdxIZYb3QC01iuIIVdoxNggXMw7Cnn5dEAnjSjO9H37zQcZPt
nZphUFLR4nH7miO9mkYP1HAIkpD8pVUdt/IpYDq2TsL8thTjU2sq6O2wD7C6MLcIoLuvohJ8hhHT
xagB7VWMslclYFU6FNqNUBVKDpfjJslWJN4Fe8Sp1Y64pwjiJ9UrvL+9KgCyB4uyi43n0sqcc53C
2u0n4pkN5F+MWskw+tLVRrzX0ONvlayjMxTAPDbdZmBFuRC+QgrEc5LviYRgu8h8d0ee8jWFh75R
DDNY+nFGGQS68KYfx4kUEORD4Cp/+4P87ldIUfbTmcJnkmeQRiYT+AqCOFYsUYwvdSLpq8qEsM7L
ST0V7aqOjJXQbW9kX6/V3DX48WR7k8F4daP0kQFndZhFtugLQW/Uxhm22muVEyxuauqXA4LTivxd
Us5f64FyIkLKjd7FMtczDQugJFG905T12EoRfHNdmKeES6/Jxjor+/DZZlNcdQjBKeNi49HIuPG4
VNcqlevZ6PtrIGgn0TZbqyRAp05kt25Hc4dxeV0iuvMCO2fIjr57N1rjqQkah41jGrbzZD5ByzsC
1z4jb9ZeAhvMMfqZZkyltOUJtHqalS3jv7qkRpcybxlVKturHTM5zUgpx56fyx3qjd+ElE4ZA/h2
njehTfZMm8QwPmYmcP42UtldpNwDeiTBMsS5D6oh2JGxnTjTC3cy71Vo/iIpFavSZFgk70pzq5E2
f9bhZjhzmm961eOxxEcXkLqJpeAHMrd+u4wP1x1nQcyt+GnCocR1YA35d/ZZbKQyWaONqfcJ8TQo
UUtCsMbcq6uftSU2hhovaEIvHqHnrhkfRYztr1XgNRSmvn1cB/F5NKBwNyoh7+aAxV2z0Asn1hdm
9E+F6M292593yPP3VRk8J+gtN1Olj2fDhMWGMT7wcNOnbGlWLi47I9JPQ8dmMjYTaXaIQOZSXWSZ
Og/Rw7phMnP3IEa7KIm2Qir9a8SswRkFnBBGaHucIOtR+9kUG1JsVtV4BYhpMxj1DhHmND90+te+
EEsgDwcrxpuZmfyEmL11ypQCkhjEKzU3qdeRGY4NKetpYYVfmjjVDszoGMrNZ0DjjTtds+YV1HuM
2J1Q6IDIirNFPV/TzjQ9QjGJ+NFr7Ew4CY6Uo/7ZwJsVafktNqWLVlPDDsNodJ7a0EXKZrwfGE63
MjyFi21AdpqGOBqQByODR2FlEFrjZlPMWniykjg95/aPW62Te7+z+KBFmN/V7shKBR72sdMepdtv
xTRu6tRWK+Sz/ZpoziWKx6hvrWxppjniGBjzIeFN3FGSPCst2vhJcNJrAc27/5H7xYVl8FByPPrh
MocRRYVmIsUZWQS71A24YzO58/j2UEputCWGLIboaunhfFSzxKEKSnZL9siuG33jFI4ITgkzs75M
FEqrysHmZQ3MTMHT1kQ66vN54KNbG/2m3HKcSim0y+Za9ESZRkwMSPdIc7q3qmXrdqyfjUTzQXfF
GMdn0+bj2KU1fk142TmAYO0dbqdA7lXEQwitMSXlLzkYMaoHdlyonavI/lqixmU72tqd6o4BfN/z
mUnRFpEWSCNSByJ7jXnCMmiLQ77mfJd1Vx0RVahtbusOIVqdB9k38qTxUmv0voabrpUVTOWBXblu
7nOqpgjFxqqusS5mxA4fx56xRe7UtPsj+3lMLbVWlBKT3mi72K7kqVbsVDTB6pM15ZtgwOeoChoI
lc2L4FaovmjMmux6EQ5Y3Z4VpmYQA9a6lvkgV2oWuBY6JuYY68DanI9zXZ8SrNb0TQYWld+qET9o
zmmQ/gKmW681v2LhNaj8NjMBAZdtr6tNGmoaiD+2SThWwX4iW9CjWLuz4XjvWy2r9ppm4GIuDeoe
yyCCZgwHXPx14Z43VY/LsINRu41zCRqVgXm6rozYvkfZCEi5I0WjoJw69KBtsvVcqTBEHdLl57h8
WJjYg4INUABnF08cnY0qmTwu517F9N6/azpW8VXvNNpaL5bUIHitMHYL/ckqujMtUxCUEVG6YCG+
CInSrXdZ5vsRVVtvVfFBjK5PqgGXmIz+tmVf/smPW2363CGNyHb6YMUkXP+ipY3+I6S2wTvpp+FP
LJYRp0k6YqR5lIjl3ORZNpYOq8DWn+poVjuFXPCxsMcRMy1yxBSK8rZFS3AMFc19xvaSdmhkfhWW
ZZzTEpK7uKbQ7FgIL303us/m1j8bE8yxIaeb773eVDU8KBfZqathFOrM8KGNCaRZJXAoLvIqS87T
tk22xthU69iQ0fk0dOVjZ88usizCeOlONVS1KW6hxhfn+VjXHlKrp6Cqr6yI+UGo00vCwq0dwia2
L3ggOswXzBP4wfTidoG7nrook19FMRFlGcpgeFhCeo7IXAz6TAQqTfCmAnqRg350C8J3JemOt2NM
PaJSAylWlrd4q0YRXNop9XBaBGoHcx2Ht107XwZrrH/0knQKMM/FtvCR5g+1PuM7jK2VYeLgxI7p
ZXClbjAcFgchyuYxF3I6I5CkOBXR7P/AikUPLlrlgYG4qq0tnuos/zHYNLKtyDa9cm7uW80gs6PR
gvlHFxXAlCIDG4c2mqdifIiR8z/ZY4uFtFXtnuTV7hpNXOA5M/IWso/SHRGN8Vo1bn1q/GZkC6O4
gPS6vDxYaYCFAZxHvlNQ41XCv1o0SHtdGNbJCDoycCAOUCHY6XPJDTjOOaNXWgyonLR5Zo4DI+qm
5oS/+R8WL3KdOXRv57jHaNi7+cmfG0lfcyYUCm+8Bx42ZImx6qu/L8f4f4/Lagi4MP89qO/QpD//
Ufz6x/lT/pLUZ8jff+5fPCTrnygkbMu1UWUb9HUF/Mm/JBea9U+HdpHpQgY1lWuARvov0QUUJcuw
FzzrYrBSL4GR/CUAfo60pW0BNHVc4++ILl6z+qRl67oOCdbhqEVLQ+pvGEU1YQJibgPM9ZQPtCCe
SIRcDupo3doiktd2EO8cLEEbDCryM2gRopIXco/fFzcM4bCLAmVSQl+oRi8ASbrQ3EwM9Ecdq8gI
u6rGLUrgMFgxvnG3kW4ITLAjocBlU/qHptJTc5V0FR51VZBPiVSD0ZyWO2cNBXFIvzhpfp9TgAGq
JD21A/+nLvXHfmJYH4ZhpZ+408xMEZYzWE54l4xsfB4Qmo4ESyDWzkiWxD0n2y+1LqIJqVTW7rMp
Ej8io0f+WTRmH27JJ8QioEUCT1w6lXQt6unM90P3Opuy6Fs7WyGB1hrjJeb3w/iwDHaVlsonTed9
X8VMDRgv026HV1MB8K+FXfyaWkOeO3Jwrb9u8/+XQv2HbZnGgrQk6RaA5fKm8Hj/9+/r//5f6VP+
4x+8tvxX8/KVffcf9C/JlPFPwwAr5DgKQJkE4vuf7y/IMpPJClBjHl14UQpd1r9gm0pfYJvo3ZAx
Ga95r9L9p2MLw4DEaEplWdL8O6/va04VL69EtYUmRrdNx3bZ3l+/QVZN5FjUg8kRBRFCbdcN+6ZV
xyquezI8wJC8uF9Xfymx/pF32VUR5W3zP//jvctxC3hbmcCww4CxffnCAlCyHHzlsxe76AZLHJL4
Gmm513rmbzBk2p+sEK9Xp7++3hJJZsIzNYkWWehgLxaIpDGlW8kUkYXGfwyDgdNySpFgpeOE97XB
4uYXU3twmUVvXTEb+4+/7xs92u/by9qEHo1PACr77fWzDq4Xgw8PsaY6VDqY8zyW6e7jq7yGt/3+
loLnSlqgncGXWMtdf/kt66A0BLMmT5RDTtpfU2zJRCmJ5IumzceXeueGsswqpHrS5vRkvvkB67KJ
gRFNdL0sp923rkZ0s6xc8vuKFPZTaOCHcWnyDyQ9cNwoPvmmi77wxYr/11fl4QeHwtVtFv/XX9Vy
0H1VkrKrYuKHvoVC7kbxkZZ1nZeNMpCRbMUZKF7pVRmfZ6SyMG4viOhZ5VoFo0IN9JaSxErIIC5C
1Ok9XWkPZWxwxVh1+oG51X7Wyyz67Fk03vuZhHBQbtP4ZEV4s1vF7hx2GQWkR6CTu1G4uddV1wbE
kTvaVTayY466du7nvsFeg1MFsBUqQuXm+6bQ6JO7YbQXDokZ+B+1w8e/6/K7vRBOLg+qYNwPbZH3
hOXqzTowEmael75PloRB1M1QgbxiIMnk3u/hIdjwOCNGGXUlxuPHF35nReDC/J70v/mXWn7wF89u
AVmUAx6Jm2RAdEBYmDq22OW8oat/6X3zFwwaknPws3hn/Vnet1dfU7Fdm0oaLphrMpzePD76QBmV
Y5HwJoja236QXzgn/pyS1MXPBruUHb79BAb4x6/++5I89FKiV1Vvn1jR4M51+9nyEBAcMZSklx2c
oVoI+2+hFXk1uNDvhU7paG0Rhr++k+TjMYMN0Ryi3iZMo2myc8A3JdOJel4TGtR9shT88cv9vh57
BgsCe9jbyk8zoF/0hI55feEPV0OeVuc9iAFMcDWHk9xo7j5+Un6Ld9/+eATHSNDpNoXw2x8vSzr0
kooLRhnpLGkJw63Ogshjm4m8dkq+Nn0wnjpVtbc4fut9BvBrQ0po8smi/v4HcVhqTduk8tXf3Gmp
howBoGZ5hEbN+y5uqnM65SbjX0RzmVFmR63TsJY3xOPOcqwOdTLki99x+OST/Pk4G5ZaKgRIAlIY
S/Xy8uVRZVmGHLUl3lb0wYpsol1hMSyyGBthwy2BKmIa/uRn+GOpUFx0EXNTMBGB6r55h1SOETax
XbStGtKeBCzZmNLbZlg00dKO0cEMVr4LltGV69AuyUYWZ37UrRkCAFRAl/b9UOleaJsXZgVHzFU4
HSnx208emHfuDrhXyaddjkeQ8V/fna6yckXDF69Sl94oxfAsMP3sBnTk16KN6ogoNCf85Jp/7E/K
cIlpQAbPzTExrby+Jla4wHdY5yATV9WpbwhPYzsFCMTqekfS1XOh8aC4TuUj7iuyT9aaP7dHLs+h
bsHcqiUnYPntXqymCkDTlKMFoHuCXwpeoLhzQGBj6+z1A2FmcsUKIlBsawTNOonL4JiDUxtbxW7S
UaLwsMmNHBux7Ur6VfXArp4UZbdRKNxhDaEq+fhpeu9+cbq1oMFSVVBQvP7A01RgvO5ncBqmcJkk
avXFXNAaYywCMqeIDhU0TuLzflI3JqePr/3Og+xatg23XnGMlm/fHmTNEQ0cfitJeN4Zs8aQCN0s
ODmZgIUZYAJnU7wjA3r8ZOX8c0vgV8JAoQwqAQ4Gbx7MBjacaCsapN1QJ1AsKNW6vI83Wj5hzPiv
88n/1X7HTqfDJOGpWErQN89DVcDDBrmpewg02k1Vl5QW4+JsNIxwJ4WIjkx2rU+ewvd+05cXfbMq
oZNz29zmopGDpMewSnuf+/nzrANvKe0lNRn7OiJFmxFU+XfLCV4A6m0eFkRgJBxYr5+nroM4ReuP
9w+VNsmRVQ2XEbR3kqMWz/VIfvIMvfdTLh0YSgq5hCa8uR74HOIYSbr1LNgvS0cAj2iivtv8mdXH
P+U7uw5fjfLMMeA0g+x7s7RozHUgUkgIU1mGSSwJ6NfnfcUxxsp2Lma+dUVDfjc6PUwebckOhNW5
yfVQfHKPjeWlfL0R80lA+VHEktVGhsTrm0xOT1bkodCZIzIhQX+FeTuynXWeL5i0onQuta6HHAWU
Z5vKHDt/Jf2jmRQY6kU7HgsOzIdP7s7yzrz9TFTVOuUIzS3Oza8/EzBkCwYNWjMSr2FVhAJdc3kt
plkQDjjPjDuyAUUCIZFIVkgdqSsMozWLH3iV4ZP3+8/KiDeO4gAkDKWtrt6832ZaA4MoOnpLAhAz
7opo688BBb3s25VRqvj+4y//3kb38npvFtGYV5gMv97worqK1yKNsTnkJVYGVUb7eNLs65pEsk/K
zffecqjHruXoumP+sYipDlO4jVfDy2JCHyoyFPYqm861FlUQca/RBhl1uurqjijHqk0+q0Leu8c2
qTfEwdI8IYjq9e/tRDMnIejbHrnx6kCPsDwzdE1trQF3isZYZCNTbPf5cjQM7KE+tqY/XvC3zfTD
3YEWXklsdJlCGm6sco3AP/5kGXzvEy5NUVdnZZDSfotUJ8kHUiAGD3LM5c/eTfU1gKd2XfXFsJ0I
Of3kqftzOxOsCxYLPa3ipa/7+o4MlEJTwpmZgVfoYz4BzqvXOc7SGveSqIxzV+XrtDGCh4+fvmWJ
e/3mcV06HJxvTJea48118e2oai44tEoIcDeBqxfrngfmkx/8z8eNq0D8t0zg+w4r6utvB/ajRHck
DcSL0r6CPWOvXXPB16RWe/CTCS1YEWb7Uvo/nNFxPlnm//wtl6svFYrF8RFL8eurkxKZDYXOvYUw
DdPVBocVJk5wn+aliZ0i1j5Z7N/7LU2DhiHpoIqrvrmnUGL8wE8boFtulrONgQeQCFSptLPYiyQS
zDbH+sbgdPjkqX3v17SoTrBwOsqwrWXDe1FBmr6oM9BywtNzazgPKF+8huzIT66y/FPePjOMADhF
LJlB4m1frpNE3DR5Jzw4lQyfZGEztZo6ZNbIUz9+PN+9lEF5Z8CMABfz5sEx8QvgqOELEQw5eUYG
Z22c9dbrir/f3VxGEJzyaU9R2VFXvL53TcB42YKD6PUk+pC7lnwP4T97kWrpiE2ogv6Nb0Ybg+Ql
QQltv3lIZuWD+pa58KoYXUFTcRYVLpm7AuHOJ5f63aV4+4NRVVk68XfsbTqt6pePhdDKys1a5CnN
oHde75TOmvypbKuRQrmuktHd8E1DL9LMb4rj+ONyPPHKbCzWsCXkZ59mudqfn4YwQOR2tvzjmIO9
K6lNmFUe+fEJ4CAoDaGjUeUaDiQK4BwkHbk2rpeiJPYFO4wqQTW0oQZi6+Pf4M+tV/DaG5bJk0Vc
1ttFtyBEsacdYXhD5vT7AhdJq8N6jvXzOLOTPYSO9pNl/r3nmVkfMMOlqKfr+/qXyGPoCRUUMs93
e9RrC6Zi6qPccyqWho+/3HurELmLnCAYLbLVvrkU0lXSKnxrWdknRN+FRuA5tqgFt11fMznoV3Tx
9Z2qGJl/fOX31luWIL6hyemFruTrL1mFZmcR3irQHQokGR1pAsC0cq+DLrnpg/yz5/vdm8qYlBYk
Z1FODq+vN7RjbA0ae5hJutTGzDpJhHIebg2bR/7jr/beE0Px/p+XUm8WCWdKRiPyuVQ3RdHB1Ef4
fynYZdAjyDtp7tMFjsJP7qfxzlUN3WS5tTmj8O83V02iTC+DUFAeN6Z2lrlTh/QQ82aUqeowxigJ
3LmBnWvixYVNLrcIFFHJwD0+0N5CTA7LdoehtV73dY9wHdPZJkQ8vf345rzzO7z6mG+Wmb7PRTKP
PHHhAPVMlaK5phlRcKlg3nx8qXceMS6FngW/Ps/27wSXFxsdZi+yT0oODAP9mqOTznekcSUPLe0+
FpMZQPy/cT2ifJi3UYmxWLx+xHQ76ElPoYApMsO5zvSh3cMZltsaVMdunqGsfny9d28lT7JceAiU
TeL19bQgd9xWaYbX1AbQ0Anum0ZjFecWuuGPL/Xew8UJwORNZXfgBPb6UjPzeby6jb40khatpnqs
UjA+ZlcZnqMSgjgYxH1yO5dQqbd7AKsgjBdgTUQJ/dFEafyaH2mgicLMHFjZbGo3mFCHAHlZHCPz
MaxzMXR3QzL2Hha8aG/6mnsRpVX5WBrjKqwEuOLGOK9hsqarMozDs7kv2mZVmbU8mnPs2J5PDLV5
LGGaotspQjpSZbtxF5ylNrrtsB5sY0TilY2MSny/BIk3Kh+eXqvlM6L8qrQfENIAlgNiLo+4kkYb
mGTmYKedm+FqdKP66KY59lqF5Pm2smlTrGhXkoZJBJW1zec0vExTAbUd4656kqm5QF+laYAEkgXh
AwbiYLkNccdhV3GNzsEkH6ARlHbSfnX9NPkVp0aN9LiQFXYHK3K/WOTPtJ4NRfAxE0wkVohO6m0p
O6K2Ha0VXzLEqykqfQkpwASEBFxdi9sFo1Td6pM0tkMl+GONkVrosuzyqztFxk3bUVcBEfU3NGBm
YheNccrXrTIXXlIQNj8CSVDxaqLGRtyqk8+IHrpovjg4tmkW1E1///Fj+e4TQoMN+czCFjGXv/7i
DZdxrjWOxWOp5918MInhWJlNOGFRDqt/4w2wGPMytTEcnUPYm0tVle+InvyVomMxyUu92VkR9tER
TJW0Wu1snrltH3+935vgmypokQqxZbGkGOp3m+bF9xMh36sre91r3ITYG7eVJz0LMUwE7hlpeN1l
S8IPuYpOtXWnwFhgxe7aogd2nEC1roMIG3yVmvMh5iYiQw3b3cef8L11gToYEq2+TErE8tdffMDZ
aUbB76x7fpAVHorpdM1pAEsc3ED8WMlw1sf2J7XhkgH3dl1YqnwychXNAQ6kry8KvA3OBdwlLyF0
PED4NmJ4AuzsYmTlxbhgX8MelgmTWbw2pvFFaJr/h7ozWZLbyLLor7T1HmWYHVj0BogxJzJJJkVq
A6MoCjPgmIev7wNWVykTighYadcyrWgSPQA4HO7v3Xsubwbtg/hLEckaEXuRP5AbgfgmREX5hMwO
y4cQzdfItNxnOUcxwkuIfL9VSiNeRhmbv3fGVNsbV3LhA8VxVxgah3r8t8bq7lkOb16RjxRYsGEe
RDz92sjO9EcHU4XbWPrGw7pQ1YNBi6CEBZxllQLf2xs3dCb8GbxJOz5G+kMq5u47VmtByFeWMJWl
kaQvFiRJ9Pn5GL70iTN+nqY8+DhUGZ6wMAkh6dM43nqiy7iraU7XHDY4b9cSBb6q9PCfIgHOZ21X
NKq5z8RY+YJwJTpJkf0ea/UCB+Ctvj11L6wdkImotvJ6ubaz6PheT916dvoKxAtnmCoOqVqWDYZJ
F94hrqGNoS6drWgW6eh5flYNHePtWIKIVfJouED0IWiSp1DuA4clXAwt3iBFB/lYNsHeHWbONUSZ
jINaHCBbJ7i4iFO9feEX6ixMNXZE9FmXm76620mDGTawMnZgBVCQhnoHMVoI52Vc4L1Xh+K+dxL4
StEQ7+RCjL09/F9FEjaTHlEj9UxKLX8pKw4isXSYYOzEa1v8nmtd/HE2Zwtl65Ae3dwyntPWocCb
5vWLA1zgo5xlfSfhdXhGhKYPowSUP7wqSO3UaWPJvfRK0ttbjsCcifCZv31S84g1D5Uz3vG80nD+
J49mPR5xAkd3WZhMG1ucCxV/ZgV7smXTuHQTVx8w6AIGVibqCWMTkCBlq7qHBamChZM3uLxMngA1
FE+0hqdQBigqzQTyr4cbH7fl47V6AZf1xzH5hqqLgu3tVeuWBLFEIR1yHUsPnhbdi4deP91+8hcm
nsEJRWgkoPPPehRb4LBvsoEU8czWnstJx50cYhnI+nY8oF4pdpgFINsj/T931ZBtXOSlm41AiK0q
/+o0IldHQHolEQjhhoy+npJUMMNGLQABEgebpwcTi/6uVLsQ4lD1ZawcGlgtSXYaqUi3b8OlF8Bg
NRCCTqyJLG91UoM2I6AnU6+Kg5lMvSqz7zuVOKQJoMCh7R3YfVStKcqNpHARu3WwBDjzLsAfmQz2
orPN0p0RWx8cOciNm/Szf7yeCqj3aK+gOUDuu5oKRqDqg1XElIEaZSQ4oDq3qhJ7pMS4u7wCN6Vg
Q4UZcXYzzX2cpOrCTXVeVEcqB0rQyUNYNSa+vBY4TjgAAaKo6kUaYvgZ4rIxwzIc6Jkc1QxCYG/E
L2oQGifVirQXQhWj+1jiKbBarrWAynIMoIiCXyEFsoUHzZ8J/vJOxGcy3Op7a3Bm+DL4s0ND6zaW
ggtfJQ5W3AVUU8g6zdWdiBdJTxkaINaFJPQHdtr7mrl9Nho6TqmRkcE3z1tlikuDss2k1UhXgSrt
6qs0djpiKRt2BfF7XV2nTwbhQQdsBPEpI3nlfmr/81Yfqli2H2jQudq/NDGgpCysLEZ0B8NF21ck
B12FCznkNVmYIjKWpiOkLyPKj/Ok9F6fuOMngmu+ZS5oBMXCN3r7BbmwBhs0WzXnp+bcNFY3PiN7
GsYVmmmsjmB2hE2IZy9fGllDHckxUN4e7sJGgBvOBgBVHAdpsdoVpSHFGgN01i7WMJ8n0uIA17Gt
tkFNb7z6l56urWtCpaTImr8+r0gMvGAvwS+N4Md8dZoHD9oE4d2l8o7AHaxpmew3xtSW5WT9RnNu
MTAL6Gh69GXxf7VHt1j3MqKBjB2N7PYesibdm6hN/GHUcOX18NXKoYG0UCuUzLEBnWVkF3/jXaJP
hn6Jh4o2ePWdi0MyLgu0+aQ/FhXr75LQOouXQsW6jI8YO3lS/nb7sV681xR2tJ9aAbrxby8bKC+5
GObI12aO2qdCG+BZAJj2XEA7O9e0JviQg9tszN2Lizvi7UW+qrk0JVcvcFmbcZ1qAZM3NYIzmGVJ
lWQi1s8tIfwRiEMET+nsOWki7Q/axDnMSPrABhTw1Sb89irm8P1gCPzkggd0+6ZcerU4b9jWUuiH
VbC6KW02c1zGOrszJ43Ak9r4HkOwBgkbK/dmQk7K7eG0ZW6t5x6qFNUBJIqQfV3lNSzRmPPCiuEh
OHiLqZPYiZYesFvJY2DIHyBzCMQJscnLtGzOwBcJWOydAruYNXhugNGjKobz7Z916Y2nN4s5hObU
0rx9OzUsAPEF5StzN5v173Ogo2WD5LxrycDduN+XJiH7DRpFAi0qTdu3I4Uu0PwY4eCuUkLxIExA
c304L0wtEumq1lLv8fMbG4NeujzCrQXPmF6Vba9eNhNffxRUrUmqDTzsWANY0uYdWaea3exv38lL
1/d6qNX1JUi049BkKAXn2B4u2XFuoZ1wZietxyk/6Zbz6faIFy8ONwNHB8EVqssverWajVqfJUWd
IH0ICZUZoGL4XVPhAWzieePD8HOzv569rNLMW5d7Sf3l7VixEYWWVg+Y2VOVrlfYxyd0svcdYHPf
laS8Es0V7yPOyUfMdboPjHmEczqpB8fqWl6obEajrsiz5CyzL2Yt2xUk/HggrDcW+WXG/vWX8r3k
q8LmwVo/h7AJ07RpjZ2jTAIpQPit6LT6LqoB5QZ9unCrl/joksA49IBbO9rlUPSX0SkpLM6E5dEs
q8CrZ4IFuOjCMjQ5PkwQO1tW965R+w9j18gjTgP1EfrzJ9sZp7/xIi9qSJZZtml/aV9FMHVjUOwM
HFlUv1QnvBejQiSM1NqNoX5+Jv9ykSSHUI8Ty3irWxw5GRaMkdeohCT4pMmuQzHfzHsXbgi5UNUj
tMjkTi3EN6OBN1fZ1uRb+GePGQkWYMrAmCjqMXCscNc6RnYgnMTTslr1bOo9qJWy4T7ka3EMbVCW
JSECvqKQQnX77bn0vrIF4PCPRYGP1GrlIxIpI82lN5fe/3iI6hwtb2FWd5WoaojnTc+uoNa23qML
OxAT8TpfRAq1xEiu5oehEJcEfYxbBz3xng6YQT4Y4pURuPqubtVpZ2Tm5444v2NZ4r7vSyzkty/8
wrLBioHbjydIf+Znr+HVFI3o8gWpYKECkNsgV8rlO+mIr/GYxw+3R7p0zHwz1GqiAEHpOzXgHuPu
SM+ocQxfQBfwIP9jvSJl8T3wFWJFdR2kswbTEjZcsstjSJi3f8mFRYFuvliUQsijFxvZm9dybDW6
+Mjpdm3lOl8zp3sBOKIcbNIVj6KD/azmE1UYmygp0ALK1rdf/+uqsDSVDXxg6JVQ9b8dvsynSIlT
ChZEYqonlCiSAJ7W2hV89z2r7+eDwQZtP1DhJgfAIDEK7jg8FLKrluy/jZux3PXV62uqVHbY2S36
0fV3w42gZtYhv0aTUI5mjaVinkrlET27AtQuyzfGuzThNJjoFFWYbq6zOuRXMfFXPQp5YpZATzm6
kp6TCEjgUJM9dfs5Xx6KAzvCJSrJzuqT2ISCiGa9Nne1GrB0WBGroAXnYqwUfWMVXN7U9V3UcAP/
a6hVeawYsokuGa8R6WKRh8NG3evNsNVruVSopmurUqxGbsM1rYYRMAIbB1L7biomqG+U4eCOAaZt
LFc9N33K2ghbiGQUozg6BrxiV6FUHXcoPqHNRFASAC3evskXX2uOyFixUediu14tYoTINNW4fGv4
vTaCLdSEkSEp0+h1ddDB+36Pg8kkKqaYH4dSlguGIzomQ6vvb/+SSzOZGh3FGfr8FkLYt+8Vkb5d
hBuZmVxAJoIYCu3HCKBPh2p8Vgx2RbfHu/w0liYbhUqWi3UfVhpWYFUj/iapvjchK3tWMf5KFihk
uilxODjOxaNcCE+AIeyDyLCuDTVpR/HYpJ+jeog2dKkXbwDrGa3vpf2z/j3kQlqiLnmVo0TCn8yr
5NHogP1FbDX4cqbWxkp2cTwEnmgrAP/yGXt7w2VcWtlcNkx6MqRJiofQSK5OtasaUR4sWLbZxly7
9EJTeePMRD2WxXM1/ZWpL2VDEONOhbhwl2fFACUL3oyIq61v889i4/qN1mm5sG/THUwLq4sTJtQk
RavROFKD36sYn/wIJtA+yqyaZMqw2dklHQI3bV3yaNg6Zl2uLeg25VCDQ9nRTgj3hGaLO6uV8lwA
BnkgyrrynAxtOHwYZTfQbSDDVS9OQ4QxXw8HwyeGtDxWFqnBBQGGh0gR1bsMV+chigsdZY7YKmxe
2KNC4MZFtWjrUbMuD/nVBmA2HQCH5mzs8jKPdzqF/p0eRfaxopIFIb2lyA/f9Vx3c7u7/f5cmj50
tvj0OEg9OQ2+HRnnlOtAZDfRtS4scvJG34ekloE6IzQe07r6N14PSi3qcnDBG7WePWlvi1gn6XEX
NWKCwjwSl0U2tGdJsmPK2LBPt6/v0p19Pd5qPTKkOlsREmscUB3k+L4GNqtED1Ru23NjDulTVxuA
dYAmPt0e+NL+xsYCQuFuOXgYq+NZZCV0T1X0L8iT0z8cksvukol9rDNPwwst8vQxZzb5cSXCw5C4
Wwq2S915k40NUlBAG0A2VuMn4FM7c4JIOZt6coIE/7sxVtMePWNzpAgOW0s4A5nSSY6+bdQPTktf
BRe1+gBhB/j/JJLHoZLGkxpyMO8toX28fYMufrMWqgj/LNKdtWFUaxTYrYxK4wg4IfDtzNyXOaSK
2ZgOA+kixNgTnpwRgHQwFKq5trCzd2Sl1xvfrEuPiqoYRw6hLrby1W6IyBCtHRcgkqlxPgUQm/q5
koJ3n4PwjtwO+9j15te5VdUD8QN0Rm/fiEsL6uvhV08qj6x6AhJIm21sTDId03wPj3Wmz+2oL7eH
+tm0Xy+obLkXbAO+MwAtb1/3uE9U14pKVGcpIP5Bn8jBBI68q02rPHf4Uz6Ejt48gNZdZN/JRPRy
EZ0h9Kb+WATWB3bnv+d68tHliHZnpYqF/2E0780hgmEv3OmbktlI4RM78METAqgcSDmNuln72k2m
s5vVviWKQSwwwCXJ2O3lsdLD4iGg6XsAiOAcqiI3Hiy2C3dWRwRWl+ndXtfswb99Jy7pNLh/aGfp
a2pYB1YPndtgFlqHDpKvQPccRRh53ZgAAr4YgW85pvHQy07c6flUPbJ1kAcnksP9TLK7Hxvm/K4U
0DbplcE8rITYdbKbP5Pkor8LO1kcDTspNC9Oph/w3PW91YvN1sille31BaymjVLXSp5ybbs56Vzs
tpGzo49LaEAL2Q7RlfK+pMJ2jqB3+W2jg4EZAacOZqufIB9W3wITdFyTA4gjbL6jpdqQEzrU2VMf
p8XGKnxpijuo+Snx01FkrXg77WgwD5pOgs2O6JB4N+UR0EHVTo+UjOqND8yFIgLAISKCQAow0sIk
ev0ptcy4J7CO/uWUp/C/0BtB34aeLCnie2Lsit2Ecfjx9my6eH1YrRbhCvuU9ZEAdkKumR1NIUtk
3cHoiXcdBvFNQzq3cYC/PBIOX1Z2iw7oaqOv5YJjlMJIdT20Z9U279Bh6+9TYWztDC6N5NKfACi0
yO7XknusuGQmjnxAYLrLs54X5X7utWCvi0HZeBkvDsV3EhoORgJODW+f2VxRP0NUyDMzS6SIdpUd
RMNGiDldbWyXL0yPxSjE2Rdzi8Ct+XaonKCEuoYnvKubsD23oRFCTYbSjCQZEzgESX9SNjtrF64P
AxZpp5S1sC3+bES82t65hLU7hXT1nT047l6GZoYOzoKGnZFVf3smXqoEYiV2l0qWAalkfbRvoJ4Q
fkETheSZ4jjZSE1j9Dt7NVLtRyU26v2IMf2gKPXwaxIVFbnaCzTBidIdDVi2gHY+7JAmD3ANAOVw
PdZhrhTnAfGk81zTFKelbpQ/pN5SpAAVfaRlFB4JUPn19pVc0owjKVFpkjEwOpTVo9KAmf9T7YL1
qTyRNd57UmnChzqrw7s+kOyRu6TwRJMlB0iI09Ee1fQhZVPhTwPeO3VI2l2dD8ajgQdtLxyn3odZ
tlUPuPBwbcraSJw5pHD2Xn1SnT5OBrVk8nZlpNxFUZb4JnUbAhkIO7x9Sy4UON4MtbojVO60xV2M
/GFCj26KkSyACILq7VEu9WSpWJsLvIDheAJv35FsyGOrpUiL9oSwglCk/bEuu/ekd9hHPOIdKdSR
+sD+NvngFoY8o1LON17TSzeVgxCPHrudziL09ieo3USY3wSXAS5jzJ0lcmk22+/KUDfH21d7eSTe
GFo2C6XBeDuS1hooehZNVVSG5cfSEMOx7iLK54Yx/PPx/Ucgs/9vEMHF1fVvx//uW/vtv34UbdxO
T9/yH//z34dvWXqVScb/+X8MQUv8g40+YjG6LygmqIz8i0Gm2No/aAbS+ccrD1PsZ6Lj/0HIFEv7
x/Lyc/wHP6giyWLb0JRdG/3PfyuW/g9X4xyJCh3HDJp//T/BkK1OSwr9X2HaFmW9t0+/jon4BWkL
ZWK03o3RXCHgS2M/tmKSn9ra+FUFf/kijGz8EqdAqYFqDodcajYA73HylWxyj+os432vBtrntMYP
/+p+sgOb8Ae/JpatkBp//rLVGxApidojH09PGdqWe8hQ8iEl+NtPKOc+6kUa4K6FdFWFQvU0oq8/
tsb8ArtWO+hqiKAYwHjvm3O2RLBk+iEgl25nlI12FKUz7jNQPh82fumyLPx5tvjzl642d2rZ2VHr
pumJ3bTjG2hGvEwh7AI6b/Rdzczo3jbHct+TZJF5FlEalPyb8j9btP4cfbVYGZD3XdqW6UmtdOtg
Cz5cCoqOvVNZul9HbQ69SmZ+NKBGk9rQ39sVWZO3L/3tVvzfY6ur9bgsjHhGz5ye5iLkSyTtPn4O
Q5QCioVmBRSi+iEmsQ6wHUE2/1xMrqKk3q5bf465+tz0bgl2UuNIL9MuPwx5Z3ulU2SPZaD+fvuq
Vh3mP4dYleyhSMFfnYf01GthdD/LigRFvIyfcjseTskcgHYwCSUhNUD1hcyLUz737cEJ56c0oxho
KXDzzWJ8dNPmt6KySVeM9Q7fibb1pdKXqXVhyq03+YqSlUVjD8kJrykm+yZO9rZTNocMudzJmNXi
brCy9C503Zz2lh194khMwq9WuXscEiEvL5AGupriaKRjdKdyOnkiUGgkB0ROZ7VxQbQR/uvl49Ru
1IWuPbflz1/tAfNmiGH7WnR3gjH3iTNCwjkm/bGQ4uPt5/ZTPHTprizbh1dDdFEaZmYylKesV0Er
C4PNXeEoJyuT432fV6On12QkKo1b7uZiqs9dXeV3fa71njp22rNTw+uL6sh6Bz0IikHUp7+0RUgu
mIy6k0gmeGy6VvjAJKqjYWXKfhzL/og6MvK1ptP2KYlSFTJ+UoAC8tjoNtybfYfBT44Jam0uuW60
8d4k3dRr8DLtuhDULFrYRz3snMMQ1sbGafDa3V6t68lkzQlexhLyy6z6QH6AgNhz7alyEofbt3u1
XfrzNVmt0FVNocWdRm63SJoDxi4VyWiU+23RPckw/2UI6q9mGxW7RS/lObkxbTzolXL/z5FXK65U
YASatVme0timqmlbqLL8gVbfZzWM+h/k0osC9CuI+50jptT0O6m5x8Ztw8qr7NFSTzMlr3JjRbr6
c1ZLsCS5qJxLi5stqd0Mc9pD4G3i/DRNlvBKKkWk62b7Cqugp3flsFe0FCw0HatTb+bt1s+4vCiA
VX07/Qlk4nVXtfKE5To+FTra3LSfar8Og5fKQCgTF3m1n9SWlM6B1Ju5dsmBdQDX3J4Qb0vq/3oq
FALejk+t3FSA8mcnCP6oNImBpDiWVfdIhbMdCs9wf3ucy3Obnt/bcYLJ4c3qnezUJ2N+bCYKblOA
WULVqk+3R3h7WP7zSlbnccIKXXB+bnpK2y6B0aURL5UqLk9QI1rMSEjx0yftl9uDYSzih/913fqL
pTwfk66gUV+cHFudfhcU5kKw/mK6swHcuYfGIh0OCZWdCXguWXafhSopvm0X4H2UpgvTBEH3uE9t
NLhnpUkfE3vg7sRtQOZl76SPY1bbwMiTSf2OuyP4VuWB1hEAaiRf04lUtIikyl0etTTMOlutfdbA
NKJEyWLqDa3gkDwVkZse7SAW71WnqxO/dAPiZqhf9Sqhyfpj0/XTk4GrtyMBrnPP2dQ47D/Iypr3
ROkIB0BdKkdkF0oEDh/U6y4mb/q9oktQ9oMoxLvQcvLJM4jjvo/dLtPwcuaF5RWNrvwymXX6h+so
+bhvXVHmD1M1hl8t9hX3MUEhzhMsdG1v2SOZMAl8Dhe/VA3RrEuGxPbRF1T2PpJFiKqhDNujHpX2
J6NLypgrK+c/lCBRvg9JTPRfQHrpiVwr47ly5hDflauYD3Viu5+mBhHhXjODWDLoVAS7sM9108vw
x3+x3IDQNdTatOOayp3rfe7gY30gOMkn4pA/hA136ozsLlNnJfOKEXQ1tfZK9L7GOf5bohrjJ5L8
0ndp08tzVWTt0Qp1pfXa2uLJZ70hkalkMqJJZ5tDfGqmJiZeWF/S8+q4J3c7LbQvttr3hjfI1CG7
RbPTd3ZCrs9d1FrNj9K2sj+GRLr3dSUkxlkcbns2CeUemlffkJFUt5VfFS3U0cDqyHvT6tH5hF+W
p6ylQ/ahyIuCSCepOyW8w5zg2TkuU69uzHTAuOum8C57Lf/CEboIkODHprY3ZUrcF8oRJT+5Y2R8
SSZCvwwnrV8I/E2+aQQAf89NJWk8hGpT8VK1qv3dtfpZOXBqGVuSz/QxfLZjUi59TSoI9NLEYcOp
p3r5wczz/HOol0AJZrJG1FNadRXZI1qrHiI70siqTHr3nCqh0uGeqZmPsBO+xEKqHxtrcg08Xn1a
E80U98HOJv+888ZI7Z7NtmDLUHRqNfgkGekfO1PB3BO3QDI9bSqy3SARG+RupHl27br3FlUCQHo4
cDUtIPTCqXMM2AmHJy8IkxmbrlURhebOgID0YGw/VtIqCs8yJyU5qJ1s/YH856M5Dl3lm5HbPoca
0xpzicNcz9rwDysqJNEk1jBafqiR5leXaUjsYzeTu+FiUCHuQSbvMK7ZH9to7L7U1ErbvWKXTENm
DnmgIwK5A8a75LkhNymjAm67v5W8apUnslp8DCjf/6EYjf3dCXuN/Lmpt35Uk2HHvlZ1NUmQVde/
JEqjE81Jh+W3tm/ayLcao/iByjB5iUsKUl6oTka3IwxzXLIaEDR7FdFp3yo17J463Fa/TGPXHYhw
6z7ZdSzJ5cVpcm6dMsB9R3S75geR/uQ0sPJGSaobir74jzG05D7JiRcm+k/ehdk0fmq1HLTXmOTV
N8FsSr0oV+vqBFcxOaRDZGS7rHSMr33TjdG+CMu7IVejc9UGtea3iVbJkwM/01PDKRlPrZkJ3Q8g
xP5G51m2p6lJCPrTw0QhPnIeGmJ+wvxDUGUji2Yrv6qamPI7VQbqY9xh5a26qMXmLEX52SQbaPRI
03IIQJrTdp8iRTEdSjhM8yB+0ireXh5kdbKqgTYwfvIY5Wo6JygPBVSRPCZxm4iM+NRPZpt7GOXd
H1apxguxYlC/5yFeeijhsZWeC3fs8MNGBF47krXTk0ILc982lexxcomS9jKbXHiApJKUcQJ6j4HE
he4NClmOqtvm3/psYLGFeWQQJ5ZXeGztNGU+N30fBCzhLJk0a90aYVEUWQ/uaG7qZK980NcVxHbS
iEapjeVokOiHKkzxf1kpucaDpm5sjpYjwIVP7FqFJSd37lOOppwFRoLs4qbEwdVqG1W7Kzufdf3e
CUi5yoVdnKqfQhDX/VTWuXuPnW6ikRxu9e6Wjdyli1ju36vzTdEPKFmX2LZolPNebdXhKQuVxxAe
+EOuWGyBJ414tc7iwfeBvnHrfpojLg27OlYVIyboqClKsoLV6nPqxFyQDeOh8VDQzV/QLKikLhKc
y05gCOPeq7OgNIgFy+faDyolfWizupkIy4nTPwqnLD+XJrsDr7H7mnCjsk9hg//cZShor6klZGN/
b1gVTFSZD++hGPVfyLCy2DzrFBd2gTDxZOCFayXheA3fKqFULkuqM9XPGlARcnrMuoUF0Tb9Mzzx
9HMjVDJq5qrTt1zi1+bs6oBVQTG3Olmz52+n5mAVRnjOSKghr8oIdrc3htfm7LJdfPW4R3Iu8yov
y5OdTvVxaCeDgOppOt3+2/VrV7A6RMUzscizQPcz5mW214pUPZquNL3OCslFxu/xMbNIPgPKDlBw
cHG+B4Z919Vst90yjg6pZgU7pPSaB77W8iI2bgdzTuLPshfaUdHbfDdmDQBEDJIeyw4bwyGd7yrT
aZ5UPAIb0/PKu7eUVl/fJeKXRV2RbMueDY1/ouTHvOAtQN36+2ggZ7h9t67crLVMKBRzrITEpp7i
3jAfwgamSZ2z8R5stpe3h1jpQv48dayed1HMZIwYY3YyED8cUOaZPolelGSnkr684Mvjj1YyvS8K
fFlEK7lnDJbJUQ314MfGT1hm74VXnWiaNzdTSPCR8PizE2jp8iwDmkqAGwgoT9v4uQrblgSxqH4h
O7fj1G1Yj0mVW8/gwCp/apiaZIXmx9u/5doZbHWoLoj3DizYESeSI0jXy1REKSquozIrFV/Ly2SP
3KL/W+USY40Ro1BD67Pl89A5BoubDfSYiC5lb9RB+eH29Vx7vOvG5JgMfRC3c3ZKuiF5QJbVeFai
EO2pg8aN50nbN0Sws5Nxm3PFEZSs1mp80GS/JVG98vlY8+oEOps8xeR2sqZEfYfPIHgcB5l8USDX
LdS2ZofKPeTRFyhj53DLvK9fG3dVF5jElPUReNhTkCTV7yhkW+heRe1pkRjkQ2fktuVZYRdUuMny
4aW1zOZbS6mCXkQ39fDNZGqweLuNcD0xj/l+1IY49tm4zmQpGiqYRKlIn6jMwvBw1/XTfmyy8JOS
5aDnIjY/j6YxaD+iokwLX2n5upBeXnLQMY2AbZpJGt/tZ3ztSpe5/GrFLkw0Fmxho1OEooyjZbSU
i5Ev7rsREyeSb2a0Z+s0wPFKB8XvJKvh77s99pUVam1mm+uygPUzhye3sPOvdjhO+0mpRwhuidxQ
e1yp+BliGfvV9XVFwT6nYgwKEqQdpnb6jF1eoUROfTTV7GaH2SE6K6b8o+tMLJNjUny8fXn6Mlsu
LE1rhTflEFAMVasc4zgq7hqpEEevZOkjp57pZUwcanq26I70IMijCqQejhSE+rxgM92PmTeoIWtW
S42I5EIiy5+KCc7arram7hRbAyRFqi4nI481nC98B39L0bR8MeNIHt1OjVpf0fMF4MSRsN7FJmY6
KhWSnNsW2vbfW/LEak8B0IqWVpYmp6Dkr89SRFeyaecHI3MaYsfT5AsZj+HGnvXa/Vx9bWxtMGTp
ACjG9vnDMNrnedYazojJU6b02hGFf/arSe9749W4tvytJVCqnUxJ6dCnKrqIPOKueyakUWVAJ/CE
HstD16BKz9z0WzAL5YuLq88jxWF8f3v+XHs9Vp8TTL+ZBG+Qnkw8Pn4SQjxFhzsdsKxveYyuDLGW
/tf0XZyxLyJCbaPuHMS66rd5XN5ndr4FVb3yUbRXS+nsFGkuico5tUYOV3mo+j1HjvRB1po8jxUy
tkozle9/65bZ69UMyTTlESc8cUBvfGdQ7TPZCy4mNFXsbw9xZfO21n1HohjnmXPmKaeo914jE9dz
CoOE1fZnmG+/Nft+4nMurB5r163bVhahuaxcWmAX94mcDL+xy2CnlSaUN8VQHjunSe8atXuncZh4
L+wcxYxWys9doWvfyiHHEx9pPwr2xF5RaqXntOqncFjCNDxbCeQJMAlYnDD9ZY5j+zC3WbhUIgp/
UJTRmzriDJS6PUZlTtVP5ta+R9tIcalP302a9T1hdaOMELdL1Ll7QlFkeKqIKq8r2WqOhBU9Fzxe
gnhrNj7JkN6nXVP7DVrlHSDaX0UbVwfBQX/ja3LtdbVX22okb8R4qzrbAYdA5CghF94jbJ5U2gUN
UmW0DqJaV0+1MpBGX2XK17CpOp9MPPV0e25cm+ur1bDs7dydDS08NbkIf9XFXHycdRLqdVRAfq+k
1D7q0ux/3B7tp+r60gxZrYei6pWSEJvwlLVCfRQ2MdFGUMwn2dT1eRj16Njajc5+A2mlKfrci0fq
rrnem14QI/elxf/iRgrRhXmKW9Oqge0POOia3Jx/tem3LH3CZGfpCL45N+ZeP5Xlxmt07Vattu1u
7zaKgLZ2ImG22Rt6oXosRNPTnFu/tHEaP88ZVaTbN+rqzFitpKBoUwK0qpAoVA6PpjE14GLa6TfR
T/09WXb9XW+nzX2URdHHIc0JK42SBjduvHW1yxS88KTWgIAkJYVWUVuulrTs3RTXio8/U/U3rm+5
jkt//WqNrZoaQSmI2xMZJJTIdS0+lTMR7QKenk+UtriXyqjv9XxOzrVVCQ+Nrb2xw7ryCVkz4FRt
jmUvqYqoUJg8fAnFTk2TeDcUer1xfVeW3LUZncpeYkKKiU4CstUXeOPjo9oE3xtnLnqfw/6WIHMl
Y/z3cdZarvHVZtGZCjRFtohOqUABUrnj9GwMc34/1G1L3GGgHx2SAcF0h4uEe4yfC52sgtiOqSDZ
MqFVRP/Ea0ZlgsogjLvJgkHVCDv4m/d6tcJh3jLayeFzndVF8hzo1Ny1Wc9oS1na59tz6drjXC1h
8eSUACK7+NRGqXtsSeXwI0xs70zoyhv7qmVWXpqtq2WrGTJ1hD/EEE3S3IlBQ4yjpO5Bt3L3aMpY
90HodHv6cnJjxGsXtVpslNyoZum08YnH1/r2qKd3TNkG0afMt0RN165qtcYYYxv2iIM5qgol+kSd
Oz8i59Xfk+wh/SlUDCJNyv4j41bkecfRSR+jivR2Zz7Uouh2IIzTvSVGkzTuMdsRRNX5lGuQw9bj
VjX2you0dut3btUONOBiqrEWJfPBSv0pEdOhtOmkiRhO3O1JdG2c1XoU2BiFRcj6XWvTYjfJp/u5
dDWYsxOyrnzaIrFdea7rTACCDhCKVVZMuRFcK4emhBwPV9nXQ7aVk3Vl5V7zs0o6rq02o1Do+yHY
z61rPrZV8Z+xI/+94KwxRprdjwWzvjjVdmxjHnIscBp8IZyJ1v3tZ3HtHq3WjLQqW6MjUueUFCGN
O/JRnho5v8MGvBUtd22E1ZIRQgZ36injIiLXWbA76MzKen7f9/nWU7g2oVZLhhLFRNQTbHEKq6D9
HMB62Msx1c622kgPPegWnOPKrsRcLRT89HrsUiM5Ibb8aDfyKUwaG8yJku16GXgqQQUb37RrN221
XMw2H5Zh4hhhErsDjhTYTCIqjaZE5G4McU2ksSZWwbwrWkf2ySlJEPMNyhjcqWOs+AnM9OMwAKCu
lr6YTrdiD1iBTF2Cf+/q3BEwU+E9356AVwS7IPBWX9XIoixQcIyOgLCN3uA6beNrlqb9GlREfHv6
lNTnXg86FxVH9y1vSu1XC9ILWLHONL63kzLcualVeGbKmQN9XMYx4n+pO4/luJk0Xd/LWR90wJuI
mbNAORY95X6zyRClvxPeZ8Jc/XmSrOmW2C0pZnazYkhkFRJAms+8JpYO/Zifj/CNVuE/luFb3dzW
ygPSe4C76I+nZbHZ71dfgY8oliOS78NhWihsgz8E2Ru28W40qsj06tUxkWqGEhLgaBlHK0rhvMa5
Qqy6AD/2m5JOfJoC1+ihiuUAAHPb1wJ6cyEhNqkyuxnm8bbX9Zi240bj1ZepTUv2Vq8y/C3MYn2q
JeoOSg43vMH+pCcr2YN9d+8Xe9w7w6/2iB+cXW81xqquL9zOYaKAsXDPhbOQpyQF4FvcgK705v7d
2jpy92FIfjEnfjD73+rWqdKxkkX48ioAGrFrK2NW463T0VFoaP78pb5hDf7zpb7Z+BSw2wz/yPJq
8Dyo5ku1HjvJiYeap/wiBjo8bbHNIF777dA2Qv6hQnpWxWIXNO229bpyRZWKeECCCrOHQz0m4k5I
lR9r/FqOWiaPrV9VaMu2X4YgyY8/H/YPdrq3WoWxRBdhSxi1iLvoKQkV5QV2h52bbMC6BtQqf36d
H+x0b7X+S2nXpUR/+5Ql62OCWvGpTEb0Y8IA7bigPG0SsMTPLwUF7d9HfG+J1WBzsT5aMpQ6t8QG
4q7a+Cbva4iYFRH3htWggtMVV0jwdsKq75Da04p+GL3hgxfk+Z5aARgvI3k77HLCKgdaIJLsu7nY
mnSAOHtNa1Dv3MA66kFKSo8NC2lnyWr+k9flRaluLXGayng8uzlJYFrTv/+K184wpxkh2mPQW/qB
8rD3vvKc5VEht/Q165sMMwRbVyN0zDy8mwF25GkyjSrb4T4pHurECtq9tpL5nQSsoPeyQ9vyaMkv
4A6adlevwr1vJlyuAa2UtPbcrb6GBNYVmGdMqIzharTso9WGk5DT3FwODi59WbrGUXWltoWepRVZ
W7VPkNeLDmJEdjONrbj+C3Z4tl+iwIr2+eKNfwxYUn+OpxjorNUPCW0+LHhXhraJzzbL6lNr1+8m
NJivcWYZj6OTPHRSD4BDVqOPM2Sq2+k1tGjYjZF7286NjYGAnfmYuidoCR+4v/yrqirnVhRSBLvQ
UwLKzdoMxxAfrc9uNIx0XQWaFrsgr3FTQwjK+T2Yeve6grR2yLJ47E923VCXQhLLK9IS7qqzizvR
X3kWt5PPqo12MXFK9oi+nOfsGqEKbwfOYvmrtbtJvwMr278r4PECPomRVjaoseRLL8YKa6sgqa6k
7Xst/mmhUCkog9qi6C2H+R7f8epr0w3B79VKySG1wjISu2jzi09xkcM4nd2s/G3OM9Q6lzlexF5t
c/xxavF52elNds+FWtkXtxLpDvCpqz47S+Gp1AafsgPl07tHMG+KKb25Ic0pcC1VyoScf18dp5XX
OeJJHztX5H+3wBLmp2as8SuJ6lFcLRMO77txaAC6+CvAptSfvQIAUYwWGaq3k/JPVbnOH0gvG0CB
Ku+LI+lnsIEJr/3lVM4+irqe9txDV0jf3yEikt/NIQrhpOWz/TTLbIt2bYiwbe4m2UeJuGd+FzsN
hBi7W2zvrLfNRkpylVUDoz8BDtmPVvOcT37Y7xY1JX/OUYLMIpiJXbc062OcrGuZYoMdnTQizR7m
AP6Mu/qocU50qvF2rrq1PFLC7P/AbUh+Hu0tP1qo7ZmSJS7qbjjayTUy5pwAPdS1QzdnFVinHGP6
nUdZ60lFsouviOVpKMeDFVUo2Ha8UI5q/zkpMvXREmO9pKyK6LpwnWXZlU1jjymiAcVD2Abqd6F6
fUN7aRCpGw9BsaNJm7yX+WiVIKwNvzgokqF4R1uhPTWFFXzR4dqh5FHCBFSi3ijsln3+UTUi+tqq
oCRCK2r05HEAGSXE7aYFF9+DMjlOSbdJjmjR3cl5yUsEEKrxSQaNve5iilzBbisTwXYVD4q2DuQW
mbYZUhec+XP5AaMP0JWU6uqPgOAtP13KLH6OnZayAgpn/QY5xSDexsAPHrbY0DZapDmqfRFN4gT6
dMgOViKC7dhTOb6v6qXU6cIOkqdlsjlsNZ224BNVI/hMhezSYfUszF0rD57Iod3i6ejbovsASQqA
v7aj29KbS5RUMPH6qjV0z3Rzou245okNRMiZAdD4PjYoiFVUceoWzIZk0jRFvGnG1nuM85Tvi3fu
IuTVgEmSe63U1vkHbh0cbpcN1dck0bPa49OkjiMV5j8Sf8BNHQECGItTr3V89nwQh2k9BtwB01ff
LFsp4xS4W/Bgo8+Fhckwzecak5M8jZM8eGLV92ByswRjy5qZvO5XCZ++3Ro1GIf67DkI9F1c95+k
HebD3kHk62ZxLflXzeeZCcDj0tBp8ge/jrwvIpOQY3TRdRhQhG5wlhAqIpyp2acOyZYDbGggtT91
iBPlx9Y2Je6livw07Ime0qxTWhDXTjSJxqZc9wl+a/RZa8fpU0px9u9iRb/6aqrFQ5970UPtaedD
3tLE30o7a9Pe7UKmYlElUD6o9AnQjI1/W4HUYqJ3s3hc7CrwUx+Nwj+iNlHtIRgB74FO7B9G4U53
S75+BAFsmuVJ0Xywys0qACpjr1ItYbtiA7d62D2qsv6zSioG1+bliiSP8Idrysn1tnOYsvu1a605
XfLYtvbuVKp3YDzndxnizX/K1h/XUzzhPHAIy2CYdlWfzyuJRpWsKUe6Db6plfZVwyNI8bVsnlFi
1h+2toHl71WTD/hSbl3aNHOfY0UrLL0LmThXdjuuXtqWLSY9drRkapfnKvdOHRTELwi2JH8QGAxu
WtO37QCujgIIr5bDZtqetM7tRCQYqIaROPuqobILUELdAhcJUqCR3olWiZUCAb3N9dAhaBK447v/
m2gmBlFDfNJ4p/0GmoihZVjO/PbzgOiNmu0/QlPXBH/f1BltYMKhRYnxpJ35A5KgyDXqDLpNiZCR
K229d3WQHyzJu3DZRc5VP9s3cz/Hh84vm703VtYRafvPPx/OD6L/F7TVN6NZNrfD4nAOT/bcsk1K
LLpQ4Brv0adoT0BXq51AXv4oOVR/ccUfBLkvhPhvrsg2P5WhW0LlsIryE+rgmAZhEHKds8DOdOuX
XxTlfpBm/ItcTTvj1uHO0SmYEOjPMEW6IxbSe2jq5dPPH96PLvGmMgGbvisHdHnw41opDSXhQ7Ws
gJxR4v9FGv+jK7ypSYxF7XgWna1TGFsfp8LzHlEKacAyrb9yRP7R63hTi+jrBsOUgGwMPTD3MMdj
fdMurXOEt9qe8IdafpEI/CDneCvkIAbPH7tssU6yzH4nwz5bzgzavM6+9nm7nstwin4BjnqpAP6b
GvNb240QwQEbVkZ2JRSc0r6t5GOUDPqBNliYbtMYXnmhAp88Fs0dLDlv16LleEDAa9k7/WBdEZ2T
8s0Dh2w+lbdaLM4nDF09aEjevHcJ5Q+xBK/pt9a6l2qqD8Diw4OLUdAj7lUdCvt0gkOq5sBpmug8
W8Wwm1a/PmgdZcfeQe4Nue/qQW5OfvKirrwTeM7vRrVicWR16KWB/zzXVUnzuso5Bhp/OzRzUR9K
yAr7SMEhJnWagD2N6y9m2o/6ZC99kW/WZS8rfFyLyjr1YTOeHQKjA3lztodnOWIT4hf7Jl7hApel
dT3mk/0O1xUiiDj7pfmg9+8zxZca0jcjEEUVcF424oREoICo0Gp5Tw/TQ9UdPs0pckLUTdC9Shyg
UOP4ORROlm7xMn+dY2e9hg5RrFcwEJJfdFx+VLx6kWf/ZkA0m0oV1fRDFl/ahxkA4a5GL/L4ylXe
puhx8MIvS9x7t9XqB1cIEiF+lNuIGxJOPHpOstyDJePlCz95X1lb+cfPN54f5NRvBUqQkh4n35qz
q6HCWKbJre4JGNyvrCd/sCW8lVrCmRS5ZyRuT/aw6NsVMPSOIHc+ItAJRQ7exy/ckn909hhY2jeP
txAkDMoOkXqMidud3Pniz9X4kBDGn2spfEA9JF26VMn/8EgwA/nmgmQRS4OsSnIiNeueSkhmf6e+
H56jKv/y8xfzI8jZWw+z2fZHbL+C5BRpuoGNh593W2flMcyd8XkKI3D8k66YH+NwlQMJ3E9Vuzy/
XPy/pVtxl38Z2rH9+/Qf5mNf2m4dcplN/+8/vvvX/zZ1C1PF/rG6xe5z8/krUcir4sX563/+H/P3
/6Vp4f4tpPxsrJEC46dqgHrkMhPaFI4p9V9ELGLvb/S/jVwTPQXTCedMv2hY+M7fUKzjjSGDb34R
/HcULF4cVP95OPkx2tE0DOwX9VfkQN+GQXG32RbCavI9AneED8+wmxpkHfWI1tf0Ec6QCmUa9ctc
Woax53TNYyHJa6Z9VchunI8ab+m1SSdXQ23Y1RuMdf/sS6wBbKAfm1d8riZQ8fkJ18upax8S7Q/S
vfJsuMUjmqp5UNR3nhRl3CByGFmV+xS6W5y/t1fH5zKoxa3d9l40yh+PYlDu4NwX1O+RXwQi7/Av
qbMF8Y3LsKD3kXUd/QL9T0hMlpUMw3t6Wa6LFh0Ut7ZCY3YsyB+HJhl9ohjhiLiIDsUWb46foilo
D79qlr+o6n/zmCMEkz1E44xgNULDVNe+X/I1y6Jr/Fj+5oSymaFZbqMO7QN6U3CuqRj0ksaYpWbR
P1tLgJfsLs/cqlmO8DJU/knn4dy6cJ3ymEcy1Y5o6r2aXEHaLHk5xXrW1iSN8Yi3BbUPzErFybAr
Y+HxsMO6HHkDfuj2EZ6hFUFEt5Myau0Fg07V97QDsrliXNIOXMaFEK6bQf2WhYeHXgLx1dXX9UKc
2SIFiYEBmIRaxtGOJE1HX6HTOe1Hn+fI6BrLNl8YDi0Q+6slk5pi2xqiYhDtAjimCMlBthXRe8sr
o3HcR7TTbOdm80iOoxMarK0fHGPU0rr6TlKO6r4OtucoKBXT3C44W/lKRBFHQaz5/h46mNa3kNEa
HkI5wcHUt37RYoO666EEc9v4KtoMYej7xbdOFQxSCyc49Bz4kxx+HLedFW7Qv25/P1TaMMfG96+c
SABOIzI0BK5e9OaVD+WEHWkxD582b1hkdMY3S2zztQ2gPQz2PVTaKYMit1FUO7eK9G57b03lPBVX
Ti2CsLz6Zg96fL3wt4ow359ufhRjaAkdFXuuGLlfvEu+n4F5kE0uMBzxkYpXyNRYClsu2R6JxNWq
D10INjk/6Tmru+zJcisAwbdLrhr5K9GTN8AWMxB2P8TM0FFAqx/x2u8HsqGBXahujD5GpNRBfa8H
9prihC9UHvpPCS9EhCl+jXOF0wS+yj3ofqvXDlMLZIg/r0exKfNDz2syZ/tadcHkPFCPpZj0UC9Q
t59bbwI6eLe0wisps4Cx/kWq9X1Mwk0Y+/oIMz3KeqGHO/X3N4EcO3tT0AGhdvsiC9JQY+RbH3w1
t8l6Au3We/o6scAGLL/US3jxlPtuZkUO+xsqEewqLtnjm65STYtUZZsnP4Z1qFbxQSFFFFH8G8Oe
d4jvk7l4hGgnE9yHUle4O9saddLfNdAnGu++QyqYFZHl0qxUCmsZpk2KnqeZF9KiUrQfMicqkodW
1a4bnEKFLfOwm3VGaWoXDv0auanrbJERwdWbTv7Abq5YunddkxSsYp/CGoTnJFCWnxwprpQssrEr
QGUcV7eFoH3Vj9TL9fW64Kw70BDrFPvOqgfFiGoKd3zAwmaGH8JaQl6+0XTiLwe9lPRu8yjOhmjX
9cqsbc+lkkFz5vVbdB+ar7anAtmldPFHs7HQq6GsdR03jTS3RwTG76Cus+6XdsSl8OC3Dtp1X0Re
qXm9Gb1FzF3aho3dP7OJNjzhZtzYqQ+bPWZut4e1HzpI7+d2xgE4JHVhILhoFXb5GfYiBZ+nosvx
cDFiLdhoPyG904TWZywzzGOvItnz8pZ+qpbuD+1MFf/prQ3P+ze7jCHZ3laF29KeL7A3KZYhBaG0
mQ0W2Rz+dO4qM+rYFx33RUVPW+99PZldrX4dJ/q4s/W+6UZzjraIo5qK9+pCrz6uMGFHlEZVWFFU
hVWhRvvAce71z2EBPhDK7etXSaPqFT4ErzsqAKN2eVfX9ogHr4RxT8ssr5bJ/YC5mXm5OTKGRfXb
pGdcLtMymp1CXJe0XsyAJ0Uv8ca1VzLwpwbHRx7pzze57xMRs+oinyvYGGsjDIYZ4ffL0u3WHJn9
dnlcLTtZur9oqY599UmvTl0Ssf0jpvs3+ymCr3zZP5dhgNIofocYfjoYrToo3r3ZyHyKVnHrD9Fj
1racrGkZ+NqzUyjW3dDsA9pWC+RPdyLK53c2ABEpO9jnRiPA/Ojge/KHgqnOMvLIcqz3r69RO95q
/u7lnQYUw/kHFTpCmZ20/DD8M3SVx/8Vvo0t96EynIwsVZOfiOwGVTQaVtfT7C026oI6MV+Fd9LG
MOJwmKz3zigFX+UUSulPs5MX23LQMG6KCQFjH939NH8dqJUpc2MRVuB8WEg7qu6zKhcJFbJ5CPj6
jpaNuT0W0wJ6li4gcpWXudDooBvEMaDbkVQfm9cHMUehvay/1YtxI9i5zqRs74HFrPP1ugboEiqa
GEvg9zfhMjKPnyRSjNwAhi7ITxNVlBnPjJTFnFpZ4mYVVJWeDs5ytdqFx21p38vC+ipYxs7PDkEX
FqPc+UiLV3i7B4tm1JkrelXi6jj3vLCN3T63z1m55Jt4rHxypOLYAqQT245mptk1smp2RPQkWCDh
n6KKzVCQVQjG5K6sMPPtcY98eQflVtIJQiHC7xvx7rJlJTZSDewe5Txm3QGFwM3z7pUNLmbZJbWL
odbZK52Ng8MapBnfZsmG0MxJ0FQU52aYzCu3FnPLRTxiaJ7SEN5sb5+NpcWbx57abKJo6bDeX6cQ
bWeHF+M2TgI8VFD2Wet9Cz2EFk3X+j0P0XfQxG+vRlV5tXVVilXyn5OwFy6zDDhGiOscQfZouWJv
XxmWVFY0yjtbu2yi6SAkCKVTueZaRfed3S9L9iETLinlJ5cKPFfv8m3iaXSRCub1nDPrVHHOu97M
9yr2ze80OBZ/N+GQ6dxeIhMOAT/i8J6KPriyqO3Lg3T9Mcwfij4rGSP+SB0f/cV6ftGn/G494/jN
eUpUguRwGL6NkLg6kQuiBo86gt4/7DeCKctLhzqQfUPxq6XUlXoToPQCWpE5OC4nTPwaS66ZwmyR
3bd1zRnohp3so08WJ2ksf58FU6dF0yGkUb9H9sJsfhxkaGP29orUy25IyEta7BFsq0G3xEdlQiGB
RaMyuteI05LpEFaYE+0Sqyd2FvKYkMYr7/LEM4H+9ppdBHwFf5ehBBiiIyHyxaH37Q8WDcXO1eza
crZKiUMhUMV1TscJm+z1HIu14mO1BXCYGT2N5rBDJNAkWX3RVFJMaTtgPN0fi7zpRHRwGAp1mAq5
7Dr5rw+uboXw605MzNh61/c6WnvqZRuy8ntsFKe4Nl28uflNdJa5Hel1uu6OixfUeklbi1nPof/6
u8wtJX/iNJvfP1+CBDemjDXgQzWI4WGD5UjnKRZlx2HaFEmfMUqvzEzw045Z3tY3g9mJs90argja
HFVcmh/jJoWVQ1CrgTaRU4Hsa+VDGE7YF9P2TvTkLHdWIE2ucTnAigDjv/4RIHjg9FdIAA0Rx1m/
Whyvq41yjtgH2ihNnIparHz8cg4LdzbBTY8rBE8SSZmNkOUSDbkdepW06+xe4CXkZYJEAr5dHxZ/
jA4ZdnNwx2Cr2jNEcxTx8RAfTDAEuU7SlOo21PHUL6ht35fG0Rq2cfLF4sgNOU6Rpjax77flqQom
eymT7V5WrQk/uki7zPVKlctTzM0zjWljmngrymyTef98IX6fN3F5o0DMdI0cJJ2MofD3l9faWtra
j5d7t/FNnUH1uAJmKecePWnEEot8eZJ5bZvEtAnNomrqCBRVOjZzvn36+WDeILcYjUeVBSCg5+PL
56JF+v1oVreMAMMEBa/NV2t9V01MUsyBMOKkcrJDbMAr5oPu2pa1kswTTyrLOzOD0WgxtYrLbJ2W
UETFI+p6Th2mGZ9juSYC2ZL1XFg2aYqMZkOXUjQe88+gk2St35VlY460/DU5h60Bweog2bjXX6FN
/TccL8IZVGyNwUaUkMDbyVv5Xj+bENAmwHtA7SXruwPhSNy0R0IRpv1hjHxTcmkVskgDikFLWN1f
tnAwbtSZ03XkBKvPbtyXQZF2tlLqdkKTpjkKlOb4LMtlocri6ayhNT5k26exdjZqNbgOBuWdqnKT
GM/rYK4wDlzjKfKJUO1DmNQvSYIvTNDuQIjmR9dOee3vRitLoC5r1ZknhciW+ZJQdbmfIf6VOf2z
j6bC9qn269IsQg4PksYmjpbR3RU2kqPNI1mvSS8J3T2mcz8XEX9izXZJZnfJjhInZIyFzRb/wPbo
QkNvfBQmbl1kopbgJkYZmwO80tVLDrZIb1W7US4iV/RItKqyo3I7zdfbwWiOjjlbs+0J0pEu33cz
1ZvzGK6ssKUuSSmPudO8Tu3SG7ajGiQWL4dL7aycyIHy3aqscSbo4jV0N1Swqu1T59vm9iHtOXxH
XAPpbq/1zHnX7gdYvctTa5VxNi841QLHUTdyQ525TUeEJXl6ISCP8s5H7ZD/Cyub2PHEbhnwXauH
42dGEQXjxfJqdCoZRuci7E0NYVpcm5ghWsCqYaIFA+GqQecsWa8pwpnt+zJgsMUxXzUNsakTjSTz
XNNGi8Q8OHdEoCSlDVgN7lWTtaswEKJSWdgfFbBO1EOAp4TUJxiVBcq0bp/5a3Azl75JvPNowSzy
CvF+8/BUk2jCtTIvF1wtI5JkLOJc2ukmF2th8LTnid2MFYjr5ZzIp1yDhBnObtGG2TmjdEZgR8NJ
cQEm5cIjtS2/4NOc+Ca5XhNSpGfdsZZt9H1sia3CpyHsVubUJYqJPU33/2aNRMPAnJZD1b26PEzX
mn2kzmLKqdt0ZEuP2eCHzTIh4OXjrg1REZMIfunnO3B7sn0Q0TAtH5LKdXj7XhR2jGuJ64lpPS1t
H25It6Bk+27N6yUMkdnKapZQI0xAxyHJFLv8o622kc/mTWbe+uQvbKmNqDR/l21Y2eY7wLExWAnH
jWlCpmp1ui476pjC9vsu41Aghg5cvFbei9BtZn3bWm3feDeBdBpI3+yYZue+LEY7byIdpXDfHKvD
b8k260W+vrAl9M0ki5aajTPpAIeAlVWVwj8DSNPLXFN688/zWox1jJ7xFmq5gjqSL9HIJUqoNOqR
CG1NlDeOurLZkI6wMPOg341Z4Yn3skPD177u3aZew4PVhfMMQO/1jgM8Y5opXdRCen7fto3Zkiis
lJMLWk2p5rl62Ubm10oPZ3+3LI8EYpExyeKM3kR8U3VELcspynALtdLcptdy3bkWwCF0tGypk/uJ
OIo5OenAvK8iDnuS4LnxzDZkrdAoWd7oxRhZspiK7nq0Zl7TJ3vaEHrLsHlOVsaFyohi9l4q30CE
AxYlB5eJCRw2FGf43CS92anXWZl3fCmSlQOU2XxnldT6Kfpxjwzi8vS2yRr5atn1tjqjbRc/LtsQ
yJ2eGzMcp4DOH1B7NnFmLTrzSSualUOAicahax9ap6IIQQFJaA+QjTXkIGxG3KOK7n2EBRcfKIkz
1uZQKiUjZeCf5rZDKzeVCRFbZkWWYujMgnZbczO9yMzG5DWVsx5RzFuSz345uOxObonDfDqFa49M
RTGOEU/VWTKNM+Xussxm2LWWF2BOMmzBLBAHQVGxeuz4s2jCMvZ1Les4D+k9IMRnZrAXjpRQzzlt
VMZLfcemKgNV1xwalzUZbRH2fmUaVNnA/3Y6yc3UL2xOomOUDxEV+JTwDxp7HyjKRnG5YAZOkbyv
2QoAJ5qzAYo0KxHlwaQrb0Li8L55FOhscRs9Po6MaCFh5neXcNzvRnMSWKFdakyXtFtU8acVg7Xp
nBG/84Yu44EzYZ6qi/b49mkRyEl47y7vCzscza8cVfjkxZQBLLNhZ8Xim7o+cFl/QhM6q5vpbq5c
tGxuK+n1Zpt8TQd1h0JjfZibgTD3XZv0vYUYSS+27S852yxdgZ9ceZdpdJE5wQYTBQ0SYkc6z73Z
Y0aKd8xptueXh/xax43RE9DzbV2rbUCYeiHPtQ86CidYIQFqePN8gsFtyqudzl2egTQtoeeKekD/
jDRZGwNNfV0mlxsEnPcyazABZbbTQDHbAgaLjOeyxQSRqRl7SWHx4C7Hpahmc+XATXye/mXHrtUc
csu2q4hDSpSAuYu+i80qcuHRmvpzuCH696j9puAQ1C3KleAR6X9y4lWVZ65jUKp8CbIm5nkPTWve
wrgZ0D/KloHHRM8HYX7ILbP53aVi0JedKewEjQaZBxZ+Mv9qQwIHlnkBrDLfQbw3G3UQIqLGCfu6
A25hxhk/vAQSmHkQuAKNVC+zDiUQSoi9go4QH10rntgcAjVj8bO7RPOFKzPmZ7n4HBvuvJix1sti
rlL0k1miVZV1HPv4aWlWau0H5tMhXantU76IUQRn1OGAUl27+E0wiS73fZlEl4dxWdmB37p889hF
ZrnHS9Qwsy63f9mEk4hl6AFTZREWezlncU0Y4wS5jHYZcvXq7OqK53ecX4O/BkNoDm4Yr0Xd3ixT
B1z31qj3zIpSdC/mv5YqZLPcV0JMxLTu2Efhnz7/SSz7Wr/ptfC8Ec3BchLoDEyBqW5JIn8+FXB4
UImK6U2ZTVdVMR9D9JBXgx0qhaERmwjKZVs9BPyAjTNzEWb1QLHCb0UzJXczsGlTvzIdecxkgsr8
SPzcdkTKkMTy2dNlEv45b/3MjXnx8jJx8L6p7tea4tmfMOlIsPcDKObeTcPCLbuP+L6bOp03xKZO
B43HzNzXshEBxMg/LoUi+VoG7IbOLEqV56Y2Ofki5IZ+njh9324ib7IxGcKJnp8mm3vJNr5JIg2f
oWmm1rufc44ZEOlVtOCr4pU8mmfaJGbmjO68tfluK3ThFTev8+7no/iXXJIGd+JiuUr9i7fyVo4h
sjMLLcfRvYu9mulyWTplxmwg7XjJa4tFmwikeV2wtYsRTrbPXiOjnw/m+54RjwSDKT+M7RB1S6KP
t42vAo/ZfgyEvsuCZWa/WTRRFjvMSz6wofNulmIzm4bBzy/8L+8isLETBE5P3wqvpBdu3jfvwp1i
2mmJr+6C1wM3GiinlTfuzGbILPB7MeAf91KL0blKMv8v+Rq3/3wYzhsAE05MZEkYcjg2DdEE/MKb
xhXYzorHot3jFGSbFadRIRu/3IkkAYuWLlO78aN18iQkxZxhZ8kDIIqsfXAXLOegIQBrI4rOo8Gx
nh3lNJBHWhnT+Egy1xR8LkUV3S6kVGkdUczJ9nRrMmvaZdnWDncDaTb+A3WUZX6xsyfbFG+xAFYR
+IYpCVjSM1Yi9EQGPwaETdcYtAFdcjxik9TXANg79IoJRRpSdRpTz3OL3jPnftVhSLgjZtocfeqA
5435DgmHoLtrHVrd9clK3NH9TEeTssphDWov+lRuIgiGNPItNZYHoTcyvJveFRwGJ3xZE3HP6brW
cr+x83ZIqARl3hYn7EMaceeYpjV5VJBY87Bnw+2S9X4dRrpg+ynJN6ZTYCF/R1qk6bAag4J6sRd0
nERulYeyncwxFIzAm1CKXrtgaaEVDrSC4QQgF/fBn20b3RZamlBrj2VLKzI65fDXmbzzSkUPxtw2
rRUcBD2O1vv4pfxRF8pk4tiNJdGXzEfG4iQrMaP4kJXN6pX7oZ/mJU63185fDguVVzuTsxblzrVW
KhN7DQGol7vJWzPZ7GoxEMWf6xoToQH1GHIU79ruE2QfnjhLCyxKbNwB7RF8gerKzypbZvs5gQAe
nxGbdBy5K3E5hjCFALOp513ahVM0m9JpnCleyFAKtYKyjLvBVD1fCo6XHioJvjmjLF4pa3PqObCf
9daaGTnh7sJDxGJpUmOKDzvyz6nL5qq/ut5ISITBB9Mzi8KZWmG4Rr497GevxcBwKGKr+EW5yole
hBu/qWL7EYvFOOYZuxzW/dtdJrcpioVOF5x1m+UIwJGZyLb44BAm04irm0xcYayZBIgD44ZRIdeb
Lqsroqu5ove6XxxoIzftNGNx2NlVeDvPU4ewpXLkh6pSQHwSv5bznQtraNxlix9e2zwDxWLmQJDl
NckLWoPo9ENRs/eQZUqVnWq3tNqHogQidG11wltPitpmjnlSruEklGtxhGM308pyneEdyQGqJ303
2dVu2OIA+D4NtvkcEpNXx9YTSUd+IKNpl08LCcbemcrFuUmSprsH0h5BUqBkj+p7nc37OZbBljZZ
3O2JR9vkWiLZHYMPaqLbKRmb5DCTHcbcbBm9rxrl3CnqxTPlZc/90wmT/LpaAgjYuYqKe+Rp1X6Y
cucT6q74BEzD5zDL+k84q5T3lW8tDsBen50cCLstan1ovIxO6G1PecaN9/S1tjyBtjfUo31LId36
mmjpnRqi/v1KcetAnip3UTDGV9yrc7CtjD0IYm77IRSGT8EufqNUst1OG9TVNKmi9SNeOdtx6n0f
sjKkpwed990jfvTDnaR4fizXKXg3xZZ3EokNy6bo9EqTMmhuelE2J9vP1j0SUtUhsYboDhSVvOpg
4nywuyD4Y3Xj7KMYp+EJVTxxK9FSPkN9nsqUqBJ33LxFobqYtwPcBwRPIYguZxvwxU1LmfahdUfn
sM1AeMvC//+Unddy3Ea3tq8IVQjdCKcTmSWSEiXrBCXSMnLOuPr99DT8b4uqkv79nag+2Z7BAOju
td71BjqTbERvBOa8/F37U/bcQOP4WAizvzEML36YYBtnwKZpg29yu94yFgmenYpMEgux30efblfs
UsbHO7p//9akmfkMVbf9HLRDeubYNPajbMMr2Q41pwl+fnvOV1RMcKHElRjd8rnuJxSRClM5Octo
fI/spLoLyPnYk9TWP9Npk1tYt84Zo0P73nYirKbXcf2RYWj5GrlJtk+W0DjgvdtSZoXWqyUIgfKq
Bdl2IpcPK8bz927U1WcrHsfrmCg5HHfXBXwg8dN9gvPSR6gRJClBrCj5FoIRDbrh27oWyy4las47
+XkW/kPn+BIg43y1ON7O1J3BLnMdartesh8mmflJsAEfjTnzP8jI80ivSSpn73T8gAhnyE9+5jY4
UUwMyw+VX5XfhyKVCPSatLrj1Uz2tJ8T68QumdAYStfjZ9ZdVE/u9zkRBlBJywgndoNryXbyWFUJ
c2C4gS/w51fsesf0e1xmSb6f7BI0RE7ku6gs5qCI8IWcptFhmDwhsmFDxXPN5o90x8GT4YTFXG1H
mmbzdTG84SQZPF9nBKGyZyCVfhwIjHkku8+hdenK8wBlb+fPTvnsUjzbu7CoVAyIkeAWF3W7uZ7H
Ux4V3V+W15cP6BKdozEVo3cIRw9JZZShdWeI+zKlKVq0ofoSrzYJjoX1NnbOi4tGDbJRNp+Mwcuw
PSE7NgNDM66tnhTtu0CExRU/DGlnlU71AxWFstsDVBgJurU5kmMjJabAD2u215KeBlpMan5n1Dbv
JwCdH2QmG38ZUY8Cv24TQfCgmeR/u0T1XqWxIW6rdWm+MXsybrBSHVlcYr6PhDPdDEmXokZyZXFI
Ur/5a+LsuMXLxP0cSr95LMIGgncZZ/3JXSb3xba6oj2EodHeeL30oAfCBPthxAXBByVkaZgzhBlZ
x1h2yX0z4zLvOGGHvj6TpL4EHtQB/6soJsRyXYuOruQO38Assg9mRWRovLrdEykDxpGI7zg5jZKU
qohqftyVfhHygyr2EpqzJ0ytjEcr8aoflbOw/QSJcwfShjSOG2/eTHA7j74zFJ+YsWLuOa/+99Cp
os/IwbGCqyAp4rrOXXu2glQiMbWggSVhm5+jyk++CXforjxjiV9F53TXIuy9k8D0dz+4q53vZnj7
LE3m5icRBs1NYiclLOeCZBCRhYeUtIK/faXazmfff2ytKoDqiuok99eZ0I+uByi1o9tiHevbJlke
uPA3WAnFW7OSYORGawL26LB3N05/pN1K+K9kHdxkog8eAKHFcUlke3KaKSLvYUrqQyoNeSdqBLUk
J3yroODfztnsEa7BJlQMpgnvk7ULDlDnX1dhx5CNZEWGVNYHV7UY208uCVDmnpc+eSCMwd5zCFdP
JZz4Kzcw1muT3ew8LUt4Jfju9OCNwnjCt2GUZOigOD5h35gQtxn5cfpDoyVNF6oOcU18hBXZapEl
vcN5R2ENegRQrxRq5NlBaaKKtAnGAX9n+O7TG3WBD5WlVoy8VyGzy3zK6dQgt5tKBslPGzJBkgb9
1r1Gof0+i4HBmbMs5XTsY/IBg/2cR9OavHhMvymvUkin/CtSw10UV6op9S5jjdWiNil3Zk22xrID
5q0AuBJiib6EMsA5ZKeZSwFeXL5D2c+U4TooZSneWJsKP5qN3s+ZxxQ9/cAyjON6Lwo3atGEGkbd
7SsEm/WOVeeWD2kx9DhCRoHs0yORAxma1q512oNhlABrRlgu/g9zLJzwBo6cpUL2Mko8A0LldGo8
UZePYmrC9Gsvo6qvd4S6VcnTKObQsvZ1neW2ecvUE5OvMxymqEl2KJHLhN0Rxt5yxGgxdu/mwWNK
ti4hBMxTSPZIT6XuRgre7mbKynw2FdCVImOMD4NFpYMeUqHfAWL0+bFZV7z7GcklRf8jsGU2kIcC
wCT/poESCjayawJukGsTwzAKlxLL96r6HGYhVoRMBLLV/Y7mJwwPhljNDJqtlZUfNxpgsTI1Jfuh
jsr1BZIcX4juuPHpQWJuoxePVvcPPZHCw8xlUu0CXk8KNAFHg0DwoEvjhJh7GoUYThIvGSgN470d
U4eme6x7qp0E6f1lJhGEgnjwY+hw+LUP1FLg4tMGTucMdey9M9hrke5X3yDi9OxSW/KdyQWNNNaV
1xWEhKI9I0J3fuwuZf/W8APNclCeeM/VG8xYW40Km0HxIGBxqr9zNFixAenVZE+0oLE5KcqVHorr
PmKDt/TgctTAfpOU+BVe0wUp3MzUDbenMU1Y5grT1FeTEaranUqNPnS0dHx4bFbwO/rRUhAiA8CQ
6BQ2H3+2rmNvlKNxnUM4w/Yt8Lg1FZbj1tLaH8KxahFkBK7Xprf0xYwWdigrpVnfrChcZywqGOzV
oJJlM3GTNUm2tGa785CYavzbr5CDMbYyhVo+oWcqpGAJLSOdd609VjbaXIToACcbClg1vpquNfEE
zhIlNbdx6ISCWVxyrEBQ9Uiot4sYsDSy6Q76o5+0mfVjLeeoMnZe6Jfkfnmxm64v/RAAkjdB1Mf+
Nc06KoldBUUZbtE6rfC5z6QvEyaEleflXqn4uNk8tp4x2i8sQTrt/Ta5HXFSAdIwqixmJFw61ETM
XzSgGUzR5fUpW7Wayqp2L0/kMuqW+jFtAGskJl8B2GG1qqlKHKgHGlKw5PIuzQRu1TtMkNUD9S5Q
0zYapbNQiLE7xzg1nIuJ+Tm1D3akC9Ugum0uRdjg94xZkLXxX0+dAbjNrFC9es0COvG62OIC+K5e
71UgxFMcFQeWXSM+i1VMHplWgtM43icpnQPTAzn7ONrqAcqw9Opnb0McFz07PQpOzbFZ73K7l/PL
THxR97qN5aogoSXGeleNkTvYGQlXMXXN0sFaxNyC5QqbOj03Tusan1O2BfOTuTQmumUziNPixKhw
HL/RtSXfy3KJJHYMEJuyJzPOcS7YzU7LOuzaJhUv8Rql+R0moBzzLf2Y+6j3kt5t1eKvLidMHxXQ
IQxSjfgVY28CbxtQ5JpXvegaPRjYOCKjHnMUY6LuqJ33bBTb4HobQY+X5h3lDa9kWQ9qQgEXixkF
lKHCXag0E8mQqWXVStwmZit4q2JK6ddM4q078e7DosVe8bKFZBfehkaButCUnHZQKBSG3teQDp6K
pQqL73hqF+awy5dhXoj6EFL9OL0fAcdcdvHL5pTqgQmEhHE9Lwj3ln3o4Y1OP3iZjtbBxPBD36I2
y2p8GGToLyHvAu3j/NUDVG5erY40oZijrFU0h5Ugm/VFT5z0iZ0RAc7eUs5CnfY4salz3gFQ4S+n
EAE80WVlxI6u9+jtmF+8dH4k2W1xfnSyElPB2L7nr7ZZNEivGqeMIuK22gvOFxBlophD7hC1VS4/
6a1s0pOSTjrqaM99k7lBpwEUk7w6o/8wafJHgSsju8RAXAiaVFQCzeugyRPgXuoSrXlRKxWTyIbC
ZGPQtgVcnmoXzhQBsGFrqthkr18TYDO1o+L9pX48VSwHeWDxdBXOSLvOpLe054rB6mgXJGdtG7Fr
GgvrgJGvGuNZCJYU+kgeARcXBIt6e/T7ggpSySfSZJrYEh3UPtz1cVnZ+2fcabiOKAssUVDPV1nq
4m0mi4XtpJlTNQ/DQkPtBECD6sZEucnet9SBojiVnD7Ye1h5pQw+CxeXRIBzGhqehz4k0yVcubqR
qSi77eQn6rjQz23jZ20PWw9qKsuWfG6DfQx/uFOojmeMGdQUyas8VeHBSeHjYcMMXGKZxfhS7GmD
w4Di90LVaS/kHEFi49BehQmu9sMR5meV5zfAn37Tnq0OeU35sQzceV7Oplvw8p+F6WUmU0gPNGe8
yYpYTZHGGCph/DhAT4ATvMsc5MukksyTYuWtLogyU2DRqp0VkZR6W6FcOHG9z8u87t+63KoG+9lp
RUFCsDTHxZtOlrXQ6J7MDtetdu8ULgunGgM1YINSrybgggKeP9yc8vHRvRw5OKWoO6dZOBENqBpx
eZQjr9uMipJYfWruVOoGQnZRFUDtQp9+CbNRcq/MgY0YQsXl8OLvXcbhjpqP9gdhlybXPmIB4kFm
g4hV1VcDCWp2d1NZaBRsSFUhr43oCbpjdl0UucDxz6ClPDBERfTxMK+QbupD5MSzlx0WVAV88EYz
g04dGPbnFMJyHpxGvZK311gv6DIeeye8jxJjXmOUy75dNd86CzLbsWq8YVwO8HLVkHardBz9/JPC
8Jz+VVTm5fW6cEpIhKp4tbNglNwx1+sS7pUpWrXrbjPpjdih6XqJrsLhOKpNabuBWHIH3CxJmcl/
RhigWqFpGCvSVTJ76pit21GVHx3uKPzS1kiphzCq6tKQPkU5PSLcUnPnQQQT4/MW+2He4m14g6+d
4kYXOa1qu7c1mXBj88h4mbjjRNoq/hI2p+oS6PXVIqhNZGzgkcKkdXnMMnjnzgPeH+AcJ9x51Gdi
PKP+O0xFVzjzWZoPQPQqqUSVBiaJbONNX9BDwdokjb5NT3ggqjrDJ97CMPDgyV0DxBmOboGu5VJG
t/DcuEyGduvqI+ZzEq87kEhacEUL6huei6X1LA1FCxdWXcpgfSKOAaRJeWtI8B952IbgElkvn4hl
ioRMkC4is9vvWSYv/BFd2gLCtDxAohChLFTt0vGSbe9MW9slG8O05oqzSuzbzMbmB8R7LucE5cVl
2F9SjlGVqWUz27huvZA3oxbZdl/jxlMrJXAWtQznsFer15zYTrjZWBIP5mFu6wmHTn22AaWr3mQB
jJyOnmOuZXVIXSdV7uJ60W2dR6t1iWbXUmxu234yoLYlfdPI1LacF54anG5t0hKzx1uHkmEx8w/d
kRKJNaiTOo177pk+5Lc1jQBN/3Z64vTUEKKlrsryDMIJiX+BxYfHjmJ5bBu2ofkD/HjFB9nkSkWd
xrwHQwrGAMFJs+j8xVG77qhJEWJx1Qro9NHmrGxKr8xM1ZGzbdnb3j6YCDEIU9VD/jyFpiYJJlaz
/iQORX0eppWoluv6Un1vHF2jdqxe3saYfgXmcUB2wI/RN1q/cgGVIfdI/5UN10qdABcOn635E/8+
zcFWh1vUdurhm2IGb9ph8cVZv2Kgzop2BsWRRVDLUb2A4g0G2bJr4GcgjIgxiLGMmGwB4wM5YcOz
vev6OTi9rx66noK2pIFzf7wLRWYrubeDPNDMjUBTarb/B3ygHtE2vIStpA5oq5Oxbx5XX0QSqpJe
FE1Xq9+/alIEJDV19kPMVK9rqUkOsR56Ev6uKigLrIWfhvOCYhRul9zj+Lq+bDwOzWGNITryUY5k
yEcJdSmBDMb7/CZ9Drga0ACjbNX7tq7oB06d06h7by6zov+om8m7sk37Td2SBlAVuN9EdKpObFPN
jZancBRI+4ortbaQZJpTDbyxlodxmNXDWLTQrQLB5osQyKgGZOMGbU3vKnPVmW0MlEGzJwa3bPhM
1a6pa7nUMFu1OAYTNJPDuqiyeNdjH9pBcdHFK/0X1XiuS+7+UrFp0CZySP9M96TThqTYexw3PBua
0Qu9UL/JhcFrC0vGGGjRCQtQ80hd7G5HN2JgqkxBWhn/pImJaacM82G2JbyHqrRtQDV4YXBUon3W
zKeNFKerqE5gz/hC+IfaFCJRq+F+qneKLB3GGmyU8iY0bqwSURtQV0Ek6z2mqapt384FRm0XtEy/
69u9M2IH4yr8qxX6sa04XWvOiaNW0ka/2YSGDmmNPG9dPoXQvlnpWcM1eyAp6vFquMtM6gtMpnld
iTcobqtZZ2NJgZd1xtrtO5ZX9gD10FynfWPOgUXVo9qZKm09NlZdaiuDRV4eqe+cs/o1zqNDakIp
rULlwX2Aba7KWMuGC8rJpPE5SUizWhehxWuuadkc5IvoXzny+auNN7XRdABu1P6uWwFf7/LbrYZJ
f4Ewmkw9dWIhFHffmwknne994ERX7DfJrGVTy8vDRnoUuhNfbbPiXdw2ILOizV1OGv/SDZAxQxy4
R99tSTDiwZmwxNUbWdHZCWS7f1lGrlR1pHXhxOG6eVl0JrMhKH5wgLhFnZMJDxFZMuATVh7xmVTt
QKIPyK2lpxdT78/2/7CiV/DC9mQzrdFkmdIl6tdhgzDRjy7QgrPCx7mgaNHHPm6QSx2lvWefZntW
WbuGOg+ZwqmKRL/InqXspEdwd27etleBV1LFUidK9ACO0XUbabad/am7xw8mqx5p24vlA4nyJsHR
YiYE73VtWyVPQeHq/e/p6FwK/DgdL7uAJuEnDW2KdcSSbW3HG4v4SDs5Sc+BNn7NXtjxkm77njdV
6jzYmMeNppxv5Of6UqNFrFc2nQ1PqWjqVFmJPSgvwdYqOe6kyoYqAArOrrbNaqMnt2GumtNSV26V
9NUqiAvwnuraNnvFZ8qAE/2OgxSr9foMZUFdEdxvZTlgST/uZ5hxYQbGtF1tFyQgSh9czYxnsqx+
UOQus9mea6PBuOcARqdK9NzyHNZlaqmf4Krmn9unCdPehR8PNsajdpDe8KtYxIqXO12AQw0LOJI/
OTkui8hLgf5pShuhyozWdBVhE9KU+lSPVGj+sidNlj+ahq2Mg7qbVJEc8TB4H8BLV36uXFv1KmyF
yaipf6uupLxcqh5J0b3UZ5r+wH/Q6bJmU8YYSJU9JmJ9GuLzpjlYmIMpRvpEGDil49ZLOoyFuRRd
H1iXFn8YLCSKx7ixRJ89s92pwnzOe3XDfVOoR2otDEYAQ1Etk0oVg1k10AEuoEWcQ5TnX+wvxZnQ
/CPdMxMhpIroOrPV3pDAsGHnaSaPahRM+LIovAhdxmsApsvqE1ljc2NCrfnpRKOqsraMF4+VmTld
Rl2lAQjNihaaGRnMXTQcC78njYm506UU3SBnU4PHLnJ7HmGsqz5fMxEnLYov10TtHyiSFKYwDU4k
zD3GtN0yvhgxIC8dpV9a1nyzWuw0yd53i3xY72tCpmaJ4yviTnyiUrmGdR7/QFZJDXXystJOn/oM
do17jm13lD6m3OSmYJni1ZUHKadFfYCTab80PyK7rsb5YKAbyx5ota38QGZEZg1fOpRUwj/YUHfR
hMp1dbxjHQIOndfRq92DQqOs+y6Fpn07NpCi4nOQ04l/xBl2cK5LQtzzl5LX6B9pMNZ9yd0hGE8I
ZlfmmilUeeB4qFM31dQMX826aasHVFthcQ5Hrg8WldORTsa6g8Etjx0xKGcwv3j4OLe8W6fCDhfz
TCLStN7asPwOWZVinhxWtkddELH9QjcRQbXsehnI4WBOM/wvp8MguJWjW4HU0N9ZdyURhdOhhtzl
niArBrA57XWqbv0kX832JLqg7/Ey9+XsJieRTwa+MkllDPeGl2G5vfdzewl5xRgBzsZOluGU4XGY
myWezLZloPnYD2s7LbCQcG/EM40RdivmfZUEJbHSCR45Lq0m+4N7MFkGzqHxhSkxIY4dG2Z2nI1e
cAPzN+ndHdaZJnbSIzOr6QOhT0X7vZJEqz4FYyynW8vCn/eEGtcuD2tC6lOSpgXybBdjOKKlPSLs
QTzFfZB3lXErK3RNbz6bcv1Wm66LIS+IQL98K1b4Thk2vPOIO3JHXkANMmz63qub41pgoCT6EvMk
onC34di1EzEk4hVRow3JwR33Oxbniuvw4DnVN8JT1SveDkRrv84actbAoWdFkXEHM8Z2P0KS4c7s
WhEslXPgVKD7XgUBh3hzFFKQtItkcdkx1wRFrfS2bEBiYaluZOutUNYlvn2hg+I06o9fsC0hbVAp
zPjMKgoVkqaVcXZlKajFXSVwYECyKhxzJ+ALtOBDf0iq55fsfgoh059iWReHiqYnU/llm2WkhTP5
rDDWQbgc5gsUuB04GvLUI9IQJu9lb4Yvzcvq+WrhDwSI8Eu8IjWqa8NeV/k5HJvW9D/MYi0N/5j1
FuVmkniqRVotmH4/ulmQMclITRWi/69nU8XRbGHB99qR7Fx96ms/VE7HmRv+PWFJg/LXHM3isceX
tPpHjzf1r1023KlTXg2Tgfv/dbJMCQgzsUC9zTCoy188TrIF37zUH3xkO0Y0Owe0pQqfyDTRNblU
JRE/0obDgRlGUt7JIa398zL3UDND005L8aGxhihfzhiM9GtNPBftBI6vlTV1lBRDmX1wnTJcvw4U
HvgruRApxz0CMfCCo9NnEPC/27mdWsaZdPsEtv+T1/HxXnMF1ccKxtsYkaQ7GnsO/LgKULQnSZTb
Aqb9iMR8Jrq2Pg5t0zY7SFO2sW/oOKuHeg7wLacJilJKAOlnJ4jM7Un2uDefg36BnoSqE69orDns
58w0GvOhY1B4oOCZGRnl+V8k88oXFPjUHrY/vHH49PXBW00GsIEMISovMV+ae3F/C4g4hqd2rKcf
YwIGd0VfVz3FoJgPRTo6N346jkdkZCzEHnxZ/F2TRULmUr+E7Tke8/mtFVDKdv5qT8l+6ob6tYlq
u71b4AAdIO16z63021t0beJOVJPD4HdKY0IWZdE8uHJOX5eqaT6wu+U85VTECGIK53NM4tWVF7LP
w6Vfxis7tyb8gWmyzW9W4LGrkUbXf6EMiW46Hn7e7sJqcLxDBNfz2gb9/hsMer5BXBfD+mgDqAho
Nrh5Wd3Zr4wgMnlv0+aVKPin1NrHDLSbXdsmIOSWO7rnyKPS2yWMtdxrKdck2wEgRylkMLt7xRYc
BlJku465E8zv4FHk8bRf7ISskdRs7ru8YFpcermdkVXRL8ztmuraKxLnkFrOdJeGkfXVNyvv24BJ
xVsSZ8MNzEfnwzRbvGWBG56CmrTIpsnFjT11mb/vGaDOO9sM2xvLsqu/ONs4Gca1y/7Cfq08xRHr
jlbv81C48deQfmhv1FP6sTSD4tTbfXCW0pxPDtYZ38hpi1/ChHx4GeCqPOFi/xSncHc8vJKZxA72
vDdKt3kohcOWmhjxeIBhVzRnp/BI0a4M67nzu3jGLdNs3+C+Yl4FsxEAUMTGWO/qLGJnCVEl7ZsW
lVK3NMh6cyOrH/x+brujOdhFcRiD0oFoaibj2XO96Xsa0Isdyqgz97Ygxd2COH+bIrS9l5zxt2s0
wBuMF/lslU1+GtIQpxrsNq6RL0RwInG+Dq/hbg7RkX2pevaHJbpDvNdh7EsF90gU/fS3XfckAMSj
z0TeSeuuPfBDnGcnGVbx0Zw7BNDMMXxySFG43vO16NmjENvvsS/ecgPJ8KfUH4N9w39x8tV84J+E
M/M73mAlhsrG6A6fiRNYpLz3p9nz4iPt9xq4n6TPE5oz/IpGN4nOuCBA6M13ggEqFu3GENsDeE0V
Ws5xJSGZYjbti/kDftxZf29PiAGuoefU1jU4Wma9LgtmIuneDyZfvkRI71LiJSxWG3uLDWRMZVez
ynDxtouMg58Fac7FIVsMN1idHV9adOmHBFcPmEQ9HQ314A10Zc73vF2mQ0E4gHdPXAeJlV1lmubd
tESMdssRjfXZXpL1Y9W3k4dDv+w+JmkgqhwvErzVSKzGSTXdpSYI99VSKR1pnTMrOvhYJCxn9t3G
vOY1yPHaJTtpNU+/Z+O/s8qRli0c6QAveJBUTO+9iVTjNvjtwuS6cix0SK9bg9hzwv3JCO2SLPi/
lGTh+R4SerwEbNMVfO8lkuM/+oPYDc0OVLt/qQZBY7hHNhY03DBtREZUxEzf446ZskWYytTijwpu
AjTs7V8hqK3DrNZJi954DGxfOeg5lX3B0yavnZ7HNjTxFh/yFrzuvIkB6tbFXUMWadRBB82YiIrn
1JqRD+EKH5DtI5/7SkKbeTJnPGKepjmlgrxrvHUhUZCYqpqxyK2jXe10bVCZXsQX6P9jOURm4Lqi
Lag2n4zUT1VnhBWQQQlACMUImNYukiSDj7VV5Wbt7spurPr4C/g3Bd8e4oVikhtRnZI+BBfTnBp2
JcY78eOmPmg9vFP6PR7hkWkyhIgH27uLOGW6N/RJio8C0msjuHIsJGnGwcj7pnNvZCawXDkWNPjl
fC6kkpSfiPRVknpZG+sf01Xe2Y3iI4llBMEGsM8dXixTvBN41IVwMAqT2bPnrkyMoEuMFyGeBtc2
1WooRJGCjs5BzgHh4yFiyVsaswmrtLVqzET8wVHiveWcb3K8YLYZBKYd2LTv7ywlSIe0ZULi5WfZ
24r9sQKt8EdOaAJ6sb4eZf2EI5pfYaLWm908vQVkStTLebaZhxpvCzoRRtpMjAfHPdtTNTb+v+Sk
Yi6ZhDNPDVPh3Rt+6opr5hM4Xv7BnvZnWw6ETMxlA4AbJ/A5vM33q2iWkzHUdmM/WwsKBYMMGmoR
aGMchErsD4dcNs61zZBiQlyAYE3Yn36/ZfysI1JXwDq2XMmLzYZBz/OzFwZQkiWVMO05qsrMk18m
c54lQuXAKhT6ApVAMcs1ncvyhXq6nlc4y3z8v14HlDWpHLeEFOKXOwEOABjWNPWzrottCHaAORtS
v4kNNxmrw6oHNOjjQiFDv7+Mn/Vc3A4SRZiSCldyNcJ+/7KnkOra2HU6HghFaYEUyQoMZ9jNFR7I
/j9unxaorFLB+Rb9wQr6lyfBF2M/6AmTV4G78P6FXqo2A4+tn2MjcdGgbrNgRvQK7Ns2H0fpOqtr
Jx7Hhbw6S+bVH+6ApWxo/+OBxkXIwJKsKs/m9eSZvlvwU+5XHVhc/VzRijIodPQCg9DI0yMTmFQZ
CwuJStEbNmfBooACOt7FVZhO+IeXCC3Sk6UNezSjRqUrICDWPjmilpffpD/Ywd0xpr1Hromr1xTP
sqUzb2rIA5+orGj7PvRh0VfGEa4BFk/XvohF5t4qSgMb8RRCknhFFaXc/FpvqYz2QLsRJe1TFPjq
La5NxATLDbaljDQQ9IQ4QZ7SmPog3202LH2AJRn+Lu7Fr2Xb/lNOfEVsYl463nQwitLubpSzk4Tn
zEKq6p0tO4kcdxewiUqCRkdEHZ/J8VYeQlpttJ2AldkuoEAEc2Q9/ywrmWVix1chtZpu11V5t56Q
ixqh9cWQMs8eSoSFmA2F8Oo5jnqGSRg0SadnHn3XQsRrkx2tCPkJROeE4RgwpMrqsTkIv5zhxEOM
dZceFaZr1J+5L7QaIBPqYZ9QZmVcwirJ8mlOlTYSnNrCRjWKtZcXIwxyyoR/BrVbefxuWjgYTGqY
rapFLiz3pXK5cf025sPkvMTcPTArdfjh6qOm89t/gJ2GEt+XnLmotABDlDIsdJaIj1YmbSBxRWxB
th17odx9zRRabXHFQa+cqsqJcgGaO90hf9j6jepKYHPsnfCr4TzNa05482jJkC30SEGgzmprRn6C
U+Yc2217WlF4hPHJQWxGBhneQig8xq+zh6AvQnqDFf8AdpR6YXNMhop6xEQ1uGanbiz76R9cnC6W
mla/cI+MtEI1sPNRQ6twonLsXfGItxswhutA6ifwVC+NtXcJO7vqV3Cc3tyFcUHTflesIIoucBSd
AYEciZH68T8FAxpI93bgOkH3KPJ+nb2bzU+Mjn31oqvCL/Oq63fBmLB3vBjCXMfmBvf/KLV2eWmq
MVs7dw7hgWQXReutWwE31w+YVjHlf2bFQLBuQCTB2mJSqt2EJ1XY5P8kBwPxgWQioNeT6fVKOV9E
BOeMzKdR6yBCAWIhX33RczDENgqX3ixHt+dtuQSrgfDrckpIT33KdiobA3KU8S7wFoNbot3sfr9x
/7J7+oi8TcvhNEWlHPxS+uaNBRWtip/0+YGNL4iTnolILXvfsGOhyQTVRSj8+2v45fDwPXVsBFQm
Po/KV9f4n5q4QR+Rjoi4H82LwYCe2mliGtPjC/FKj0Z+/7WX3/afWtxHVObgsIU40EERzQj55+9N
3QK5ftC3TzE2jn50tgoGIykCdpsp8nES8xR391YTdwGSAwsGR3VkLWYM44IsZHitwtpbItOneuVp
H4uGlM76ZAF3G8HVNlDePGTY1Zg47A0rb8anaJEtTuJNasbpdLbRfmTWCYogQ8a9TfNh5eeErat2
oAcB9v2x2/k5uYRjGksrFwqNz/bqeOL9QUVmwzRFbj48Aem6uKRgfUGm8RvU1wG4EERLIYzbaLlM
sP3C9KASq9USWNTa/qd/efP/nSeiKzH5F6p6ViRcc0HFgEBMD21T/cHCiNO0vekHKF7TEYUdrudw
l5hoNrdI1t0iOUI3oH653gxeihGyrbztSzpPtibHyBLxo/EMlyENeleuBLXiHLeHLsH3eLpB6Lxk
+dE0MvTKEJM4hUJyrQgiqws4wGYwJI8z1liyvsJ2F57QyeP0texdQyIixoQ7/OraISN2iCg1vvhf
UiGWJpZ5Yu0WbvkHa4D3hSwNII6pguLB9G0miO+Kl7SbETYvQ/DoiGQc6696ovsvM4Oahd17m01u
OPTv18D7pYc9uckrQC+qyuhfykdllITBXeEztleeWRvBe+MJb3wJCnj2hP/z9yIegg3iodqV5nt/
SYm2LsH3STxq6oLQvJDN76abEdadtlne77/X+jnIhHffwkwvUL+YoSje2+/2mhyG5dxO6/qIOYrV
Yl3RN4UDwVqXq2xQsV3dVIXneQSy0Y3X8mOTY5WU7FpgyAJ5TCNSr72u4rmxlp3NgCb/iu+vP03D
H0p762dYgmtVzhE8FnoNk4t9vz8Fs1kMCQ6uj3PoD3SJm2OWaN3O/0YNkEbBwcZesf2cjh1Gyvsy
Wub0jf5PTYe3ViSspwC4GtZXnhJV5TDgxXNTO438/t7+bDChLpc+SCp2MuYOeNe8e5e7xkz9uSzk
RwgXs5rfJ7GnoH3hKL5ffTk4kqkJ0oMEuSqgT2l/mEwrPX5/Mb+82Lbt+r5Ll6j+5713TlRlQo/A
bHz8l7ii6ajbPFqThv9/TBIvoUn/PVRsG99luiHPkyytX9p+SJQRzaFgp/EaqMulpm2W5YzCeI/I
QHl6r1U1jL6qPfEPe9xqrqiDlUZ1BuuCcmDysTjBU8BKFKF5s8kuMJwiic/XbG2bWOIhebAwr+vX
AzNmgLMjmHkmk39+fzPlL2+i4+MDoJ6tpeqF98s1ENhpyTEdHzeb9KCuSNYarGbxY/zmVreur1A1
rjCvSkgCkBQTZCcEcbpmrgg2cKQafk3f2sqId6RvySukisBVT9gDe6GxxyodTe8eRgMkM0jOMzOt
U+OSpYcaBk1eNlx7ZF9mzln0iDT6z6MDb9g46mJhs+/A51DRPDeCWjvQDHd/4fHj4iuxel0azUdw
0jp3zspuSy47BujmWB5zeN1+cDMA2RrPa9XniuSjH4fieVF4r8OiHlzXlZVD+yJIEOXH4Suct6jQ
2D34VtdSBNXN4D2fsZnGsFPWReXTO9WcKXcwN9X1NQEis+lMn+cX2OjWmS9K4xplRF1ZVMEz1fDe
Gwmpbf+vpw0UBEcIHJClDevo/cHvyjhasRPuHzdJ1lpBHXjN4/BCN9a+Tppv0yWZojP9/jX65bBj
fEMMCW4nqlWmV/+53qLWSlK89+vHDcrceOAYJii2anLJndhUlHmUKiHm77//kvTz09rEagXdAxNK
Bl7MON9dALalKVSWZvwYuZHqqojWahVG6kRDSkruFK5zAMuR6JXhtgFy4AHaTHRZVkbQVLR2W29m
2BcT2809d2NcMjVQRv1bOb9UAe9S2MnW9HZ9GY0DCnTtoLu9WQWkUd4saLt9AertjWWBfA3vjJQE
ImvBd5m065BdI9nluBMWxuH3d+OX7doFC3QcABPmf3QA77ZrnJ7g29f18HHbojZT2UgnyGgGbrZA
ebh23VJJX/XAdro4mv3+Ut4XpMLFHIntGpzU9oX93qcjtGbls5vPnzBdUwQwzZeZMpxCD1pi+/vv
+wWb5UWkAvCkUNEVARDez2/iZEg3gvsXfYoJ4nScPUMBGjbIO6BXlIwVNqrfJ+EVyoiqDxuSYdjr
8v/h7MyW40aSdP0qY3WPPtiXY1N9kSt3iZRElXQDo6oo7HtgffrzRQbUI6bKyKljVtZtFJkJIBDh
4eH+L9jZ6tQoWnD9uCi8tTh/sR+iOcAQyHyQ3sCvWxYupWKucKb6+APqrjgWcLEkxlMlaAonrECi
K2NqOe0zCm61YvlZ6BL+qEACdNnk21OBEv962v9e2plpfVzoIJoPDfImegGWspAQJJWArtAjxf9Y
EY4rDFDhIHK6S2mxiTuwoegc0J9qaIzqoXeDz7bAYTfSvBrWnKI3NV7Sc34t+6SgOLkivmuFJYcJ
JMFdK1ZhUkSO11/3eS7Aooffj0sO1rFuAAL05dvu8fuGkAczZj1ZFq0nhkOV6LSyOZrOtJ4ckEas
9n9yXUIs6RuUJc/gnaKWfJ4Q0akdugjhh1vsMCQg2jdiyRvBp0CiMqEpSILRCkt7/coGblk/1SLl
pWXiSFuL0x256vkEhwoYUc8KtZu4OLGZci9E3Hbvp03dQn8+Mf9WWN2keGa930jQ74russEphx+N
GkDOW/P8ZdyRtwbujpK1BV+J93KemblAo9glQv2mUzLKK0sBIAGhRmWJiqTzA3eqeF5O/L/Q1z7J
ff3PjiBvJtDJh034avDWuKeXU6N1mTjUs9sbOp72Ql1KQQ0pNwz6wxyJxu6hlAtPf8ozV4I0DSy/
jaemp+ofbYOGJhDZWeQF8LScIQcD9dYh4OWmSXAOgO+YmOu4nJZgLp3doR7q8L6bxb4ZC99f4s+W
04o6u2RfsFGZQrSPhMrDYaz4w2SEyFGmIQ2glIloAhFzN3noWIz7MkIGpN+sPbQxh0aIa5kMSF9h
fSMesbLLaFmGmji8Phtf1ph4BPqrjm+6JtHdsX85xyCNh101TaTbFSacKnJBjYoOq0KRd1YcJNlg
dzCWwmGoX78J5+XJj7swMXcE9QVwFBDoLyc/4ejDCMB8vk2hYaInODRd5be3AfbH4WM0TRoqUELD
Uz6+XyB/8V4z5RiWKFWujEBp3wniRZ0dofjrYJFCEWVPsWbQjbQ2bmcMZKR+j6woBmMzgAj0YE+S
bKNhRuQGVReTFACxlnXeVXG0KWCdYXaje7JovMr6V9E0yLq31JAA9EldmGxlTWtXSXWmRMVX9iP2
R+NG8yHdZegxolZVAclrTOAlGcUHc2FO+z4nijVNcSHfah8iOpMJGmDW4LXDHoUWq/NLoKNpTF15
yGbZOtaHRqsjniDu++KYKdZR5HcSU5ZjzRrre89Bf7Pe6fBKhLhqm5hD/R7l5lh/fP3tnQxif16o
VHB5db5OmZDcEb3clwvV85Hig+eR3K52BrV6fOQqwRdf6VQ3Qh9zpTEPsJtRSH9HlVJX3fhG+TzB
dJDYWn3JZOV9AV7AT6qHvT52gZBJ9UmfUK0ad6B33fAtt5xzsxwXbAq7Eak4wBsW91n2YeHjRuNZ
b28QsK2d8k+4nLFVHhSqfVHGRutKBUmHeATYK8m9VGE7HkBb6W+tjrP9QvanXVqaLg1Sj3zwLDMe
oB20HkX4G2/RAGmglhEWVrTTphN/+P9LAtLTqXc5FpZBnvQPOwkk/lT1xRgDQF3qFDera8yq2Nm0
Jz1OjO0SgGNAM5AKvHx9Mp2HVEIAQggBDTsOtWTAZ3MpGxqZG471TRKnHoGmaAWmMj+un3toDL/3
gk7aq4QG+olvtQp/uT5VZx9sJ81jtmcYMy/nMu7OsZhJBq7XtsBIQJCkgBcdy8JwJO+mUST7fzgA
vGbOVKwpupg64fnlDbjIxbt47HVXHNZP0cM+iequm18EulrGZQelZtAbYMW9z69fXz7gz4vZB9lL
XiKPHugI/7IhZNNoA8OI5uuU4LJ89P0eFbq4c0NEnbnpVusOrglQ5o1Jbp5nRXTtiaMBhx2QhMy5
s+fOHGuwlqJqr+mqxU1/59l1NT8GRZsul6tjUpkZlfVZGC0tIWAvnjwZr3igJDRTGppQHED07jqP
WsCypU2ExPehNQvZb1stmYDqygiPAU3BHKIJKclrg8XWAiYRcHn1yRJ4gzlvYDvOMysqcExsm82A
7qbc616+Vhya6wk1kvRaBAPSNRvAAUmG1CTbXNYgcZINDvxA1fd0Zg1wU08DeUAqBMhl777xkp3z
l8xY85p9eVcg4c8FTkcURCOQjOm1gjcnJ5KkyuzUGeL1OfXr5YhcIDEAAVB3I6V7+fBp4jgY1SzO
VSSPEN9+cNvzgQRWKILEGxc8g9Iwxh7atS5BDC9JHfPYs0t2XThJVZbmaq0xpqde/RRBd0bwZZRg
C2nsNuTX8QzE1oCh4SLmdWf2AIjzAwChUG+vUWjJ6E6v6uRrM9GJKIz/YCNPJzL8enipJBgcK0O6
mu+dpRc5/G++lWKNIxVS6AqHs+TV1oryzS4vi7C5UjGJQ+3UgDwBphU1caUuOv0gj39eUki3JBFH
LfjoHwDycpSSNylFCdjTVYhO3H2icjiIe+hPdUMhW5jFAIHu0TMSmdb9yFbaIVl0MM2AsGbMg2Ca
XSYLZxGgqKUmm9OLV8rDEc0zefRv6QtzkfVQUEWlA9hoqHv5SKwfrqzGoUtdKcgP2le2p1Y9FrDz
C8nJCmFXJ4pc8my+zQgBdge/1exIbMZWa2f32BU0/YLLtFkAW1kn9L2uj6gDQbQeIREfnAh42XvV
GF0PK2s4ThUTdhXKXs0BKoT5lsfVKIhS7kk+4vS18Ul9ybKkCKqyV9VLR5/TY0hnfDa26lS+ngR9
M5CD6TWDhOkkEqgGURHJHcYqOX3Rz0f5NaW2Szux73NYxgO6OSia22Q19G/r72SXfrpBRSadnhTw
njJUnohNxHDTuyxQlU3RQk9O07U0JJ1PUyxnTKDa8lCzrAL3qjBpJFyj/Nn1H1NMC2mD4yfgLMFO
pSV0HEuSGJQ+uwL/E6BxkYXejW2jIoweZ/Ekej3xtgKDBbfZD3p9YqEqcSSly4NIjxZRr8f+Yti4
BvK11r7KM7p+G/4JxXKRpbpzXJUNSnSjA6C2Bt3APxblYoCUgLDeRZkLJma3iu6vfFQo+adWv5Kd
D3sqH99QlUC0YUMTMLPvWh0FKLQglj5bPikKm9VAa3suKBTh3xinS+w8Kmp/1pES/4litWE/9uzT
/Tv8WovaPCCgps2Pnr1M8OvoXEu6uwORX0KygIt1VEzSxejyXad8XxCzkBsFyDpZ4qFreXKXULIl
XgPDSmw4K7sGJ7c6rcBFe/iMLIdVnYFoKIkhS4FG9HDv+ZnQkEVVivoryXYVflgTuGB27eQzbAcj
vVfTuncnlmx2WrgDmmgN8sqDb3bVfhAIvlDOPpkThRr+Bhe1ZiLSsR2UfZs6qmcAIngCVTZKTTN1
9E3jgelcdjUSF+CxVm2vtWnspohQtnt43U6PZHsOMQeQRBsOd15m0Tnf/CgZlZOUDFifVE0xRKHg
3a5MNUXpZIwFE1Yt9cwPfO3z4LSDtQ/6E/dl9fpYuXxq4YiTYJF+whqsw/SD2Z4izgxbUVHQVRXS
dKRZzEqhVTo9a3XMpkBJ7MFfNdIfJ0F2AZF2RfxFUSM+1IUJmruynKFAsl+ZGihetutPcjYiVQDR
9rgKNy0TrRzciBiZINo1J9eMlfy7YjBWMbbAJ1+tNtILsvm2Os+uxMkWMzv2AESMYdgoFSQ9NmRf
qTFiJ751kspd4HCqQJmUoU8QLabKodieVbGegdcONGCnm0CzYzjlSkZkVN93cjdorXn2P2Fazdvd
hKgyQIMHLmTAH1iPmOrV/Jjbp6jXMQoE+ZVJqiIlvSAOt4bfSlbhSoVKlTqKKnP+4NGeWFArGzpC
UXl5HHpX7hnrLrF66yhtmzU8KA2FVXFipUuuhNcW2zLmZYnyY55HyBAmCQpIjYYCO86GHID7bam1
su1mKCEIRaoCB2STpYPyk8evWJ2Df8A7TnqD/5lsFGPj3ThDtaDaiRAEf2+pQ/9qw1EqCrLi5a8v
SFdUbBN58yV5SGETonq4bnM2cmcwnPxFtgbXukmmNMs7ZQk3KzIbrE/qsrcWaQaabCsfW6i4UsPC
o/zYy/astm8Cy9GrC4MGOMcM8nTQ0n/Uig8PQ5b26W79yVByMZO6usrd8A+TB4fVey4jVWIeZQRU
uRn3JZMP6ySp++CpBiAnzsK4TTV/1m8aKHxAZGt4Xl9bGrjx5wgzGSTkKTFoz3kKv1ChjPJ8kNFx
NSGpsdtjQ1x9C5S4hFJnKlPUbzHsNgdm7NrhDdDi0+g00+unUBdGQZlZB83F6LGCcnLil3dKqMqu
R6mUgzGAnftbun1hVO5cCoB9t+91HSD6XqjauJq2gcLgrZnAut3j4EsEuEwas8fuEePypQy2UQOp
JMYipbC05ZBDMWEiKF7uGpDXxHGd6IrBZmSzFKtYKYIIZsGVX0+Iq1LWigMINAB9dHyVwt+a4/Yq
qVo93egCSnsxVHJkCx5Yg4w6Sm/NKU2phYOpvIyzUEd6JszSufH0QeA3I1BhVX3BVlETQpPTHCqb
BkYnQENPDMrVa2rVhLfXbyQ/5BtR2pO10UKpi6xecEqKCw6qpA7qbAXcVadUC9V+pBiN2knVLlbR
SSVPrUoPVy2sFacSKZk4pfbZnpxe1umpqMpKgsNVCakq8nQqs8Vc1sXOfYghdCOhhgMZI0mQp2Z0
mSKTxEJPNF8i4tVsXlUwUrXmUuliKyXnBgsDz7ZDKNa79EXZVAk0u9C1vxXqZVcnRSzAz45E8cW0
kO4tV5cAP2uIom74GEZD6VRbRb3MfU+qMHAEGMj9FcVRS0/c9xWLR4WmyDEORLHFBGBrk01vV8+d
uXMQFj4kIS1mOLxKb3LtpyGmLAniBukF77/pUDyp3utjYhm4zCmlRlepwq1sDmWrgzfy0vY730+W
3L1cixVaNIrM2EaAMmMXDNtwKjazS2YQOweCEbQ2HeMWXHmUiaGVOwj+yOsAgtx4c5SjD7ne9A/d
iEmTc9FgS2bmrIO8ohzYoYHcbKW9XDzddcoyDMwLMlJ7DiFTVe9sCPNd+uX14915jSLwTcg6dAh8
xwfLfV6kWxx3qpKozK+KvPay21Xwd1U5mgeSv2K/drL+0YVpRnKEpzxDydyxfoWR55klGr9a4qs0
jxv/28xJwUPxpAZ9PG7sRpuKcl+i2kGYf/3C580QyuMcaH0bcxS6HpiSnNUlNc23Wr49vijHufbt
S4qSwo2uAvDV+PRiadR7/hFie2tMHYiIuMvLrZ3MFkhulz21NW+y0wlY6KBus3c4APZj/f71mzw3
IbVMHYUzg+MDYFX9V7j/3Ev5hnqwjiuIQNkPTitVqk1luVT3pzrXDkCu69hLUUH0Pf/DJIa6ro9V
DsEp2ZhIaGgf2irRqmiLSR792E3BNLCKva3c3pu4yHPodkmulViROi0y2ZuYTNWK9wVQZor2arU4
p4r66TH/z5/T/42eq/eqGNb9+7/5+c+qRj8oisXZj/8+Pld3T8Vz99/yU//5q5ef+ffHquC/V//k
NvmzrTpkbs//6sX3cvX17nZP4unFD/tSGtvf98/t/PCMBbY43QPPIf/yf/vL/3o+fcvHuX7+/bc/
oX0I+W1RUpW/rb+6/Ov33wK6Nv9xnpdfv/5ODsTvvx3b5+cyfyr/Ov/I81Mnfv9NM4x/QRi0TXgD
gURfyRmOqrz8lWf+C5U0qjQcHD1ZJ2O9l1Ur4t9/861/UYkGzoGltSOxEPyqqzC2+f03J/gXyATa
xoFrszA857cfj/7iFf7PK/2vsi/eV0kpOp7lrCBGYZ01Jb8HuIVpnBfEKgQsgMakI4rzfdNjDe9P
ks4p+gQhQ7OLLM2/mQvEGnC87kY/vBwR8Wwe0QMo6rufhm29tZ9v5QxaCPISAARQHG5DpxeGMsbL
apnnOCn+GZ5x25iRa6Z7vLdiGjgiGbVPokAvgz5L1UXJjlQGfaVjhCtj+jlhCXyUOBfw9KLIwBj6
1CqOYOst/77TymR5o1L/y5CBh6ArQZEYmWGHQPzyNodJ98LJsfJbzdTzaCP926fbCRLw+LmygSbv
CiOJ0uPYmlG7AdEpscAcras3Spl/dxtQQ3lzIPoYsLPRsuammic/z28LSuTlt9YahvhAqEizDYeO
yjtwCp3cdteWUR1cp/qQi6sIG1L/2xuv7bxzRK3cZWNyQIOCmgVT8HI8wlSkiJyMwVVBbzI2rtxK
ZILg2xeBfl3jtmd+FAlZ1QZGK2axaFFk9WVquiGKg6U+3/zz2/GZRyQbNFetX1C8UwCgaUwt70qe
dMv7PrIwWKgGbBYomk8YytgHUussmjhNeii6YQmOAxmmkzg3ZfdVl1rzxeu3JAfg586C47JjWqBP
rQD8Hwvt5QDl1pyME77hl73b5RXmqFHTRsdURA62B12UejUHbCV1E/TQYb87AuJBtnn9LszzXjPB
R9LBaDLjYU3//mzCCPL9FtbFchnOAWnsV69FQ6u9cfQOtzUUTrQE8xdTR4QlQb4sXapwG9tBHdub
2fWAnW+ynqPad92eHH1bzvg6zdsRSleFkreGK828NyeMQq8jARr+KZ4mv9u3Ph2neUPfuMmeMCuQ
bdogQOr7KRxs/lf0dST83etPeoakkqRpONHwJ1wIHDoN/rMn1ZyU9kkyhofVuMwjeZZEO6fLuMui
M0ot3y5RM6Bm43EKQNChbwTF3oOdtEGpobXQCh749ds6mwa0d8Dd6CZNB48Qx57wchqgPJHMfWUO
h0KkIjtoHHLrK81YIvT848i9o15hFRs7ijX/2Ph9Gb21Ms66EdwA0HZdlwATE4LPeT8VKCGuOew/
B0NrDHHL2Tk3N8U8O3/Z5qjnt7GVduJ9m6AIsgHxKR7jKKt1bNvz1LkUhdGPN1FXJPWR5lk+p7sc
HZ0vS5dPyxs9o7M01wL7CpEVxiYLmMxPl6Hvpy6s56OtA+BYYHmruf7B6DLMWfCT7rrbshD5h5Jc
a3pjkf4yaXxaNKZvsO/grgXERt7UTxcVuTVJrcz+0FeL7t8N+pLg5JJmmvPOjrtxOTAAVfRh8Hu7
ufBarA9um9axuw2S+aFtvjFZziDbBFOQkHS+bQBiYENt7+x2aOuN2Wjl3WEBLvjOB5tt7HsjSYtL
pKUh49AYGe7dGlj3RYH219YFrHxfwGpxt7HvLV9gBobuc4Dc263ZAVje225uAPYGrWxv4rG2Jsyo
PMyKrCgR2j/bm+TNIyNAky0AWuPS+3s5lsbc2GNQde0BzzZ/uM9g7nvhViSTReV5EubjMrvL9G6o
MVb5Pg5tJVAP853n1xfcL2cHboPVz4yHp+ATac5uwxY2yjKs80OCVt4VCgPGfT9apr9NowEVp00S
jZ6xz3FDrG/oPqTRtWNT+NthbDjBx2+00P5OhaQDvfLGnZ0vRe4MyB9gA1N3bMLVWSyQZo8pDMH6
EJtU6q+oM4zeNoKQ3e8QEK2LneaI2TrmTVz2qD3GGL8JB2GEQ57aufcRK7FwimjRzPWHnHaE824C
3pa9Y2YX3dXr93q6l5+2L/kyCVgAokg3PWpuZ/cK3yefPeH3h7rzik9QXqkfz3mLtWNsdHV2VRhG
j0c0II5+s4Sjs7Xc2YguzLpvjM/ebCGhXOBagtM3oK8DJYH44I1GP+2j0Ci2NqzFEkIGIGzMjBfv
KZvdZLqainp4wHCsCfZN4vdwLBEcu0pIcnExG6DCpQhNYZ3aQpSMmg+ehSjTxq1truCVFZ8yUmsR
b4Bk5Hw5GwlAgkAX6W/w3zlGIyJ/aWsfUdDJWObkXsfGKMWUsm2c9xYvr6GJ6CQ3Utj40+vv4G8v
DFbTBXEHZk0eSF7EJr8CKjdY/UGU2LDsAqdrjk7gRvFBL8qmv7Ip8OQk6IYQ716/8lmWKV++D1TT
B6EAh95x5UT+KSp6pSlC7Dn6QwHZYvqAR5n3OZja4nmhjBN8wcwvMiHv1pmxK9iKFzxI2jx7Y7n8
zeOTrlB5hxnIbuCfJVCVlUe2hnnlIU/0pjs0/WT0W80xUiRZHKiN9zXQkh2l3Sh6Yyf6uyvDBANt
SSrJ2J9lEkYDfc/3a3EwLKN3kc8Ji/B7x5reJt0IXJsKLYYO+5p201v70RkuRI48BzyLQWcH1Ln4
y5FHMaEvpzmAc+b0hb6L3G6S5x8juGproG+BrqXGboH/VB0izCPzYzdobrllswy7a6RuGJzXp8Lf
jQV64AEHM9slpT17C5ha1dRhxo44UJXODY2t+jn3i+CmMWkxPg+oxFwt/hT3b7z987wJeDTlJ52s
RSIlfwGbLnWp1xgxdwcH6UB/N0+l/7Gtze4jDitas83GpsaGEn3XBaM4V0v3rz/2+bGUFyHBOeQF
LACTfFLe309LIFmMpDWXupNGjTnahlHZDPsh8xJvZ6eo5Rh6ptP0Tc0abe3Gd7R31YSuBOKwy3hl
EYfeDQLp202YNW0HnL8b3MPrt/jrm5HDQ3cYYMvfUBX61kdUJoy5wySZp12Wuf78B5077TIIQqP7
A98uK6FkOrRvvJq/GxuO6jARPOIDFYyzOWEXKAYE89IeamtsPva4Ac07nCStcAvxyM13pV1On7NA
WB1ttty97gO3vHGNyLzXC3fpo81s0Oa7cfD+eTL7IfTf2Lz+JquDHWbJOyPf5Xx6tnnV8bDQIQvR
jUHY6E/KZGkLJgVwy34GHeVucZNJvyS8+AdrNtLLHFOMYWtBmmreGKpfAykgf6qAhqR3E8LPbsQU
maz0Fe0hCuDWM5cLzJVweDW1y9LEUnk3jyib4aGRdmN9FZlhvE9tPbIeXp8qZ1xTmVeSUYLx5Bwq
Z8t5WAnqFK0jVEgOvVstxa7JemvZp0Me4m8WoGqw87pw+FY1Y+FtNMgIX0DTaOFhzvPyNsP1IT0y
58tPY2F4/VshT47By/1VkmChlUKG8j1OSi9XWlwVPS34pTmQjbjWHnmz/EbTZyzFdD26JrVAF06k
5Set8ud65wAKNTdR6pR4TY3Fc5s0c/JGzDuH+OKhQewx6AOTiduU485uadIH2ONg3Q/+2FntZuwq
rLiDDucPgJSRu1km3z72KDB888ccjY8FeVlEonWO7yUFWZ8UTjB8A8G52VYTUKYNJjvzXtDYBmYE
Qf3Q92YQvnXfv+webJQw6uSbdh0qiGcbl0mfN2U/yA/26NYWpoPFWCSflBEdsXT2HsSENedfworK
7KkdUa54X1r11H7BNUxolKItibR4Y/L9elfk4UDiHMRlLNp8Z6GUrmCtWXDqD51eVRh6T13ec87W
zMZP3plh7rtXfd9pGrv7TF74mFeLNzwsYx+6zt4rKtw8DpONNMSH12/s1Dh5MfMoqLLTojYhuVfA
P1/OvJLG8YCYT7h3tLKtrY3FiY7KpxUN2YgpljcgnVqZEE6xkgaCkT2VujlSPVAQLoj+/FOq11Q0
0kzP7vjc5FzUiH6JmxrPIftqRikJN028J9Lpwg66VP/Ldf2GSzWdP9G2ef2BftkRED+ixsCGaYGc
ZjW9fB68HRKKt3qAyQJfD62o16trTeC9uccjsk0QvA5RYtz2Hragb+hg0fh4uY5BjgJjJd4ahBmp
iXU2mqHZThbBJD3ONQZKwbsp6xYGKxg1qR+ccsaqtO2kBeMwfU2swfaGSwhlCz6y85KW75CCcMWX
8VQzwvePmlNsDyPzxOhj2TLuk7ya/K2mT5GeXuhIIU79UXf0XqsvzIzY/TiVU5V+t7xayz9GaDk4
X9KG/TjcUCV1P+An6sJmnWCnz/7WKDiKhR9wFA1pXCplbWvmCtUuyHIJeOyWNJAybWnVYnjtZoKv
3WZ2m2Jan3iBZOCMRaU3yP7kfZMHR71PMz4+z21GcYt4KS8NHDDhJ79E0ww1aS+Qk8ngXEUvPwlw
5H5Kcf+mPgWMTdbEptSOKBZaYdTR245SrWayUMEv3ekB3ow7Tru604f5a190s/gM+Xc2yisbVSs+
DHGTn/cTnkAhvtKDhi/gFn6FWbgbIrltI81kNjxG0SBmwuEy1rIOxlkWMnK7fgB5km/rzO3cuxa0
pvw3jneGc+EXRdAtl9ipImRz8BjsKX+nYXs1WvcanFVUFdNGzFTbatfG96zZaLZTO/L9JJzsrkfg
WmX7XjcGsue79W6TholkHJZl8qjBpVOPntHG5dyNoOzSuyBhwplSC4pDC3A8Z5OWTsfqDNvK4JGZ
Rjli06heUmOEz4vsANhLaKTZAQotot1XOFBZTDwwRwFDP1mpzpjrCp4Xm9PSc+JvBU88xIAkHikZ
dKzwzK3T70F0gujV69qvRrin2ww0IUMSlo1cwOtP1bwMDJCHzvIJu9IE1SOqLbnz4HdoOj8C72nF
HaKo0XeX1kD3CUvbsX5KBhQtb9AYLXoNLnrThzqwKAwR+w3M3Zh32WeavOgUA46xtm5Yek924zTa
vTEnsoI5NbN8W1IkJHsykA9yPrkmhddDnczDuOtRYO8fURFOueVc3XlsU7998iqsUoFhphkpx31t
jloWHIWmG124SfuFFuHOmDyfVSEqXcZpW0QUjja+HzXuXRBglY6e3TjLiikAOssMrnS7DER+a1ZB
aG3QZm07tKZpWVbXswBem2yG0Bu792C+cfveJ4kufB0n12GZbnAeEajTU/nDMQarK0cbsLQBjVXx
4ij2Olt03D3n4ziDY3g0WmOYNomoiECbDl3madp45lJZX5cKjITYpqwlkt4JaFm2bNN6GIv+isMS
z3jwmgR/rJ3O6Wt40HO04NmtkfNaHmsAE4w1EDjmATop8s/shslDpcZ2KqN+7yN+wBTEJNblHw07
iUCEJi7C0Npd7gU4yS4ovDNKSel69gUauYLJ5jnZSXUyHOT/ZQOahDyqFmTpd7XKLDHID9kcnlm3
5hKkQ/JhsUZDC8BXlnUm/cFj7tOJE9QvD4QY+dITO2xlWKuAYn5P29RK/zC0sG0ugsW2h6+4mTkY
48ZjlQcXCN0l4UM50GW+WKFSeQ1S/lmHnecwj6JIrosJ2mn6PaKRgNBwkgl3QCejGORuN0Y+QCK4
4Jl1jyJ/mzzWZq9nR6OhaOxvICiCE9rYVjWnH4iAQ/CAz9vCb4BRLhBaEVgwq5sQjZKu2a7vaXFq
iXRanX6KaWDDVw+MnrCH77mTGGNwi01mQ/8vt+v+Tw/YZv+5zaLEw1vFGmkMIh5dTvrGb6p6KffG
WPf13sYhWPsLO9tGuzVavI/KA21Dv70XXZCnFy6+D7G+ibW+QnK6X7TrTPQQzXd+nlrFBVCYOrhr
KbvSy8IQBq/hNte0EX36OgmjRztqJSoZZ0cKteuSsEAf/qenwfiVpoaYsRlNn5IFflSxWeK2rbKd
ObdyHY2ix3m+CRoIdSg/R7Ln00ee3Cr9wTfma+Hhv/qETJachlPZN85llHXOPBywES+CB5igHR+l
9TLxTqnSy74G8sEZA1o4aKfm2xDj4qInsKBgRikZ9bgbqx+S5IYJWzaXLZqAxsYwcio3qMZUvn+F
TZ3PgkYOna4vRg+JjHF1J0y2OYu9SNN2ZWB3wNLWjY3kwpmGY1xbXdRRpmyN+H3eYK7ybVk6uV+v
uZJtYLBcgsE67eVZnp48RHB7lYtrnqWHCGtfdojW7TeNK5korJuEGTqQgLatYct0SSVejnDlfjWU
VsPHECmTQbzoabGHG32BHR+wGyVyU0V7Tu6fuFMmvK5chKkcKtuTS3/d9SrLTMJ+S383TMwfvToX
fSiu4LlTG2gYU46mt9UZ9WXaOKpJlJfj6ZsxkGfYAzTd+crImQ1eY+n7GmOZ5jpJjChGgKI7p8x5
TyhzpCxZVP5jlG1nPVxyFHO0sNHc7ahnCJ3GRpXVRGe7G1mVDRrxRFtb5aX0x6WYDcDaoJx3HWvQ
t67SkJ+rayEQvDcOE8aEfADig8wHdIG4LEomiDIylQy19WVeIecNeY0kWSel7WrTfkCXT0YgdQX8
IEsb858ZSBIyckkuN1AngjGvQwud6oiTIT4QvJeicWBxfMLDTqvzx7btZbAKwkTT06+xiQNotmkW
D8wJKvVwR6Qcp7PMI5KUfWH6LZyuQchpblUGUJhjB5SeeVFZsJWMuxXapOPRyVOQUecMZM2Uti9q
HfqU8d5schhTT0vZWK3xDoZGxlBUyeDomoEEvca3o9oudHI/BNGN4TRSZezJ68c5pvRfE83tmvxx
TQuMJEvEt7qb/f7TrFkWixH3QSEL1TlH0q1dCBmGIbIk8qZrW+aElkRICDxpbFCmd0kas+1LDUIG
WQAT53WsuUdithV/j2WLfMgCtemo+jC2jTs8tH4T8TKHAOlqrDBy+YVhWwDbv3ZQN2QRgSbQJlIr
LPo606WjTsDAqwXdJyuQs8LRS9m8TND25tbWr/AKkt3qsq2R3U7uHKix/OUcdwVLRGviiq8xqgQ1
iF1lpU073FZqPpd4o8v5jPa8nBUKEALlxeW2rMIiD8Dg+nQ50BB8ZUbpg3YJWL4y/d52aPSbOzJ8
wLRyhsjHTPNWdMtuTPvMvAbr3ElJGT3J9GKvWZoXwWYGsvjoDVpb/hHEeD0+e4g5hNveKHVbHPFP
qMs/MHRGQ51qSYaePc42RVsPF2iqwbFwityB1NDaZJ67lFZP9hl90KbFVrlIFjAuiOZJHZmkQ2Ht
PSqty/y5QUIHrf++jZd2wKong+m3GxrejHUbY701d8j4OhUC+ks1a0O/Z0KjF/RpimYEyT6h4Vk0
7hazOFwrdl4WTl4AfQWX1n0z0WTC6R3AyNxg7sCEes/3OpQuYoGI1194bw4C/Z3YXELE+0WXecaN
GPwqrR98QDl6fgig2zvinY23nt8f6wF5dYJdEjn3hkHBSlxkQSevr0cSw79vELvlJzs3avsihDdd
aPvCNPviXd0Nie5fTPCAuuXK92ZRWvTjkXYz9kuHv1S4bRBAa4wDvcFwZo8s0yq9mJBO597ipgSZ
kGyCaTHo/hRWDCT9B39+ZHrLiJcCk34IVda8huw6MQNgMeQ2Wk4kXqUTBqQYxr3w0zl96rraAVhe
hF0TGXvBcaj4gL1NrQOnz3JQ3LEDIPdzamZgTTdjn3uu2PTBYhTzrQBB7oK6B9RdbA2tdmodZdJk
FP5nfzGYN24Stp1JY91IsEtwepmuwreUxzZLbXKp9DfPt2Y6zzyCpf6k1CMbik1XQD7Od7Ri5aGM
A0hHyFBnU6ct5XfZnQ7qoS0dVm9aYuo1vQ/DSVqKIRnIls5EIZlcTseTNEhP+0LOZ67hEsm93pop
i1j4Z8iTLlq3cvd2CWt9sgvgTFTTgcJvmCZ3a7gAhFGyI/Q1Gk0WzQDiPg4FFV3MuL3pig4d/AfO
ieFgIGSIbTeaAUYizyutN8jQjpyMzDFTfP+o8OAHwUolXnlE9nh0zFB8DWfXzcUO47tTThoWclhW
vAR+UhyzrMiXAQ+KkMeeAV2TJwzqXkKEzbKWYJG00OpyOGS9nbbZhevW8ewfA1BlEyZ7etncW8Jq
TN51z7ARNZg1jh5mJvuqUU90qtdtHEzpRIycHWg2jIs6xuCuFhkNHEO3K3dt5w8x2uuaILJhUsAs
2y5xsPApqwLEdWGqsJyQt3JAUomziAJKNq1mSUBOiZMz8axQIU/EeUA+s26uK30k8zUtTzZIVlBR
waLvxOmrVeaTCKCoFY4kukwVTD+SQVWodD0KkVOuLiu6NfJAMcMvoV9vyVKDMUnQ59Hvk54Nwu8M
mWjpSAK01T5PtCC+Hus5nM2vsxZM43J0GOBp3DFD/OCDjmhuFe1KiMXRM0wDEX4IhrnJLpYk1sJl
O6TaYCHdxPwpbMzrGhv5G0oURntBiS7znykT6B+bCh2hr/FoSRxUHPEajzbm7PWlOUTh/FiHWTFu
F3exlmNUC2v5SGq1NNqxqwJnSq5myo9NskPqeskepwaG8RcTSZdyD+kBI12Ky4D8u01k9F1bb6Cy
9dVDUjSLi2dTbiX+BXVvDYX0YEHbci+qyX4ywnwyL7VSNOm3VJgG3YSl8o4YeeFIcIVf/OBeLmLQ
hg8FHbnw3RAlcl12JVb1wVH6w0bfw2WQKoQIEpbZzgay4nJmybNa2jgQscSuK2q8pXZskygt3cqj
WXjUjUmUJTUyRo7kEQmTDumGRDfy/0fdmW23jSRp+FX6BVAH+3ILkISozbIky8sNjlVlY993PP18
KXmqRYhNtrtvZs4sPT3ucjKRmZGREf9ybUR1uzz/enH9yrJJA0TW81okeH2vSFogLly9j3hVhk5F
Am9hvCphIVP2AOg8FJosNiVmUOKhHjLfcvO6/3GgE3+b+nqqpnmh3DhSPWJ7xIAv0++vT+40WESq
+SvP/XUkLGMQaXUNRYtdKwHUlr9SNsDDZphjjD1nXaz7btHsapw9w+rhBKLuHIwDgn4q/vSwErvh
VzoiUus4Qf6j3LTp0iTXEHHs5AMWPPh8uLkkl/mlNSxwCzZzOImQ8YvpIfFAYHhHryYOf1piLMBj
JpB5SlZ1qtSkoL3ipIAjA1a4FBY3AWcmjXsl/ElcyghdSzUrzjatp3gCqF9OY/bIkcL82wXq2Mgj
NDyQIvtAR4XwlgWsxtswLe3FdGNZW2TKJ2a9IB6NzFD7Q3Ocvv1BLtEnz5Fd18kT7h4y27BFvTt5
7hJolLi2WGB7kCixzEbvMRmTxXsKuyaBe1qwNZu/VZBR+b1TUVbmjwQISQxDtoWsxWMd2T5ijRwi
EKW5ZTXICrv8pXhk0csvG6BTIBxxAJAq8TmKepIJpA0ZA7lRHRv8m6G1G/MW329xE0yKWrBUv2IY
J86mPAEZXiPDiTGjwlM8NQIncRWjkbL8DiJczYKZr/dQL2s5Pyd7TecbWROvjWC2hDWrg9XV8mRI
KodiU3Ek9GXzv5e0KDrx2ctU7IFUMSiDmKPam40/wweOkaJm66jXUELE5ovRmCHPy3sy6sBVW00U
NGqzalsGo7NX1t5kaSjLbUxjCtiY0y/wIEXgzKHmkc9snhL3NQeR8d5JK2czv9YAcrmgYoIqEo9o
qZ44P0GhIOvpOah1d3BZhkH+vFQxpGmAlpV5a+EbwWfDXDUcH0Nd6YfHX3eqXFQvxdMRoCeOUZgw
zc+BHtZKv9UAc4mPFiKeWO1G+iJMm5RbfKYgmiQisyRzykuXf7StPK5AcWs2ijp33JqaTjHYsyQ1
52PIcaOg493iYtcX28nRAqnlH+ihq1/9gjbSjH2RaGqIkjOh8rWWRx2WzKFDoZ1j/+uxGA5By5Mi
701cy5EBH+3J2MT1gL0UB3Q2MamutcEmTZ7ngHDStAbkLBcQDBWxi1iFXK96SqeZRudSGrVD1U2H
RPxLYZf8Jop5NYLq7KEoZ+kaABxMIZQQvU1hwhSse1xq4t9gnAhf9Sa24iHvag8VfvEKidPB0q75
7mV1m3XU+37gjxfK5F7KtNzqkToOiYfCyTipn1+6Gb9FPPg3OAX/Fjfh/xPxgG7Um7bPO+aB28Rd
3Eb/eIqbMC7+sW8FC6F9S0N4+Qt+8RBM/Q8VRR3khTWEYIHR0LX5xUPgj2y0RAXMC+9VFY7C3zwE
xf4D2CgAOgAQwMwhHvzNQ+CPEC6hyUSvFtIL+K7fISKIRuqbDhy8IltI/KCDBZicZs0KaASGoKmm
1nQ2rd5UVJ+m1itaE2swuqvzzzef6e71b33LNBB/13osMOICDa0jHibm9BbRAW5ryYY2CTZdYYBZ
C4UjWi1XWydqn06PtGYGvUyLNjsKUTbwA1qxh0NNUC4pgjCtZYy8QnOuBvupQF1ro8x6iukwz6lp
GPZmGkhC5vDLbE2bJZDv0LQtv+XazyG8h9Cf0JcEAxTMLrBYrJW0FMy1Di0oSs7AFFaNw5ffC+wI
GSAaeBR/V33jxG5yYxwVZ9PPWuwubY2D11hWrjUulotC1LyR+IfOdCv1VeOfpVfZlDDaQERaSGmt
vlKWxdg9zrmzqRKbOn9dfgSc/TNTnewjhbebMRCPQ3wfb6JYmryJ16o+m84NEHIsCnjl11WCMaH9
McIC12MvU4kZSjesb6rhaZLScRcryuyZhmnQYbRi1wA156Gz8Y0cyiUzFMUX8+M0tNMW+2PNpdGr
e72JjrBhUa43ZERTcosGZBXMXtM47QZHhS2AqOxz20ieNg3xObD2kU8CToaFAHaAGKqx2qPNyJ1G
9d3ZRDYlhcbKwVXO6V+YjYj6lW5t+jb8knedCeIruJYD55K6SuRWVWj6p/fwGjIiVgfgE7qIKMwB
HBeB4+1xmcsUvb6Be1p2aBzTSGnxsJ9mnnh27tGswac0o9Ucq5uUTo3Ljdh5M1ofo1F/HgezOdNf
fhcpVj9nFSkcvS+tdCidDc7SVKY05CEGrXE8rX+CWJ2cQVKIyR3ECkZjX8I/BGMFxmmFRY9RztG1
wbFRXQNi6YzdsA0rczhzAl6AUu+GIYgSKQD9EQgPv3GuV3OmxIOz4fWK7gw8qBtVbS8Ne8Hvk2d+
FWmSi0XQ5WzRlltc04qMi9bMZC8qrdY3p/y+0tSCUvNwURTWX3gL4b5N3yRTgpsF31YP56NdUKjD
tipjX9Il06WqJeFBcqst8UD9yfnUGMqHPmj1q8rM8JhpU9LZMOJ9FldgHMG6zmbe3eLETROsFz64
+SaIymaTS1iuyWnktmg3ufrUNp6VBd8p/f6VFuNX+kr1tZ3lLmaoy8aeZEq/DuEkjT8N2Ge7tllT
qqD27zFYtE0LfFccGthnvvHRfQwtBC142HOmYqw2TjRlAAvSzNlYkG22MzWTJFxcjcT2ojOkx2iI
yitFjsydOUcosIQbZLZhnA/ppdplz6cPlQBgrNdbIIkNgOCmwKcdrrfFW55uZ0CnvuGTUTg23Vwu
ZVf+E6QgcPDWraJOPrOXjw4K0gUHPg0dVme1l+VlzIkPDFqEdxRtnV1oDiDvm/pmiRvLtdEhBE/1
9fRM1yj8l/ABEwcfJkHfha56ONVixCZrqBNudqPft2TuW5tCqT/AMywHyfGktv9m4aLuDjiJzji8
X+UDQINWis5MXxELvP7onC6SIA3FRvlFoPYNkjPAsIpEmNJA2Iy6N+fy4OH7g4+mNeaeXEeVh8im
5dXh1FwGTTJt6hZCt2pJtwDLp0vb3GBgheTT1CQXpz+S8e7eJcywLbn8BEvshe75NsamZNIhwcfe
OPlXzaqzD9l8O0OjM0ZzJ8M95uzI8IR1bY8y9GIG843ep5jrGnG/hcnfoQ/D9aTIgztDXuIx6nxt
c83wMlD3XqLd03FovahNqJFQNgVxZcqeVZieZvduMCQ3tT3iL5pLXycqtaHDO9lMvwNjw0ZrZndM
2XU6JhfOGASuhkESz3PqNp1UV+5oRt8NxaSTusy7tlSWayv8UFsF5qt5ztsjbK8A2vQb3lmJl/Gh
Q1SAN+ZcW5t4CYHP1tnHONXP4NaPXRKWoH9BBsMHzl5tdUo2VdEHtDPGxBk2Wi/xxOu2lEY/xara
vEaW33qf/Mt3xQFP+kP1o3joYAx3N9+r/wfUZ1AMbzbyuxfIw3cIF/+4i380zY9/8Pj4x01c9z+y
Q/r0y9/x6xFimH/wVNAFmlpYckBd+vsRwh+x7YkSqOoYxIu/nyC69YfAd/B2Qf9VRqNU+/sJopt/
gCW0YEeheSdI0urvPEHQ5TsMEMRhWA5o8YI05yy+E8/TpV7Di2WI/GjR2gtrjD8z5q5u82sr7mqQ
DYvsJsscbjOlizwrugd3crUgCbKzh8SPMv4Eukx0gT4cur2K9s0YY9Pt5XqrFxw0Nc6v9HwhtoQ7
gv1DX2bfxib7qVdEI8O6Ar1+STGJzhMkCDeekr+Apu0xrn6yoxKGajCxhfuSrhjVdqVyPPF/JLig
bdqE4KVP4XMOEfoC84vBI72f3EGzntH2+pGnjrQNRH+3RiNjm8phtqF4+5EJ32p68S2W1QsMdeRN
EgQhgTpu3UhDDlhvHS8rlnKDXfxys8zLckEllZ6PHrkOGD8P94SfNvgR+FsNxQSj/pJV+TenzLeF
Elx2PcDvMQku58HaKRHD5136LBuN40MJCreDUlSvPytuVWwHasPPhqISF/MnR/qAL9IdvrTplm7Y
t3E2b6MQkEfbxX/RFqTgwy9ZwExvCtMpwALJT3k0VHd6HdigzqjqTCO1etVCLdtK/oIwlXhl+tzk
YU4vUqf6WfW3eql8zluJnt34bTDnp7Zl5eLUnNw5j5559OwXO6k8II0VpKe48trAvG2XfCtEibd5
kd1JzvJ5GflOqsEa8RR06dN+7LvqLpXr1kuwfsQLe3E8LI41H+sGYGzKdTP13SUYirke611u2V86
7OvLrB922WACv40JyxIahZP+1SKoW6OE+1UGUUor4+egneYrW8qqbdir0tbhKXkZYQuIt7wausus
fzTl2E3MofdiRaJHhIz/PqZ9fY8kdLejRwVYwtCmS1zdb2g4gm9At4Xs3Zy280Jnvpj4CRLWD8CI
6ekWiDtKTt9tDblvH+kOTdQyNdi9XZN4HObYoxnLU0wPLpNGBtA16f4UgCfEKMiXMkwMRN4440UH
fImtmdGP57pgs5u8v61K2Y6aguKaswdUvtGV4tsCXmtDR20HtfFS0dP7LGnuLJnVj+ruLgcRECY7
tU6/vYled6+pwNvCwOrWgPrnoFAvqP0GHTJurcNUxSzkUg97K/TtrIIaXBr+nJgXIBc1NlR27okn
XrVv0pHX0QDkwy5gVMzeDkcbekWRpCgIsU6EAGmGjt9YvS+VxRfED5YgvR2NkRohL9k4bb+cnula
jP91cIKqiQmBgRT6OivLFa3EXDn0IRo9C9WtjSnNnjpPBLiRWPOyEFhLOUF2bRf5tbRYu9M/YZXy
vPwCBXImgqw2QOW1mI2gPgEJUELgcMONrubXYWTu6zrn7ZhtyyA987ktron150Zkg/sCaipaEuvS
RqHJbQP8MPQDmoIgoiDKzk9N+qGrOPINmhIAKpxHZNkcLzLGp0Q3b7rqWa1BVhmhl3aTawfxzugK
WKL6k1NKmxxHlmR4skt716vphVbVt7lT+8tfdIwLr6aFas3VVlmIR0WvfSxm23aX0drzAvuejO1e
IjcKapRban0r29EPs55oZfXZtymT8OfRlGtEHhqPHw5ld+i2Sa1AtAQuEUXj91pzHnPwpW4qa82V
2iySN4z6X1bdfEmEbjrOAa1f9QpFEUjKmQPEJsPC2gWn+gTe/jG01ad0th+jRX6aAUS6cWPfksbP
XmlHlwW+8GUlXVQU7F7T8N/Klv6Nau6/l1D9q5qv+DV/y9P835CRERvuX8vIuD+yePlxULzlP/8r
bbKtP3g7Ce4OKhI0o0V29Kt2azt/qCpym44IWzB1/5k3UZ8VnBUeByrAYJFU/Z03KcYfFG15CVNr
cywcHH4nbWKEt+cK+yL+AnQ24HPwd1EiPgxjvRqHkJ7kFuhwtLcjexMXzWVYL78XLl6H4R1BMVpH
deXldf/m8TYvteOoy9z6vSRdlZ28y2jpaH9pE2hDPT1TY1rT719HM6gdMpTg/ohg8ma0lCkpEF9b
326s25ByghfX45dYQvXKAgLvNXq1nbjgaQIqG57wd7BtvilBjjZBfFMt0X5q7nUzSnfA95+xP3/s
Wunpzf44clmtuUmvv9EWZWwSVwpUq5qRMmoI/AH5IqBNMUw6KoSVRtxALGYDSu0hUurHWlEvwE3e
V6kKhEPiVoMJcEcP61pWpz3dKAoNRiYwUWXvSlN+ZtHWxJqX38ge42FLWk2tQ1wCb76jAE0vyNK1
PuoUpDT17Co97mQJVSVy20tAil/0qXPtqg5xOJ5uQkq4rlZb/gQGt4l6w5Ol/iswsm9jUTwsYXFR
lmAvcfU5Z2qyyv1ffynPDLxXeDTKdDMOfqkk5Jgyi68Z4l7uV/ncgk8PQleDpZiWjnWhmwoosKYY
iOHy5vRaiqV6kwq8Dk6BBM4WvlNg5A4Hl3u7ogVQtX5GmC7MgHMkfT09xPqYGqQY8JvYz4jsK5q+
GgKeN050KHz4uWxf9XN7ERsgt0vzzDW7ZlzyfmIcOMIasgtIAtmrXWl2gLKSImr9xml+hIVd3bTQ
UlGczTDByK3MT+0k3MRzhqpvHIIKTZr70zM1CWwHX1P8BIWmFOEP2if/dfg1qe5T4Uulxk+BzF2n
cTJuG/QEoOjN864D+0Xm2Y3z57iKqTph1P01TA3dhYxmX8tGWkUeLL74x1DRGtg6Vml7Rq5N+2U2
xwta73m1w+Cm/TY1wU1QO7dVbeU3BlAc3POG/ZIs1SbSFdEcpvU/VIoPdfwDDN3e1yiFbsbQ+jCk
5Q613eBTiTW4i/LENdVn7YKfAeER85MZ2ZEdFmTho97JujfZSQRauUeZKyg/0I23tnqc4AWQJok3
NhYwNTm6HlMp2yLxsu+ApoLtkAFIWaEHflH6DHA93clOWGxDfXrWc6R+FBNOcIA5jDlcaOqobrWh
c64NJ9qeXg7RPXy3HOiAODB0BBtxvfNgddoo3rcNXEhYrWoSpeBxaIcRGu4tolYxxvdd5AAjmPDq
3FRV1PtW0aD1V2vyD0TAn/peGz+MvYZbDTvb05fc8tu8nF0ZRoI3D+FNOxhu2FBopjIeSp+nhj+s
mhC0Ra2E38KkmPHy6y+4RIwNLQOo4rL98/Q8jx0wg2eTokMkZLVWTaw5lCcDNZyGANJKnzJkVW7C
pX2s++zH6YHWZVyxvYXjDDVc/gcFuMPtPaL63yAV1/iVnKUXRb3Al7RJGWcqDUStDOGv7dBmXxP2
gXt66GNzpFenw/6HWcjxPhxa1qBTVF3V+C2opB9QF294Mypfg6WIz4y0eh2IMIK+JeaeNnEV/Nlq
pGBpjS6TAwzhCuvO6GtaW5n+EJJmAFC9i4Pqr9MzO/JRTTrf6M8hXEOFXMz8zUWlSEOA5Lrc+HIX
69sW/TBQDW5smN0mqJQbHXlRFHfPTPLI52RQKMbWq4XpKsuQUBvLpnhsfMT20w1+Xdf6CKpZ1adz
ns7HwrIJTlSERXq7nJLD+QEVsZ0aBQJftaof2Ct/12jp+o4B4QH0+QYt1/3Ydz9ruS28Nk//PP11
j04UxjmZlIUkz3rLmrWNp5PDvmkoCOWGcWNG3a7Fw/D0MEc2jWjXCbkfR3RPV5N0IGJ3QVA0frmg
s6UuBdCJbFPOVYaqu/JYKQggnx5xzXUV+xQPMYR86NECE1s3lRS4T8vUSLWvdo7xGfdVT63afRQ7
RN85u0fWOtrAea725hiqW1ttkq92W23Hzix3hjku+2gGyXTmR60qC68/ClliXvcqXtbr7NWECWsX
YcRiB/IOxR7A6Pb8vXL+RNs2cy2cALa63N+hZkp5Diz4mazv6DLA0BdyGTzuqcoenCUr0BI0rnkJ
G2Ny3zmjD4L4WjWL21kNnxOqpJvT8323u1BIUemiES3IhrW1Ls+ol1IYopjmh8HgAV1zEafxJG7Q
08O8CxEMg6oOn1Mnw6GTdTitFFKAEwxZ4WsqnIxYdSWQotNyPwAklCGOlfVvh1uSKJHECHFQxH/W
6ju6HNXkU0npj4a5t5UB27T+Bvrhme8n8qG32afBMOxjyh5IbwLzWaW+URLLgudR+kPbX8Ka8/NI
4gZpdqCRz5zQ93HoZSw6ADKiiNhsrdJQvTTHBF5b6UPnJz8JaLZ+V4snQanywBLSpNL0DV5tbmUr
Z8YWf/X7af499PpKgXIEG67jayJodRWiY4fLXuR1QbUfAfpTaG69PrIuB93en944x7/vPwdefV/o
OlKTj1Hpa4HzqDQo2RTVrq+LW/TZzwievD8KYimBadHftrk+V7nBtBjpVBVh6UsFVAtN+Rg2BQWd
/kx77d0JF6uoKMirK0IOeo3WQmxHMRf4eT5Wf67pfFaz0dN77QIw7TaVrN9+U9DBE6IgBLQX0ZJV
iUE2e0utso5zMLeXdCUvczrHF42dPi9NFbnIcuVuMGufwjq6NK1zd+eRbyogXJrQWkXC116FszTK
gJvkJcuHq4mLYm4KkZSid9Mr+pmT+D7E0KoU1RIVcjEYvdXpmAVBZ2rq0ke3xrhCVgLZwVwdPIdG
Em4ttQwqY5m2NtS3h9N7VASv1eF4MzJ12cPgVkkFscFiklZr7/U+9wKETU4PceQYcC3zGSkYcUdr
q1UMF7POlpjzZ8zdVWFe2PSeJH0DPuLMQEd2p2gVIlJFFiBslQ/nkqPxHwUjMcZOmy9qfd8AnALD
uq3b8MpqzTOn+9j2oG3ggFs0SVfXaMJFsqcm1TO+XJl7DTTbpkSWhhbI6a93ZIEcmqZANyxs6iil
HE6qibMFrhlHzgmrbw0IZhQRPv4HQ+gqPpDkoxR2V0NMdPpkOFelDwjgBtOC2lU7+/G/G0Nskjd5
dqiiEh85BChQCx6sbbdLz4mfHFkQ5OIEwAeZJe601Xk1UTOtxkEq/M6RKc7Hfw3w4CL59x9DGlVP
wLEcWJMc0Fl9rmGycbs2GaewkHfIk+dBo0FHpr09/cmOz+ef46w+maWHQ21UTuFXmS25Szps0KR7
rPPwTNHz6A57Mx9xrN4sjTTO2mTVzIey6EfZQtAD/uOZO/joGEDcXmpQwOlW3wzLtMZ0AnE/WcG2
D9SLGiLk6c91fAiHKENCTrBZPaoqe0aErmQa6JpeJl1xPQz6xekhjkQy5KVNi+oEXSrC9eGXkgen
yAgFBe8MuvdBfyOaxQImsDj178dlhCxBBJLWgmRZCzkp+MaZLH/hT4J4JpqmCe2y35+OgHYi7gn+
6J1esuKUKURFs/B5uN2izgwtxR52ei3sUOwzb5NjqyOSP8qQFk/ftd2lOXYYDZcyY3Xyx6W9B472
eHo2x46LzpNaiIAj5/QuzVOa0kQtlMWZ82s62X+KXmJuxWd6xceGATPv0PFAaem9qreV5XYI44vK
NugHNCQQ9cYotDnzwHwBmK4uZq5Li+wcsXnQ9qtTubTdYgdIBvjwpz6Uc+qqyLwrgLGremNVxk5K
kg26z5uuMfZGa24R1/PH9iseaG5hKvB1Ci/9E3UjcogFqw5EKFTHT3EoIR++LEb9AcfQrWSlF43W
u4p2OxjGmQvyyHV8MIPVvd9GrWGD+yv8rNM8FctgXfUTubxR9Warq82Ze/LoaPAHAJQLTsP6zRQ6
wtKvYjPHTbyRlw+wZSC0QK4qf8ZOf2Z1jm0CMo2/B1uF5nyi5GnHDAZs1OU+cKPeci3z8+kdfXxK
qFKLxNCm1XMYbhDM71Dx4gNOaKlzYLxJjvxQv04rcnvTOhM/j8/pn6Otrs9hAChTIbzgQ7zcWRpm
gdJTpJ4Ja8cHQVKNjjy3p4CZvb1rggGMY17phW9L81YqPsoOZMCmPjOVY3GajP3vUcSHfXOjZQOE
PiSNC2AccDqdq+WliT9tFf2/nM5qi1dOGA8z+Gt/0MqNnf+ZqV+NWj2z2Y5uA5PCK2YL9DbWTSLh
kzPkqCCQB7S+NP7UzNrHmGMjQf+WaufMo+vot/vnaNbqjovCMMYvltFCvd1OgGZhQ7qzjWxBb59Z
pmN3giNuU0AwtkLv7XCZBPdGk82ZzSDDaynHXY6R5+kjdHS/vRlitRPaPrTlQZrYCZa6icdLBNU3
kfYf7TeaHCSfXG7yeoXaQouDomcbjPONEckeJJ5tJfMqPlc4Pro4XHA2Vw/98PUzP9RnwLv40/md
AYHIMrezgkqXCuojP3Obvh+J2hpewsK/gn23DqeFWjlyEpPqCDSWptX7tkWHue4/JDy8T6+ReNwe
3nQMpdIpIsS9dDcOt8GgVpHSUyb0A8na2fX8NGSVHynRrZRGfq5dq+1VAdnk9KDvNwaDUmMDgUWt
lAru4aApegEm9sJkC+mylRG3LrPbvB3PbL/3R5dRjBd4GXkjj5LDURyUCxckWNgYyYJRU74NkxwU
5ud4UKkqmGfW7OiceDZTEaWL8s5KvU6lxAhrzhPeqxsgln4mjdt8nLanP927Y8sO5zUPWw8sCdgU
7XBSsymF5HlG7WeLc6nW5WfAUL/73cQQNGOE+rwDJG9VD0Gnsc+CZaxRgov0nd4Nhafik7wblflL
iCYsuO7Tc3oH/BD1/DcjrsNeiDXK1BQzI5ZVsE0CafhQobGxyYvhe2tU6rRtrAKZhNJGFmlsLww6
6L2ZfkW36jYzqwsnMSY/sNrvQ67ehIKe3VjadJFY8Y/Tv/TdIvNDdapvlIURFNbWZYcZFxO5GPra
Z7WfLLRnR62+NZLoTE3g3DDq4SKnfR+ZZj/UPupI8gaNDWwKpnQTyOO54/8u0qwmtNpOZdY48YLg
jR8vy5/Igm7zQfqQ9eZTl0/nVvlYg+SlvQgQ0HHgRRzOCmMBNdIzVPQTrcwArmIS55hukyq3rW3c
yHa2l9LsAstZqjpGeH965Y6dG6TkTVCIuqHx36vBpzge5YotlquFjB6OPTy3+VR9+e9GWYWcErcN
NaIh7s/2wEWkIJl2DsEqspqDgC1jDIDVDmUQntl8s8OJTE6AlmmtVX7TTzfc219RBrpX2uTOioIH
3JQRSSYxOhOw33cQ2Ccw5fhyjGpQJD0cFXtSJDsrq/IDJM6pc0/hdpnvYXEte8oXvhHEiSebrXKR
8EjfB4p+JrquobMv3TXaqMwbkV36/asrI5nmYFKnnPWrlG9lnX2WIuxczXT0lDD/NNXpV72Kf3bY
6iLzrOQu8X5zem1fSkurL0+axJOQGqcodK72bxmzvcj+YQQZTeAvTfYDmfr7oZgst0EKyR0Q1EPr
I/tYj412mWMa4XeDuo1i3dpOwIM2YNjSj+0cRL6CrkrYmmDj2yHbTVCQtMqE+jSl6T5DNaYpoBY0
5XLrGEO4Q3rloW2i9grbhSfq7ohlTcbVNDmp33VIQNRKkvoWSiieog3yBgfofVYXy5c+joHShAhM
FTjEujkrZkrLDOhYAbqPPhww8BTQvZY+jFGWoT2k31UNvqdRGV1GlL83pPmKF435DX5m3bUuQx9T
l3jbd+HjNGQDarXa5dRM16Eda34a1TXONnbi5Ys5wB2G2qAD6dLdYmnB7sfZDkHuBzOe1d0sheY+
WLQP0aShJYqR3jZKx+KrsjiqK5fBVZ03o98uUu62tn09IKu4m2V0+syqRwFDUUJXbzvlMm2ozoEP
+5kb1nPcogJdzPtYSrJN2ELqU8rGuBKQ730Z6rvT++FdeiEOIr19sk6FTom8OutBArM8l+fK78Yi
8ZZxCV08zDEoie9CJ7nnnzpzCI8NCM4FuDw9XgHRODyD5FE4sMCx8lGimj3qkiGtM3kbKOmlvQyx
N3bFmSm+QxJyMSNSoGpgWWlp44l4OKTeQK9JW7Ok5oamXG2gGESRPHkoCwvr1iL+3tf8oTmkzrZy
jI95nv+oyu6an1bchGqlu0EVZXvFSdSNEU/zB4DcxbMuqdquV8zWTews/l29cxEpYDoRJohSFIlf
qJFv3p+znaezQ73eb6v82raqy36Sussljz7YWoVSiI0GOqboFHBq9ecg2Q96M56zzzhygeM1RIaA
jQsR650J0lhrVtdbJbdN7hkZNKaxMzzS0d9+xTFZmgbEQ0xQAXqtYpLWVhUqhVPpq2n+zUyMHTiP
M8XDdy8EMYRgh2FYqdARX104gMSQ82mG0k9H9akdBaWxKFCJjy6Aw0HrJ/sxQ+2j1RrtmQ1/7KrD
fYecwTBgr727dFLkpbRJpm3RxpfCqiqrgkdkBu/mqLgzSpw/iuS3y7Jiti8EYV4motp8uONTu7EX
uVOYbWrgOB4sD7WRb60YBWM9GM/UgI99WvDbNJcEyPzdi7Kf0eScsHTxM8O8kxBnpJ+be6lmXlUW
0vG69aDV5gNCimfKqMc+LCVUYWuE/yePv8NJwm+lVq8rNOPhgCvttlJRtszQlN1UtbI1ZkELS9PP
p+Ply3trdX8CqzCoD6JWAeBXHJo3BzMd0MkzuNj8YXHSPf6P15hYOcRx41lLpxBnsNl07Sl/js3u
AlTfpkixgp7NAbbywmexnHoLljXfheMMbb3BuxgtKc3YSiXhvkn+1PUKCKbUbkNpRMnEhIqrtM2D
lRrPTtp9tapFQ8BU+aSlveFS2b1drBRdNVTfXLuMvsPlz13AuiEQT/sKeNzg9noabRInjbZNWyOp
bDXqTtD6NkN8rufw0iF793lAMILdwe7HWlO2jUw3K0zQaAS2OcmUJemuKh5gVSu7zVIal/rcW7sq
kC9nkR1EGDh8o5e3Q+JpeZAjfdNhxLylH7qHcZ1sFavU+Rg4Ziex/tW0k3yThLGzK4UA8+mVPXIx
UfOlVIFzIIALfbWweGoiG91U3BImBmn4SywuakzKZmyn8NquWNW+tu0zZ+fIoxG3DaDO3IemCalq
VaDNssmAgGOUPrzybtdPk+WpGcCvinsZ5Fkl7+Ilz6nAYwVSZbHi4X5IKEkKGYlc7ROqLM/T2D1h
gAMrUV4+JpWpX051Vm/l0pHO3KRH8leRJOCADWxNw71hdeTQcg5rq6f2KjtCcDR51Iqgc5FER4UU
MTPx/+ZnIiaiZNUA/r3OL0Z1VM7lsByxwz1GnYxchRYKSp+g7g+P4JQgRhjYY+FLc3qVzfKtLEco
62ONEimbYnaux5gU1m7PPTPfvx/QMcLPDBEAkHHcISIivTn7RjPFRoDwhJ/1VexKiuNX0ZK6c2cj
5fbcBNEDu9SdjP4GAtfp3fnuLl4NvZpz3cZKlMtABdRuvkAldj+XwLar4cwKnxlm3Z60BzWLMFzl
EDjDTZFhvtC1vlqeg/mJrPJgBcVssOnEo5olfNeaDLFw6jVUwv1x0pt9YNblVabo57r5x9cLeWnB
VEJmei2VoS52jwUVsBGeJDu10x8iU7814+h5cJy7PoS8B5fgqm7qC7W3t6cX7Pjggq5OdZq8U1vF
kyobOh4D9KvrSroUJL4+SP5CmKF35+p73dX7EJVnz24eMVTYnxlbRI133/fN2KuMN5GkOKIMX/pU
4neGk20bUxBkePTN5qYYhsdaT75MtvQ4tdW1oxi/G0rF8uoYhON7x/9av+7DwprwSQZ2MNjP0awi
GBdejfUHFFgvkAw7M5iYy7u5vhlsVRNZJHTo0tEq/By92oEuA+TlzWjgT2tk/+VQ68cSUsYYlVDR
buXCxTjKC4l+ynCvgoU+vYLHJ2VgKETuj2feKtJoel/VpsIB6dGZ3Famic+wjEGbYS3zLXjP4T+Z
GQwfCku26rxotb2NbDlEEBjazGx2mn4Xq2noNtTQd0GT4+w+admZHXp0fm/GUw8jqTWmQ6/mLBqq
7neWMt60Tb2vbVx01O7iP/iUxBnRBOe0r+HryUx1GMcArL7QZ3ArW7912tJrshx5yvQch+ldTip2
/gsxmj4bApOrdWsltcA5WsxrhjprmmiiItLZO922rZd9kkEDk7RPpyf4/lYWkEretS/MJaQpVidA
b2RJ7gKxeH3slbMqbdogeu7qnI5+tZf0/LqO6tgNhYR2Zz1kQ3PmcXXk1jj4Aatz0aNCMcr42Pt1
DNsxMy90gOGZPd6fnuiRW4MtwwuOkjXNgzXtO6vNBYNXPm6rKNEluXntgmo+tzXhub6PKBQJ0QUR
Tne4e62iJ7AJwnZKDmuq0jecZgLED3JzR0aAKE6xbUc5+oiMGUaA2vznXCVwZij5bVI11ih+yQ+p
VP9EN7N2Y1sdoOgnzb7rqa9ldfWQAkffWUtzMdOTqkvtJpnUjwg9lG4Sm9N+UKJhN8aGBGu7Ht0e
SwnU6x1sidTqE/Wp9nouYftjSTjtwOfqVwFanIJp2MM8wxkOeZ2Aff4/1J3JkuRGmqTfZe6gYF9E
ZvoAwNfYIzKWjAskcgNggGExLAbg6ftzskqGTFYVu3ouPScKk4x0D3fAYKa/qn5klCJFDLwChzDL
8Ec7m/lR1YV33c7lcW6M+3ly5FXFK6Vgbijj0ObZmpww3WYHXF417udLxf3WGDs9R9VxpsQUsxq/
fSW3b91Yubd95r7l6FvpQtSmp6A/DuQ4H0LXeHZEXV/zJb17tb88jZyOk5YCr9h2uu245NDMtjUL
6Ihvm9j26v6E525KDWNsMXmIq2lbjhTk0ZkmCbMHkLEeCuGGh6kJsjvXlRaF1hbpdZ9om+txavKt
Mc0L5pllZn7uhumTNjKDei77LsisU2V1K6VEq+3t1dD5xLzs4DP0ZBg4nj3g73EAEuSUFa2VqdOi
2rKHIvPmBP6JOpNRCvHnmMa5UCaFpRfxUBdV9d3YnP7s22t3ayq2nhfI0TrlaheJ0aMi1hbXoZe3
iSndkzILb+f6o3nSoNmp1WD2I2t9Kl1rvjitn5w1/8gkLWlCP5WWo8+lFch47lSbjGH1tXHr7nbe
1BeO2Ru/dpQ66Odx5G7jwXFqsdNme9REunYuOVyegaB0MFKFR/CEmH6EdZy7MLlYRGF9rw4TROGl
pHWcI9jXO5R3vjud0V1TLmMQb1Prva0dLgK4PmK6IhO5qDh0MgjS40ZPnN0yElTFGRjc8GyRLaTr
o6cwPJD2wZK5nwab257daVjoK8+LPBG92om8fWvDod7njqgoNNH6gVbejNOhM52MIbvp/NV81Ubu
QbDMq3uVdY5B37sI4iFaqJJys2s/xPObua5+9xolDg0f/LAzCV85+7nxzf44L5Zx47t9pZCPldfQ
e7NSZA4BPgB4DO1jeJgYsh8oualYnP0qgY4AzdzoG5AiXXclGVWcoMPtvGEAV9m2Pj/evgTmeLSk
bj880JenTHiPnKOrF2abph3PGHxP/eyPH4XT0e6CJS+Lm3XQ372isN24dvXcnyO712FqrDRZ0ZX2
qVytY4BgAS3xkiNYdp2hE+lEDMiL0T8vtvc5KBbrqjct4s5dHcQ6CLY7stiUI+bGfgK/E2/OxAm5
HyaVWhMnNgoasjpptmg+1BYoh1gYWl/bef4xmtrfZSPPV5q9hJPaKt9oryDVe8ipVLtnsG7eBhJ6
V+dAA4s7OEt54sjNplK6RfYMc7UlnT2QDM3z3saDOWmRdGoJzF0g2u7OMJr5JpDRfB4s7pm9Jag1
lr4xPJWrYZ0wObvwDKRbfl3a7C4oSExsM56zdnbLZDYz88GYGa/GumUlW+k4vs6EPs16uKVDWSdZ
33zzJmPxko5+013XR5tKjNJDk8zqzD9Zg5cPDOKVvvUa77G6QMNHTtARKsxVVRVQjbrMTXs6QE0a
w6pJ3JMQf9CWuy+y7rVT4ptaO6r7IuPKq+vbMDfhsemzS7N4HJQ+PTdBUSSTsl6NbUOWMUm+TaFA
Sa7r80q68bAN7VXo1w+buaLElKrZbYNRp5w/3rAADyn4vXFfmdZr4PHE6C84mzV37sFSgIah0eWw
FOM9mt03GXJdLMOq01nnJ6twdcIj58Wu+eNoDH7wQlNSkyAe+/kq68rnZnJT7bzO40YAXk2vgy9f
C5MzOYVNHJLN7lFH4xPIhxtDNlVcje11WAY7bbhkTfvHeXS/uAExTO3rXbatDKXLY84nY63RgzFm
3GIv0aSG2PDNHQ1e+zCcbho/Pwdh48VWpMFAoUWla4+Q6qviOmu8JBvldzHzAUYvRRslfRc9N025
R+s+tW7xIxM5Nu7hJq+Lq8Kbdks4fTfr5pkeElASlj5vlX0RS9nF+2R1hfMUWMYVT//E4lC6lh5J
KhNY5me692tu8+J1huXlVAGMRy36RFfNve1sx8hnLVjyuqELlzu92uSLM6+xhihhee0ds+KEIkPv
Ulv0tZizmdU1v3Utmbql9dlwhwcXHOOJdSaewvCde+q9mtckCGAOLFbzJULwywt5ZSoVHvLo0c/8
PZ6q8EO21c0o/RsFYyQRM5ejVsZxrd3zmHnW0eEPFidr70Ve1GnveqBfTGgb3ryjb9YDKzGKlKLa
MXGp8XT74bFqlu9EWOZzz+ye/qdB5/5yKPy5HN7WghbZB0+6jWofsjZYih3RdH+fl9V2RsH88a+3
Yf/oZHvpE6EHH6g2G7+fNKtsyYLJWFHKhK2uaeAnhk28Ovxs67vVNu9sV77krj5OYflXZ+o/aXTI
51wiGL08Aj1Mrf54bOgbgLpcRu1hoCg0KsJjPQIQNJ7aWt9GmX/vdMYpo7EUxwHXuf8dbst5VcHD
aAVX2/Bh1gbE+b84qv1584sJwKVEA8cMZUQ/txbwOKyrQqySszWghta4xsUT91PzF6a6P29++eJZ
xF3y28gJP9vfzQ2puaxCecgHkxr8sDPHT6HwxV+NK/7Rr4OxIYgCpj60Tv/0EefNXJdjRI+FbN0n
AJyppb17pqx/cWT4R78O+2uGcmRSOCj9pGdZW1U7deBIpMxKJaGHWFca3tO/vlL/fLnQRh1SYIO+
ymDiZ70OQtAMVGKTBztadx4AQWlG17BOdjYdLADGv/y/vdxPvxMxEZ2xgZCHXq977o270Lbjy+UY
XVAn7fD5v/FyNI7Q3+NQnPHz1KwpWtOe/ZmX62h6CqMDnNhD0ThxXYZUcQ1/cZ1f3v0fdZZf277w
DTCi43z004WxRlD+lCnlQW8S3kT+AW57h85EH9xtua7HaQ2ORv5XJvY/CwV/fNWfhILJ76oN9oo8
sC0G37Yht9A0BzgC7O9vq8u/1S71z0qhft8J9R//tX6pf1xU9T+wXeqCeP7n7VJ8IjACPn5fL3X5
gd/qpS4tmlTesaV1gktdymXx+61dyjV/uZS5MCXzXQaDvzIDGuiJxf/5X67zC2MJFnCMod6lKZ6/
ji3Lr//J+oWV3SPdcQlG8GgJ/p16Kd7KH65ZWlyZRlJcw1Ee8df2f+5ylXQHB7MzKWDWY18d6lWY
HK/x+L+U3sC8pYAzM9DaOztUN7tqebbnOvzgHS+nDIwam/sNzGJcFZNLraG/2dOZ+Iior4bKid68
DJ50PI4YYpKwjCrv0OSVvtAJ5/luYc+HPoF/AM9KPoTvY+0Tkxgic/X2hH2ymyaMIIAoPRYbPcKt
0SayCuBqcApdrkc6QLM4xNWa5IE1V3d6zsSxnFnAAhiV17mjcwqzPdH/aLtGp8IozA94dA7CXRlW
n9tLzigO1lo3nKAL87Ysq+UzO8bgOWqkLg9FVggq2UURSc7GeVnGmXYDQv213Jhh5HL48Kve+lY0
kmZ2Yyvlqz3yXccmu1Z4JyyrDcvA3GdpiEuZkc+oqjev8LerhhZM/2TYFoY8q2Y/AJmQbVmkzljn
ZHWQQ2PcqtrTLdBLIb4VoqKBhGbz9ayYHlJlPY8Ykwv2O3XCx2pZiWePuk5cZcxz6sFiLuMxwzId
uwZy5k7UjpPt8E93zd6H7nPTdmWO1mdM9rs7NByhWr9WD4FJwcvOgSD/xkl2yFOOArUX90QV7xTz
aiOp87DYkl4OnK4WV5r2zjBc9eq0XvSlXubKjHunyikSldr6mA3LUhSPyzCjAFOP57lQoX/MzFWb
sdNR5JpA5UHvr3v3MnaV03bvDzZqe6NX3R1D4fL0zoOqcfeGbmyOr622U9/UtHvShhw+k2pumsQq
bBrcl8mDqhuOoJthdzWlcZiWKDBS1zWC/twP3coLIU+UMURCqhC7Nhpo6Mimzj6OzAP3iwthNCb4
Hc67Ajx0xYWiwjyOhLKfQj0Gj80yFqeGF35csqWgRtZuHNgHUB1/YOlfhyQYhvl5qRSRoCAQHHOs
aJL+eSsaMSWCwdlHna9mmWSBH1z14QQzfvVDsq12mA11jEU8kDsP/E2Ji8QIb0DIcwZ3dRDSXNLB
eOUwZ/hhXAXDpS62XynRckvleccW1lGerI3ThHEhq6Lcra61vDfjEn3uAIP3iTuGNZ/P4IL+yCKw
n8B9eAybq4q+qG3kb+on5vR0ZqibzWkoDyotYR5HOdfVTouW+9bxF23HkV8ExS4ylvVHtVjl52Da
EE+DeRwh7QnlrafCj0oviUyWiHgDD/kDlGLtJAI3AqZpr7LACrS4u+LaYagPdD7zXuksaKrEcRdg
xmyvqHdlX6Rehqasf9RQRt/lMPYcf1WXfR87SDkxdyCH2dnG41N3FwltGlppJZUCsgVSUtWUojEU
fA2ryNYJFl4ftONSsN0Yx2Kakqq0kNzgFVOXNWyuIDNr4QpJYL3TnF9dLp6k8cQQnBt3pK3BHQu3
SJxqXuoYPZf71IuM7T5cVl0mvVdQ2W+Go2SMj3tNQf8zmiylrQvFxB9CLRAllcguji432LeoBvri
j2Np8sXmO8c1qsochWJkPXRyiI47tSFgwqHuJO3pnTbUvthEAKG4X+pob86V+4ZHkdF/GC7lizdp
PHbZJISRWGY+Kc7pLiooD5bxU7SspOohGFT+cepIM+ycdRqsfWaIQO+bFR2cVcd0xFfeyjKdSl+W
yx6rp/u+QIXQMb/09FgEVU6lZmfM+khN0oY4Um/W+IiBjKvDMEB+3CtroSRmjTIU28akX3av9aC7
NJBD/c0QPrW9QR/t0YtlSmP+QyQcGnkuLDEsiG0gq3iuuiO1w1HsZRRkqo2ZfoWOxHdHgRY9yOSN
fE+ixbXu9dY2N0IjIvUyO3l872HZXIXteo+YhydyjfvSwh8op9sqd1Kfe5iysju3N78OXflAIRlD
eHHxF1IgNhVlmuESKGjUPc6VTp2wufKZY0eAqGMn2u6Grg936BJXg/LeYNJ8W4fmaakc7tBuP1v2
h3Up/+9vsKbVoM6OzlCchlGcujzarTPxQJPFKq/vyIBTTFq8KfQHqM59fwyU/jQ1KNOo3MvR8esp
aZrHWRqXvTFI9Cy8aQqqheve25k9q8v0NYQrlcxzm+qIV6tN9AKFiqOz8Bw54tVbnWJPzdPMPVmn
sAP3BjQ3XVEBwtEiHZz1XG5ddXYHxziHcvqUV66MPXdIu1ajllZHG2/tDB3uBKwL02MTHlUumVrM
j4M1nWCMninKZuEReULv2TabMPt0sFLBql+p4X4dBBOerHGf6qo8z0FxFVbONerAHJvhFrHQroeZ
aUBsmPy1Xe4+FPXy1TMEsthcUPqsPWsOQEEPL/BC40Zyl9ILbbj2vphd7s/tSnTmuW6sK20ZViIb
i75F9w46MlcNy41ZNac8G/yO5uj+TRltKkX1vfUhPpv1kYrEo7mGL90QLLG/FbjAJJLlRiWc6Xd3
g11Cu3OceAvlDQsRPcuLLHfFItodMOoKd5z1ErSQj0frso2px69laz+qXkJxHxF0AN6lgVHv+7b/
NNuw44WZEKovADDaD7MG1DGOLQtAiSrv9m7g7Nn4PPUYwvq+/sBl8LqgR35VrWV9WppiP6GIxz6n
mFgS5YlpRrhB9JqwLaG6ee3yMBf8nR03EKJwr3FfGLZ7JSf1lYEDDuRgtm40qJ54XN4g/DZc1f53
Xi4VYXVboMYRc529KJVexgZNWjfCcgG6Zf0hZK+R2p3x7dKO03R6B+8uO9tEN54GN2BfYsPEXIyz
UVF+SXShcR6FCQywjqYybm1/bdmvuJ8nNW/XW5WnVa+TkJhTXDXrg+0SSRMFURqbbuyQ71A07r3E
fq3Urcrn/ER8+7bZqqQzxpOqaZkqmvILKM6bTY4xVc4ggvJbw/eo5vPvg1Ek7C7KZOnMtJHOk+01
K9Zm2J5+vivcYNoV3UZVb2eAb6zgg5j9aKdum9mXtoTjOJm0c1c3q8pRRf1725KPDFXiAUHLG+YD
Y6N7m4eMx/SosixabbLqGPVcbFQy5eAeabtx6veisveGGp7ZYbyVDVuI4mvThdcuOIb11pgYJzTt
Exios5/x9XvzBztAIymjgR8uj06+adwXL7CbksBSzJgxPkXfDCy3qy8uk5TspsbxbI5iD6tQJpAm
48n+ri2HRnnX2vVF1cdDsXTUt1wcspu9AV6ejlaOQbvBOz5fXmoom/csau/dLjetQ+bgbCYqmObM
T/azru48bIN15O/rIWNltrevVb+WeMG9LbXsy1BDsRMxt/FbMxT7FqtNKjbIOLpxURUlDdtkysj7
AGZmORnKN2p6VMqv1uIMqKKYypUP9tXzMWo/Fpv61MQ31wiBdJTFezDyBZ3yzQS3U493lqbLmUPB
CDOkMEyqtZYhNJt9W01qPSpfVu8RBPMwEX4dClpComVXDiNsqYJSJJq+s8nA0Sd4FgzdVN666ObM
gcrSbeLel+5XBVbgA4PNOu+oAs66nR9kvsLXLAnIZJ5Xs89CV1PpDPXn6PlI8Um0+DwSR4Zlsdtl
w1UXSqul6HVwzhxfpu98tnRW2n4WlCmgZMYBSxf6DwK2z48aZ8MWy9l0nwKDCkeWxF7jjURVeLXG
VsmUGdSEmOtrP7z1s3K8D6K5KHZDPbtPnZ1b4QVE4tZpsUjXjsW6dN+4wcwtXlStzL2cA8yUDHNI
tS8hv17aBSPDD6Y02YPWNm1Q1jiud7XR0X4tLUV540IaSB95AJlhui75hJ2ZNlveZsMe6WxinOPh
GNqXvWVU2/4Z3LnxqrfWuGVvsvZXFSD2nRzW4Js1MokmRj+NKCHgeX/Tkf4tIeK/pjH8/wYFQaX6
V1rDsW2+Tepj+L3Y8OuP/L3M2vkF/waQN/phmT/+Kir83zJrqubJ9yA6/EQBsajApuKYDQu5AxtU
IcrV3/QGy/7lQs2hgYdIDPkAAGX/8b/RevLv7f1v2hcF4H/4998zAKw/iVW0J2C3Rpzl/aGd/mSP
xLgw1QVn3z175pUtaMcBvfGuRlM8OAYJEqbh6ZQBvPFCKhb610z3nJ5yaZ94wKidBUBjY1XfS6v8
C+vEr1LnH9U7LOi4pEGo4AenrPiPyjmMbo0Bbs4Pm7ayz3XWZCaUnQoeTwcT8NDpIV92Abb0E0Al
s77usHMwI8UTezIzY33aSvroe2caPhnFPFzCLoObuobVHjtLb/c2egV2xLwo70W7jRdWbubOydZK
GyO0MMd0arPsu43hiVlwoWQWZ1VmXRvsPU6/u2T+9q384Vv4s+pLxMOma++iXuMWuSjcv3NpDoVy
mDsv2b4gasPmYhr1Hqx6wRDRwnRQTiVDdmM7hQa+aWVM5WfpseePh7WAtEIDcHljjLa449hmHcIs
Cr8xh7KSCW7fX7zTP2vtKPqIqRf7Ov/4uZ0BuLCNoFMWB6FBvwsZyOfQi3aK7r4zIV19N6s1fF6K
Re03Nbt3W9SFJ7Gxq6naMZ+SjDzbacza8srfVr3/i3d3uVr/cMnwhhj8YrFHk7MJOf/xc/TbhafN
Qhqjw/f71I79kgLTCRNt1fIoYbq+mGt151LNy8wXMIlH5v8vhh6/WTR/ehNkai+OW97Hn2tjKRck
gK1yZx8MvlHfENnLnXMuw24n3OotF26Xrk69JgOYj7RA1EtCs61AsD1vEy0ehKqsq6rf7N0QaPPa
8HC09jwxnXlr4yGf20c9NJ0Xt8Z69BnkIB959r1TevqwuBbbAfG+DsoixWaKF7IaNQ/YpnoZVlUm
MmDOzuEsUYb+VPhFd9Nzao7d1d5mAglT+alwdGGA57CplAFR9kG22irSurJrTqZAX5g9zk3qZ1Px
LM2+PpjKvMZ7t4Wxnt1tH7HZ4bDMJuLUqqgy4nwF7CYGL3ydMvqnqaagFkUSjSjjeu6ifTSbu8gS
n5hPLulgOIS3KsP9qumkfg+tqj+WPXG5gcdX6vg59im1LQH3cl/rna69oY07YnLf4dVbCcxoJJKa
z1ePKiNjJ4wynplkvJhiXOMsp9F6I8r4HgHAvjXkpRiRAqXDaE/ZrstUeSq8pT0aSB0fGdN+wXnu
OqR+bt9zVjxPlY0/wYH0QihOneTQ3i5NJdMB0vB1A0odG37tP1psXNJuNkDo+Be4EuLFNaGD4ns0
ItvYYT+fLKN7cmj8TaWa3xrbUfswyPTBnNbtLajbjtC8H93VfaRob5jLIt6GKHofdfY5DPX9tppz
n8yT53xi25ajNcyfSr107DzCNfokKL/9kdedKK4WI/JvGdwuSYS1KQ7sBgqRcVFBV0jUe2YSy21u
F0iWhrLlk7+yY1wbyz+AHi8PyzI+rbJr91XQg1sb6Jem66oeY1pnPhUFjLu8ttYpIXK7xLVsYfMg
2KaL3Rb73lqsU8Ye87s1rBfhqYFyosPPKwkJAi/6c11ExncK+bGQLENx7znt+1JYTeK3fMgbevLO
F352oGT3q7HiPciW6LTUWt1l6/jF6m07WaIOemrgGEk72xeI0rzzDFxLtOL2u000Q1pyIaGL2lfz
ZjwUvXioM2+4ry4cd+VPp7raUMDYKO7dKRu/VbV371nZdtB9cSu7XO8LplKYpoKvxjzi+ND5xZ0T
entRSkq9o5JvzC5VYpM+BqadWZh2BvtqmbPih6PW4Za1xgQpNxX2Z71heWutyt9bWTsfy42JZdJu
yqI8PV9PCuvPzuii7zyqOQZ4+ZhwTeq7bq22fSXK8dNKYDyGN+7e9wRvmnWzsG3Vc9opj2rR0lqd
a69XFXpBU5o7nhrLOyao6IsDbuUk5sJ/M6iwfSej4cZr5JbX2UVcSqa6wlRaUgRw9IbtsbWj7Rb7
mCQY5fh3Yd9gFlxf82HA0UBd5PXQWfkRj3y2N7rWfVH4k56KIjtvWb2dWymzh2oJtutR6ot/zj9a
l3ykAKJEsMmyxbGKhFERXWP2EHdtMf2ouEffbYrlQoRUW97V+ZIfLyWx+wt1O3FWQWxAw+/KN+Q6
hYssHsTSvU6NcE5Cam43HApQk6cfprfp29ZVauch021QdRiexLlfiftoGIyEbpw30a3XKoNKA2i+
SXGI9TGU3v6MwkQEv3KqKzCh1W245f5rSRMEYBu9NFct/ZD70C0/DxFmKGUUj3QO97duntfHba6n
ApWnOVtB76ZBqKNPuqGalHXXehzs8cITG4a97xdsocwFs21sLUWXenl5lxeTs2+D8rWl2aJMKeYe
ulTOE6kYlx6VMZ8NZM7GUgex9f6hDUZ1Np2BridaSnDURDJh8N7msZHXfixGMtDlIFM6+ouTtHrx
poVVPqO7mD86Dno3kS2/0AJSXgVe1J3czPA+LTgfYWRG9snS4kfk909TfUnwRtPb9uuOqsiZUaCl
9jc5rINTRRdL3DpdcNMHyB4NmKE74csHuY1ghNowJjP5xGOqODvOAuyKuPypjlBH7bY7+0pfozje
Bavn7Kjgu+3KC+5xaD3EX6VOQSendHF761iVW3Dl5vDjZvOhmZCOy1B3TEU0tUZKjcbDTFoMx8Sa
oTeUS2qqsthnIvvSYNRMi4FUtuz9+ohURl537l5Vn7cfVt93UBFFvStB64J1m1VaTa53KAMb1kXt
Cso63QXZu3COfhXl3KCuvVs46p3cog8eEO05w259vZc1HUG2nGRchwqVS4q+TnqX65sn33zEXVZd
tez4nteoIUsog28cqrHXlM8oqxwk1+y+n+dup6pa/FhdiUPJ9eWN4HR6DBevSTgecgKdSfB8bwZE
9yCf9G0/gwBWHQCnRsKvAipn3i8i6gaqaA3Zpjappi0OjE4Ep2HOlioW+cjyZVG0NMVhvsykuvMW
LokxNUN4pUq8tbsmzPHr9/NqursqY0xEgn5pTRljiaydp7UMVMFhOKsbAvh9X6TaKBs79qYR5eRy
dK4PU+fIrw0Pp/qmn4UOrnzp0AplhYTQv+FSFF1a0ulqJiYXUHtsKEh3D90CI++pawJ5bWX1xPoU
NR3+RG8cb4kYtv4x7wcmbZIi+/xkmkvv723tKI0rcoXHaeD/ZMsTDM7VRvPFjeXq/AcKRFTitSn0
k92yv7rlMp84wCiEl6Vorr1oWLAOLnweNpXlpKGmjPlgkIv5+lLwLdPNXodX16qt50l11cGd5/q2
a0IW3dUDn1fK6MOsRueogtbZNSJkCEmH7RBww3ZFtQO0DkcFA/MYB1TTJQjZ7m7a1prp7JCvNAw4
Ab0pFj0YiWHOi5Mqm/HDDkZxjkeyDchpjOMongOmfca9dCcXj6uf3yOIV/t51XLHKmNebZPp3Dg+
6Kxat9nnoIRCshvtoOrSOUAo3hVFydoUKYFtbencmhlol52hq2fnyg6oOPGZNZ66xtdPzuz2Z3ua
cDrbJipvUQLTUe60fuETYJ+GFt6xBxX+Y9u32bkoZ/Zmm6RqwcY7CRNh/tIh0Z6nzWDEqLKyvLft
zHltO9N5Z6/t7Phfti+GE2w7uGQN9iujDb47zVgESVAOyC5SP6kM3PjUNi+yV22aReVryedGPS+K
sC1uAYW8DlsRJhuYalIzGLkoOlp2djU8zv3sXLfNOl5DHdsYYWFGHxsTbqzt980jJrNSHAUBq45D
rNU2xy6bM4CswCEF2D7FZCljRja2njjLYszEDm1yltddjUfRywAKHvEM4tYtsnGwH8otAusDSrj6
BrNyik22l99UbvRXZkiap7FseVKdXb8V0aW3bmAcCowd/7bffTJaqIclRsZzN1O7cOlDvDNmUZ7Y
twZAFDu9Xcib0xJbapkPvtN7oDjxviKvbmuDA9luPjRTnC/M49c3yl38kxv0w/VQqfVbLcTnpZqH
MwNZu4+LtmuTkhqLd79sOQBvCsUXkdD+EFktT6vd5zejz5ddZjOd0sp7dga17fUEZ6ShqMWa2Rw0
C7uFlCla+2GMhZ9xjq7N5wZSC65Vn0lyQmhEoGn66PGxQ2zqm+zkPe41ccv9K2+6xYbeMvH287hD
16DHTTp8frnH3sYPfxDu9VN5mUh380FWlXmGf1iIXaQW56Zii7wrvH686y2JX7m7WOhdxIqcaUa9
YUYdwu5bSVg17qSbtoPTxtJpDSTNsNHvUS3NyyDwwclyfqSpwjk1RZO9Vq7bisRowvHgudw0wTLJ
u7Vl2IU8m9UBj1SihQCGRY2xYZ7h6pYR3Qa9YvfJoKh3citBqDOQG43v9Twtd9UgTjx3WeWyZvxR
Lpg9GQHMYXScfHcMUmWMPkbKZgTD7Q652NW1jpiCrhVqtcWI/9S53XDDZ/6jMcu1SaLVOzrtYCYN
5nIFQioOZZ3owWFu4UXjQ2TKBz2WdVpV4Wve91viDoykDEd95EOuIWBxf3kzAf5sqR8qUVk3Cymm
59DeGM65XkW3VMldibDsoln3kdzjD16+sKJsVORX6XTxBnBe5PVqq0tEpz0GzpxRL/zzU84CDBed
/VdKzAzhyK0EF78DoMbHzh1FBRoSu52kFIF4qXUhEoaCOmbzPV+3rSyObOmqKxeaTdyPi/4EUudU
L+O1ApX8tJI0i+1arrus8znMCdU2z93WLoiswcwgjbZNH7u64TyNS1W+aklEi4YjE6znomx1VZDd
ju2e1TwCGXa7CBdzSr04u8HGicsTp0gjQS2ZwnS3b/GqMHjwgw9zUi9d7Qe3cKrEF1nJ4UrqSO+8
virYsg6nvBZPGDmqzxmhF+9g1iI/RYph7che+bVYQr0vYWC8sLGF3xZN1nUnZ/0xbYO629Z+SE2H
Is3LO6uKUzeWDhSWxmH7wBD6q6nzGaPC2oV7qfxgTkweBvjRA+v6klxMg8hqr0phi++/yif/loj7
jy1g/w0v2T+zpf0PdJOBo/mdzvQn7vNt+fWDm2X6g6Hs15/5u8Zr/3Jxk3lE4X8DE+Lp+rvGG/xC
nhQx6NK4hxB2qYH/m6cMLCHcpP9k78x65FTSbv1fzj0t5uHi3GQmOVTW7Bp9g8oTMwRBAAG//jy4
+5Ps8lZZ/V2fbmlL3Vs2mSRDxHrXehbtOwy+IfiGaznE/2i85r8w9mAKwgcGGN8n2P9O0/1I4/1D
siNDiPUYOYrj23+QNYKKZiUkr37PpoghVOd5nwIXUcNJmr/Wjr7X35iXmrir8dVhX/vDidv6jvCK
PJIY1tpTVyuy/eWBAcWDK5OzCozjL7/DP+imf8im6ylHL7Vpw8bZ/Z5/UAozxOnhyb0/OA9uEsaO
tTDmtwooZ3N1teAj+YvC+Oe55IjMm9YaHFzd74XaUfaenAeOmPEK4incxXrsYpbFf4sI/0kA4ruh
/JOl5Urgn87vUqYnWlk04Sz3HRPzowMWBJ+9wis3inTm1Z6VZy/o1YM3F2LfNCPVOtMn/qbPoyte
6tk/NCw6bLqUGRfBIb8x3XWGZienhofYvTfU3V+A6n967IkfEeVEy+IaW6cTv3/iwgatWUVptS8M
deW33eVc97dBGs3k1dioZOa4G1H8mbFZBE2woMQfXw1/zjLWD0BqnpttBca+z3BrNtM420MKKyxJ
YqvRLRswN7H3Ee+oPDCaDSz+U2QZ2xCUIrVql3TcXOjUezPN6dym2tgqc/lK3cff2EjrV/9NEmaA
EYU2qjS6Obf1+1FGmBUZRrJ6n9gl0ZEl8dmyp47Xk7JsTEQvASjTEYiWk+2RJwEW7Nx+fHYol3/3
IXgQ/bvznVEPlYX2O1/yKsK7eR7l+5q13Q+jmL3Pyzx72Taq1wiZvVTtJpNLeYvBq341EvmQTMuy
S4wG4auxpzEeBb27ix169/wxcYHgYu7BhLh7JxgfhmRI2GenOcNvojWRaB/Y05xmLy1fmGzYoxM+
uKR8jRgd1s1jTdXHBKyzCOy4mAuIadA/luHSbjt8DoxizC++UMF4nzqV9SVk4nndJADoeDEa0avs
cvXc859no03ML+iKk6CqXC7BrmGL0W703DGfaPLaZr2ZzPteFNFhHCRridTv+50Flp2gYN1cB9PM
ciGDCAdXjq0aoaIh6XAOyvKtJ0xEbTJsMx5DpRN3Wi+HRlXzvmw64wB8u9XP/TBbxWHGRbnOQMYI
Hb4oT4Ev102loAmKwFQbj6Uhvtcc7MEhY+pjrQirSxq/6SQtTfWDMuqiw8EQJtdVr9rnOe3lJeE5
02VxOa+OI5YN9iYfF4hQ1dBWl44M1I/MnhgDGG303ETJCpbTRv3SBH6CQyOarqwA/NVoVfapUjkW
BEO4I44RKqu2qgzhW0q8zRdZphCbRredj02VWPa+z1ns4jkZCCBVGH9Zm/k0W2U2qa9DP4UoImEq
xi3DRf8yWnoSpkVl919Enhk36eAJHIcA+2YylAE/Zojjzo2l9pdlS10WbWicywn3j4swf1F3pjxB
yxN8SS8sR383TKqbT2xFrPKEQCR3TNszb9tmebDPPK/cjp2gI4/ETB3e2Hk+o0kS40l2o1MiBAx+
u2wb6Vty4zrq0cWgZu4Sp9dvttsVcN8LQbyxlJSUx+Oi5vQKZ61RsCcosBGXZXGXlK7AMDTXxkPa
higEkrXprulY2MZDORr5Fw97Np4WBH9Ka4hFtnhCAu9OG1AGT+Eq1LSrZCOD2f0e/tRx+g55u1zF
nQU97qrzQkVZKNKPXEUgbw5vk3lCeKrSRygyV+UqGC0oR2KVkIKmLs8G/p1j7mBoSUwpqm29yk4J
EsqmWaWofBWlptGhm4uJ7d28SlYWNSqxt8pY7ipoLcLUWyJdxTlb5a5qFb7CVQLLVjGMFWWFlSpq
H/tVKgO092wwvNrazlwdMXQiqK3S2jAGX6iiTPf2KrtVqwC3WOh+eMGMO4DtPa3qq1SnER+4Wd27
dtQXIOCC87QKe0aWDbtqFfuK1ne3+CVt5ETrmlozJzbs4Wa2hktrFQtrVEPQwfpUmNKKl0wtx8UK
P4HvD1HaGf2MRr1vm8q4MVuHPbqFFVIDJ6TbL6hPqqWNlcLBZu8wMCNUjKBp+zhoms6+tZE6C8tE
88zZ/3urDmqYlmBSiTaqi/JLt6qlZuMsP/SqoNY8N1/kqqqSIMaEp5o7YnD+xsEkm27qVYe1VkW2
55ysvg554dSFDwB5oD3yp4ibr3ouCNvlTiezFDvxU/Cd6uqZgk1n7yMG26sq3OOCxmj5b7GYjcde
rgqyREqeckpscc6hL6PduLsGybkpLdBF3k8dmk3PdbVq0yUYqwCx2i1tl6VRi2fSK5GyzWLxnrvS
Kq8TkGdnHKVjTICrwwWuhl2bs3UypjY4OfN0KaZU75u2yq+bOr+bcottvf9TVherwk6r33Q9rqp7
ZoSgKFXeMwyZ4IL9FOd/6vT2Ktn7wqp2Mq1O9Srns2EN9qnovzF2Cbb0A3Y3FgCrhl2XaRy6dSCg
Us41m9F1TrDMsjoGE8uKjdCML5k4YLxLYzPUy6Wr/eiuqaP5wvJVR/7QLS6CInCeMh4WB0gyRH4R
YC4tBaAqYJJRriONaR1u0Kq8XLvMOyKq9I6hMWzk0PpsFB3NSGhZxyPdOihJA0YmNXnal8pRDcZG
Biq+VPpzVYULXblM+oiAtQ7Rh4YpTJbzXglFNVOo7Hi3XcuqsFiHNxRZLHtrHeiEVaW2XeAU8dhB
fEvX4c8E8XOb2yatGvY6HEop39kr3bexVSzOJnGyV8RXMJ/9gEnTXSdLvJLdrzqPWohpsrs066qP
w9zGqoVFcdtl2XLI1yGV63Rfxma5GNvlrRTMTZukqMhAK42MkHzpeTzFYd3cR72zsIl1bh3CG1WW
ybeaTOqB2DTDW9EiSsg0tsZc3i6Zf8PE9VOzztU6YX9NnRAPFmJCjKWejH5Sgnkg/oDqY2y7UeAX
LapyWxvdF5Id8kauk7zErHZkvi/cPPjK7Co5NOXAxC/nvV35U7PldH6u5yxj1tmQoRLK+G4HxX1K
eDeNFrUVYVbFwuLdBnAu/+5D1zqpVf/Poyy6G2SlMeGHmszxAOI1bZXrkNso5cYUPKgAvg37AmHA
TyLrCwLY8Jb9nILOHsLwso5GMwgDICls6b6w2vCvl8UkGzHa3DJHPRTVY26QUNhFjF7FOoOVYe88
EMQZum0YDbeJ8gcBWNWVu2od5RJXAs3Gh/4E7G/8HEkjv2GoU5J2aNs8P7Prx4syZ9HrUi6+y5jR
rcyNMmzziTshP1WZI+WmMprue+mFXEJR5qmXZbayO8uY9CEXSRrQcYL3YCOG0gI867hJs81HBy6H
teDSwz8Wdqwlcoc1XS7MXNCtgvOItHdEnBF8zprAmKV942Vee2ssGuNlU8v2KfENbe6Ep+2O8XnU
dJu5y/OHNi8wDVg9QYRtL/ziyakb7MVZKPsf/TBgdZwM3XobpwzzFlBvLx6q1dWAlaYCJNwMO2+p
eAoJw7pkUuBe54gf7kXppEHCKLGgnNyvpXdFlXfxDVtHlcaMKZ1T7yvnEphDeMShrO4jTMLchbyf
nwueAVsyUjjAhzZ2alefBdMbufFN1fDIMpPXuaSqjDHldKaMdjpi/xFX+UyavMzWFebG65voM/pr
+KOqO33gKl/upiBNjg0QCGsnAEAfbO1bm5773toTv54jmDxVQJKlWZCPh2pJ43Au59vCTv3xPo/C
OdsNuVnzCvSpYw6Uw1/bA4/XQxAJ8BY1SGdWOWI72DxkWlXQ4g2BBTSdaPSLNdXRldkNXhbtEqVM
ZyMRXSmmoH6rfkSj1F8DtlbfxRDOn6jk7qOdqoSkQHNtf/Z0iq5pS9P8kveaZzjLpPZTlzZVdjvK
9WGAODV7W54bvIXnNuK3TOb2vqu4IA5zh5MQEw0yZFfrClDE1MS2lfUvRmZHLz1/dxajX9T4+Kvx
zmKPcJG3mbpv8sUgulapy2Dq+uc+ZOrFgnrpio3JvONJzDNYENkNxNeNdIGR0NGJ0p5cB1ww687F
WbZ1okf/qco9FmLgBq9sWkrhn6jCj1fVu9zw0xZ76tet5JppI4bbIPOkwHPL0Sgzdqw6PDiCNN+D
2VdZ9aRwsp/mMWNFEOnIwKGvPfVUFnV6WwchgYLA1+V9Z0v0Tncu1HHqyNrXZgulqJP06qQkuZZC
Jfg3czs7jLbBO1CKHMG7irxz2vR8S7bi3afFopSoIGanySLnwQ87KqdjOQ/HDkPtAUJO/6jhycFu
KJZnRTP70SbENmz9Si0HO2yy3ZhG7cmfeowpWtvHzFjkhsVDdoXCP/JOQOpOG9ntkzZZtlESdN8I
FBDcSkYIwGE4mA9LFgx3P/eQ/18gfJjF9//7f762Q6PkfP89zdvmN0Nn9KFAePvWvNW/q4PrH/iP
OhgE/7LYeBMqJQO/Rkfxcv6POuj8C6UCVWAtVQrAJpNF/Y86GP2LYCKAWHMt9wtt30Iy+I86yN8X
BTZdXK7jU8fkk2D9L9RBm8P/pk3Ao1w1idUGihJJh/Lvsk3jBVHvRtqNO5Vle3rtrU92MOOUWvxu
R6zUxik1qtPITsLZJo0d3UfC9688NO9LxzDLnT1gYSuUOcbE6byDArhJ7bVWxo64gXnwM/6eFAAZ
ATzdnD5WNX7WaP6qrPDpQwto6xroxfLnrKLHL85Jq2IIEiWRE68pvNs6S/JzFNU2KPSU1KFqvNe2
gOM6z6sXjNxidjHjpCDraHlY6FyoHEWYNfvRzPdLwUnQLiyZTtXlBSY7+KT+8LnP2nuPGeILm1he
yjlvCGZD5s4qnIIUA8P3LY9IfeicbDxnZEZ2CS/cXR3BilFE3q/Nsc6PbWv0NKka474cQnvf6bY4
S7zsf5FE0ZPf/Zr2yt9GAQsQlnml/H4+POLuLaYeJw5lrR8qkfcURA9dek6iTG7m3ClfOnOx9WaQ
45ePf4s/oG4ANgBhk5BGr0TvMtfP9stvwSa0ppi6t+Jh4h9LEUWPih7PXRuSXBP4rKqAgvJgWNWW
cXwy2GpfzJb4+vHHeC9zBSayemTZvvfzPATr9f7Lp5iGJvNF1i3xwOUYe14d3umUdUi4uAl2uqb7
yxl/j4X49/EYYHMfc1u+x9FntSpGU8gllnzXc1uY3l2fJv7u42/1XupejwLYbUXIcq3R3fP7t6qA
u9QsIpbYThbWziL7suj8s3LFZV/joCTa/JcDvr+QOCAoOaRcLicACu953FpMWYj+Msd2GqQvoisp
VBi6N1taX62KlXRNVmNTtG7zl+P+oeKuB/ZcrmL8aGv7+LtvijdMFYr8ZEyVAvEpkvB26zwkKgCP
wtjzwkYtKbziMVx+ZH74iSnpjR/CXnLsb3i3X2xsZpg+s3bz8Q/wXvnnY+H9gOAXgNLGkP7ustJN
qvomlXMcdRgIE526JxbdYOggtf3loWb9wyUFxd7k7EOF47Xx7pFczsagKqwtsfLSirxlk25TR+zc
gLE0Pp0yXgIb78ZivXlTgo2TnDP3kbF1WxcnRsUOZ8r/cnP/w+WAZZyZh4tPaK3B/v36Gzo341il
jgvW33sWz/XWIcEdQ/d8Qx96KQaE3zSvsv3Hp/2PqQLzFkiEPv+l3BLT+buAAm9AZr66gFzYlz9Q
28B8gm3DdhvpJsdOWyyXUzO0Z79yeIxDZglInnbq28cfw//zJ0ENWkvciWyQv3j/kwwVa8F0MMbY
rSbnmyeS13LMbybTHug/Ut/LafAfxtDyUrzKUXovMRoeq2rZ1XaU3Rkhkc0qCC+HsWyPWgZkl4J0
VdWNVp47F7O8ayztXWDI7AaN3TuV7mKdomaZ4hbG1KtXdwTKncX8rMRiHxK3jQ4DiWme4k23x+3X
b3tym/Us6l0FPvG6nSBbomFs7ZltHVtq+4Qo/aUxguCCHmnnDZlM36u65UOC4qInot03tv3UTY6+
n6ul2YTwTo+233vXHY4YdOeqvSHwDa6FcUGMbo1eOsoq2aXTpK+qkg0c8BreMb4pw7OerPKxDNrC
O6CGOctfbsY/n/GuD3Z3nWhwk0C2/v1qZB8RumUlx5iBv/eN6GLyaFtJc6wX88mTRM0+/vX/4SLk
h4c/yGiD9dofzyRj7ubCGzAApI3z4KXuI7/hlzYQn4e+LDf5qmwt/RFdJ05n4y/vs5+YpF+XOCwr
/AAeiGUxCrR5+P/+Zet8acLMr8ZYsBF9GiwBYSwPvB1Tm+QrnWp+vqt0ZwBhN/S9PyXTc2U4xUNW
yeCcBq3/YyxGLsRCG2dVkwXYGFXuDFuK1xElkvVpVsLpvWdnYm/Z3edbBrX8T683D8JpLYSyIT98
fEL/fJpQvAAWlWkhIQnwPL9/pcqb50hOTJTwfeBzFDK/pQ8rvAmF5trxs+SEpzxdrWxY5j4+9PsX
KSYgMhlUMBDHAqPrvJurthkk0FGHCkiog/NUemRhp+qHEYRPrl0vJ5ZJfytxev/q4JDrdfPzeU5n
yLqU/3VFMoosGVQXKEx7hBRhvrzgbrvvQ/h1H3+396f154HWxYHveRYgm3e3RSPY/HmLr2K3YPO9
WegjOCStp/ZI3u5OBxJPsgxtSpUL77+d/q7HZrDJEpyXNzaUd8dOWPila7wQ+6iifkV0Ig55Ve3C
Pg3iypQPoklgBFb9rreWp1WH/F98+fVEO5gseFu8P8s9xUY4V8mjt17yYiZEWDv/pXDQ0TrsaZOy
mJL/rXvw/VuBL831y5aOtcr6bnr3VsyBVZrNkKuYMJp3yvO0pxkrFI8f/6x/Xj9ocOz1LB4/8E/f
t1IO2u37JsDaGZR5tsO9T35jVj1GNjfffnyoP550Pp2k9Byx8fRd3nM///0vq+eAbG7ZYXLgZ3TP
Qxc8dpb33UDa3eYmEfKlkDEaBq53ZH1b9c9/OfyfdyeAsZVkzO6XrbL37oT27oKbxuHwiuWcLNtL
U8vPgak+OylhaZAJrUiTTa79Hba2T6YRfZ4KOpm8xRb8v96hS3H+DmGZ01ry+vFn+4df4beP9u4C
Z0IKbTHlo2Gdv7Cb6DZy1Rd+muPHh/mHXRSnAO8HuxgeT2ynfn9a+EZNgs1eyBy6+lOg+kPYOk/V
qv+GwxD3RkFIMLsKJ4e4CRyIzaTD/7bciIvAttm/sbVGtbDfb6FylKuiHTQXQdi1ccAsdDcJ528b
p/cv8X8fBdVh9fCsOdjfv6jZsoicWEPEZRE8pnPwoCr11LAZl7qPPz6p/3RZcQPhEPLYnmLW+v1Q
hVtB3vbYSjiLkMclDV7ydu43Nr7sw+gB0wR7Pf/lefRPX89ZhR+LuRIurne/YyQtqLJFT+u3AOUR
RURTM/lFuQHjNucvy9N/um1teGaBRSqTjeL7Is/OAPTFWFHGRF6IlRmd3norxSidmSplopgOmAzH
zaTClxY2rcnk5n9z3bJE4tvCVKMJ7N39MUyJAbkBbrL03asIBeCckwPYq2TZ6Xn4PvOz0DtU5DsN
DBNZ6z4fpfGXc/6PNw87FJ7/xJF4Cb37oRl0t52dNUSAdPviOOb9bNlXs6UehCWeUH5ueXctm877
4WbRxtHt28fX2c9t0K9rtfWahg3JQwoJhs3iu4XNWBf1gO1WxmM/4n4YjcuopEcLF2nGZq7Zw3rC
CIKJ3+9wDetIAf3OHC/bAYSKlWLmCPlnW7pBwcrMKI84w004jI25+/iD/nlxsptin80Okw9Js+Pv
N4QZNkG24N/jxeU+5lDUL4ooPAC1mjbLCNf546P9+ejkVYKEgCrNUpaE7u9HI8ftD6qoiKxB7PhW
lvkn8n7Oj9H4m/r1R2YcCBFtmVSWUfdje4hAvx+pKCjl06VrxkQE8SuLl8UpXSBc/S14OEmAZao2
bOKbfVc3OL/saAf0bzoK2jsHk/RcQ+YEV7EO6cAKPivaSo9qcrGsNzVMMo/FhJVld3Lk93GrOtwQ
PpA7oWacJ4O7DUz9NWWG8/HZ41Ov986vlxVbAFY16C2smalleb/7zKxEpbh7VAwBDyRxWeBnsLyw
PtltyPwf+JZ4bXMKAzdjqgNyB7kHIq826psEFvo3Heb5cwrMmZdFnp+a3tO3S+IlLBHJPgHtaeeX
0Ge2ZovxRzVo67qAdn22S6u6DieLR2MHINnFw4ePXQ21HvdGPre3BF9fG8u6NgMQHLbduhA3Wswk
U/24RPWb05A3zTrVnpy+t5+xTwSfGTEJQG/tmot2CIbhmjkKz+5uVWUHWzS26H6cXXE9uXYfEn8f
8Pvj6XdORlTJYxYW9kNrBm27Gw0SJShER8I24jVTAFOKxCcTx1gNjr4A754jjLxkdTs9sjCL4hI/
hIyZbhEY6oq02EaYDuhPdExORM2k8zLvq/5mtfAQlGnH9gzPmxFn0I/Lm1EOxhs3kvXQA/V683TH
qNegoKxlBGqTSVCWeAUCVuwWEoP47IdqT7xwOZmKWS+0qPnOGpN2OwojIe9mB+jkBRPFjC4eps8D
lkPDGc0o3YTe4sWCgICz67umA7mDmrwvuwbmy1zoK4L/7Y6+9bTb00oOkCaBK+RjP1OcCyZGD7VS
sthMqSleySaKfd/Vbb6xHCO6tnJLXPWDTqjuhDUTOl12BvkOwr1lfhylYIDDERfZ6IPtiWWLF2oD
mah+RX3zmDlKWiMzbA9HQhfBGhobKJRou4u5LIqjnXflNzMdh1ume/52LsE0MgjLrqtaFxeza+eH
oMgBozdLQeS9cLa9WXOpzbghMmGRqzFxYhgtzW9qjMDJOX1oXFhUQHzXahZwB30TgCRsVbaGoWId
e8ixTblbHx8JebWkc06z5K23b/2RWQW8TkjaAkNVwVQ67I4mY7+4KDNiHMUIjtVPnFNYd/nBDfOB
tK6fX2RFCqFZYg0xDRsCVT5GIzUkUzVfLMGc3gU+MtviieiydJjNLUX+iQ5Y67LzBAXkQppPMnIa
rDXCI+88J/temlYdm3kz0NdadrsOjhozx2jcawoxP+eDz1C9cTU0wKXMtrqcayJPzYIg1MxXiTFi
CrENBdanjuyLycOYSDAytuZw2C3aN7jJIG8UthYXbhtET/M4QmNIPH0vDRQxwmRhdyXpO9y3I86P
cQ44I8q6Vk3aYeW03avEn2Pd9RPwGCu4phct3Oo0tHZ+pKjiyOsB4CeuCR8vnWdcqHmieNsv5Cdu
k9chkKSCsLzQlV2MByXt4BSpMroww9w4Lp7KdwsNvQ95qajiTZPoRVuFvtcZ7CJR8WOO6RTuBdv8
+5IN5NVgCrVrqjK8nuvKvwqCZLySwxJ8sdEtvkaNwU+X1MWL8EobXzm/6dSXflzpNeQHfo4HtZrb
syWiTB8DVZa7vpY82+d8VFcJjS/ljqiF9cCcHJmL3M+R4s1oS2FKdw7xVd8YZR1HOAVvh9rW9612
8nMCYAz6kknwMEhmHGqhEZPZ8bcax/+ZDCyehbp4m3wdDSA+Yf2ZBtHAyvfu/LpHPhEyim2IIrc5
76BbeKsJEe+amT2VvgadBu3iXMGyLEgmWS3yZlF6GHt8q8xJcw/OlZ97I8U81fTYGF2Mt3H5lBPr
vQ4Krl8OIdkYjbSFFCURLSml42x/6jaYkhh3jfTsIaHnawVGgjr0WgX8WZKf4tUeZHEmSOR/I+OM
6aab2rMTiPxQ4zGLayiq1JPIEjzjxIl4aU2Xz2jpsbn22uEoVQLavcIblIXpzRiFcg+WoruArSuu
87IK7wDHEYSbh+4eEv3yeZF9/uzP7nzXRNmnZmqN7/4SuDx78E2wSLaundmst1VB730xL8NtkPSZ
dTJSa5ivBNUmtEr0hbXRTSGCGwHY0iJ83YT3rJYEPbMQvvw55A/zNg0eCUBqTMZmBJ+0GdJRH5tG
pnfgIXS0D1Q07DjDk8dQw2qsHduwQpMHp09h6uA2HEhb4jWlHZNpIONdOPzduJzEYlEwJZrmTpQ+
EIaQFt6tLORjpc1pm0np37RT0n4vLEM/r4gDDt2P0360dPLsGASIN5kBHmHqR4CubH8DeBqGT/JT
e1iUI1niPs5URFbC/EarSRAPo9orAF8bB8NYiX/UuyL/XjyvRIVDngQF8ScKIre8ZaZbdr/jZ6o1
y7fSrHHoCJ3u68bBMBuBCVUYNm0wtJk0FooCxqbbuaUKBQz/pT566cLzxqxOU+RUd8xH2x9L45Rb
DIIg4Dhf06OvnflWGCPLnhSnauN6bU1Xi3AurKzo9mnbDOfRR3QpxQF3/RRDEnDfpshW1xj/9WOS
RGLZU3iSXSet63w3zfwL2bjgJlWe/GaICmVzoN7kUYPYIurtUvMhLM2qphRh8LgsNtPD1jOvhcBf
HRWDzc5C6Qd2RFSuiLI680qtXuH8RWAYZUb8E6YYNx0slPSTWY5nFPqetDhswqhPz5Us7uglA7w3
dtGloblZx9R0TmwrQif2EyT5g6UMxtwCJLHh6eaedLN9MK1J7TIkxs+6WOr8CWPL65y7mbnnJQ1b
Dpociwt35AfqW+7OLIsuZm1fpCjHx1pLEoU+Kv0BV8ttNcEk3QQeNTWbzO54yzm9wyPYdeTKmmsQ
Cjgnob6dpiQj77yugqIhxX2SCe/UEtCDL5bX3dHS+UXIZ7xiudLf8iCtNoEKnmpvXcfIKjr7MCyp
pRjvJivN97y6izOg+bM5gHFUfhc+FOi/Xm32h2BABCYSi78pA8s4qZoHKGE+BhOUStjBc5PU8ZQh
Pg1GYPFCtn8kXFNHz2uWjTBrLw5FENfG4O9FVuc4DUHgRu304heDcazwVG30JDigV2ZPnKHyC+jN
Bvgg1IcyDNLrLurQg8PoRLuExqBo9zcKIP9pWMecssv0MzVl+UVfpTyBZDI/mWalzsAR9qrFaT9V
mNssGoZ2Qw/JNNUtBlAdlifTcQ5gTcet009tLNpjLvS8c9PigZu52pbpck3PPL1DpijjfnZulT+Z
3PmWexcmlmazoM32pGcaClWeNTflJOZbexF9vZdSZNezxRPUQxG8w6NFvQrZnutlLm54t5Hl5cyw
gsU7d6gly9HJj/o4D0iDRjzo7jw9IJZWtXdJ6XJ3PzlpdBla9ddkbOZzVTFy3fmDH17q9V+YUq2M
TzMnDdGmVpwBpVrtp2HcwzomLwqYIRg7fZFN2mOCmw6P/D1nUHkj3M+VUqgSS72l9dsc5N7eVLBV
YaoXMG5mVmROkh06t3JZJyfFpT14Pk8swW+YJl2cJ/U1dALr2nC5NgvWGDCrm2PSJ3oPJLTZJMTN
+OPTV/DUTay9bL7OYBli97Omkwnv9NEgx3FZNel8P+ZWfnJUad6mZC6wVJlsctqhNPydZU663qGI
ah6f1nwZLDa9AdKdH/1JqE0Bh5uSszUV2tUubOLRBi2DWcu7ctKmdGAuBwTeW4OrfmHUgNcq6M6I
ILncRPNM4FXmLjfPsFjFvIWiUO6jbMzi1MHWtp0I0xELd5bvYGjEtKv9iIzDkiYj6/RO+bfY/B0u
nVC2n4ugSj+NRilOmJ91u0+TKUx3DNnGu14wmQEzDZikIwSAT83W+w60YgkYKeEx1cqlfhiqwris
HJf4w7D4LABaCxZmxNQdf81uoNBnk5Dxw+br6ntyLN6bHmsCPJ3n7pm9EmbVptzZOdXFFXM70eNK
mUV1mFwvJBEPCDRdnGJvlU1xT9UdpvzOil4zGoue69GAUeADV2/Xd76VNSxfqpyTuuAz9ql5bkPc
vawEIYKxCetFemP6DVlZf8mPfQu2OFKeiHVldNe6jrYNxFLaZU3y+r0XHgojXLuS/PtZLRB2QTbs
qYYLk22vyiSecic4jlmqYn+uxNeZy2tnpoG3T0Ij2HusGtdQ8Exko0tm49YDSn9gjyAIDmOmUS6p
AOpx8MMB1THfaGP3d74MrYukUALpC06AwJmxYYMT7vulEaB8cSp1VbDrJ49FnUNrsVkkEzCHVO4r
mx+nnfyLLpqv10aopwXEatAU6dM4OfmXUZnmfqGD9etg1MxvzLLFYa2a+6ka0oveo912Nkae7Rj6
d5mYHdi9k01PWRNZnyKXpPRWLB4A0PUj9T6zwrG6DJW0xMZzJDV4ETwCcPHd5Rjah8lhTaeAbh47
UXZxYweA/PFbHLQXJRfW4lSH1FB0nYDF26Wh4GZdg+g2+OozhXp6o4Vk/2L0uEcj9HHw5UBLG2wC
R09FesRdnNPY1rR4lTdll6oHe6Y5YOOTfps2ZZ11cTlVB8kQ7yoy8RRQ+43TflKHxZEsb1Nn4Cw6
rXuaNGzt1KFtus2d8dm1y+kkhAH7A4I6128D24iZcHM26oj3nbR3Y/aweG52QeSiNTc6Y8GYVCH6
jOB9uhlDyequcdgIFA/plCenBHo23O6wR4GYP6V97l/MYwocKwQovboehlPiWOO+cWoyKoBXKK3i
kRRVbd1jOF3ElpNGv/cQtNuItXtcFFNJqAnqFl1ZYuAdVfRWcClLdT3QIAf/lYo12DBfU6R4Qm3J
a2RjDZ8rn/Ephr3bdHVXo4y4m5X5BbM+uYwCDGe+6qf9khRRDEf9tCySV7ZrvGhZ4FvOvjfWmt13
103cREeZAjMe6wXkE6uF6CAVSJ61FhG26vIwNvxhJyuWLb1N5im18rgwUafYq2z78f9Rd2bLrSvX
lv2XeocDffNQDwWApESqpXq9IKQtCX3f4+vvwL6+1yKkEkuOqIiqsMM+J7aPkwkkMleuNdeYcefm
vV+SBsGSXSTvsCoCQ1jnIgy2YoZDI66xA7rqNhgJ92dmRI1aVsHseKYHnd0bb8dKyVzRoK8U5qBx
ju+e5mhhcaZkcbiKQ5aCFki0B4wiYp9wOM8iEFaTn+w9GsdsDQYKS6wh3h02si7e8RJeGj+650Hd
j1p80qswxwd919Npel5yIqurrvKL0g3pEPJQzCkWIco0WjjCGwiMYSIPVzgD1ltJJgiaJvS47JS9
jdUUcKgQYt6VOVXDtRqWaMsLqDV76AWlXfqRjPlZRPeepWuOKGUPE0nI3FZj6GI18Ju1VQs4sKiN
73ih124iAOp/+J7ozpi3fShdMh0yigypgWSR43O3zLCzQrenX3mJDnNO6pSHTlJuzQl2Xp+mxYWG
qM+mjPtAg2FIR/4YU9CVMJKoSjoTeJsnwKclAMIKNzOrq4mEcINJJJ/7fKhYz3I93SV0neFOZvA7
FBj7xRi9kZyIndIK7+RBaBFjBoDFk+YNH+Y1ux1LTuVyTUFevtLkTl6FkSWeB4ZqXitma16EgZS7
UtFGJxS/0wsfFzt07SYi5cSDAt23GFSaSXjvjWPO8R1rF03QyOdJ4ScXYgl7sCn9tdgrj6Yvwd7K
iB3oBtTO9aFK+bh6/UTXIvXRkIbhRGprpyMTftERGqDua4ZXqxeKfR4N6Fx0ri7eJE1bVBkoXrAR
KR1tMArakcr6hN7U9EIoI/zggsR6NXLYYAgrc3w0eABk0xIqBvhUlJnASRGIenjXkOSBxmGiU/+j
TQYHVCLpwDy4ICsXnagSEPu+7xZiG7wY5ER2Jd/EtcE72Pl9me0yURlN15yM+t3Sx4Dhggghzdg0
J1k0+peGQUOTxpn8ht2BcFNUSvwBa3g8GxK/eKpTJd4jvqd7zBDJaBlYmrkjOPRN4wGw7uJadmOS
NSvFD1g8ua+5SlWafIpy9ejL9XgrgSreDHCh7jA2yOkTbOEiNm0YnHgegY8fiREuKX6yIhdf7LIc
NsuK+w4EGGnUd3QN4pFQNipg8aHHOinIJwjyRnveZEOI5qtqTyM8CMg7RtRma9Vcj/BYqPt3zYUV
64rtd2Nw1XpCegNzsDqpQo2oxox9BH4lnQqoWLgfDftQyujVLS0JaUgsVdqLP4UkKpBMWKsuHXhN
LSFDtAPMCpjDNJJXq+KcmowegvegadZtqdOpWSqzQUKSqvcZ9i4PAqGNkY/WyozLHAYS5iCuWZY5
NOyBYyKdBMspwD3dh7VCGs0Y/Bv2+D0ZPUdUuRKT0yc0uYnJPhKoaetSLzeDUkUIjk0IJBxgpom9
gxSIDv4mut1ayXOTknyo88FANiN8YIHi2WJQkOFOIchPrboirX2Chw15nDDLXMH0SfqafHNl3NyH
ZnnKp9v+qVqSNVXS124e6K0jIgUu8tmY2KM9rQzwaouZug3OTINYIuSbwLDy1TQkjYuzQ3MakMV2
NQ7Zd9HjiG60VF6rk6a9j4NkOVoL+qkl0AMUSWDSW90uzPLibFZ4nJKvFxzBlzW3ouW3ttUOrniA
R46D++CwhQmkYL8zkekjBVvftHTF26SvuvPCZ6OgG1a6jdvWWomtoq/GTsvwdsl8Lka1Cc1Gr0XB
RpWis5gG87okrXX298I9Bll/5weZdKYofueqddTY4pgHJ2aU4EzX9eYurPUtENskAPSzHukixqgE
bftGzuX2RsKKcNOpY7cmWZ0INgLoaKN0iXWi9i2kJqUpnsC4GC9ZFMaPldTU9+TVdJw2aeON3EgO
8l3aDfUbdhX5DpyockpLs3QxEvGclZNeXFl+jJPq6F+NZha5SjYG9z8XXL6wF2Yl79wib+oG3A4K
iYdVpB75VByIcrmS1Eh1hLqcm0txg4zJSSfFJa4QxY3Gr7qj5vLO8UTQIqci4P1eSbQXfQ6ne9/U
N0bJVT8RkzvIevm2zuG5x2EWkF/TrCO/+RvNqMY+j2hA0ZEoohw4/M0qGSavV2LkGXmk3o3hAJZ/
UAIuAQWesSqV2HreceQ2fwsUPiR8v/UdfpbqeWFmtT3JqDoIjo6hjWfBxmHlSjOQWknYIHAdlKRF
VVgRMzppDR//OlLeNdpo6lHXHhdM2nADaFQglW0Ib8mxiuNcwFyMiySbHolZNwcLYSEkMbSJFd2E
kEBzKdlaOaDHUR+6CFaRcVtEygvy9LsRwZBjVlHHFYFAXaNgYDelmV0lU5EgS9BeSD3E50jnzIs+
VPNToxwVdxKotuEzm6OPEeciVSVRTID0RK9P8FGhrrHJaBtEagXbgOjLf7yqvMDqKbWlQlplQW9t
UhhGjoaglO75LP0jjHQNGFB2t7SDxZwLU861W9dvScdAs+6m7qmKpcmtvLTdCFGtuCjgE6KZ9Amz
Gxw9u0jS/0x8O3TxkwBXJ398//mj+FJaB8QN3YX6I2pc/as0xxpzJCE9epBC0Ea3r8aNBZTlgkw8
LmV0cuO4oxvBbWsK0Oi7+C2UdNEBNNDHR4r8S9GVgRRYhvMxm7FJyIQWrxZimliErZivmlHRr3XP
N6lVKP3V3/n+qtfp/4xo/78jHR1Ak77nKv2/CEP6tCy+oJD+V9W+Iol4z5qwGU/f/uf/QAX/zzYn
3foHssO/Ahu6cSS+u/9uczIw1kMRaFL8B5M0s4j+u81Jkv+hs2VpSHlFtCvG3Bz1XxAkGQY+sleq
+dYsrkNQ8ps2p3n/+7whoNinw4mQBBkCEm59IcIUzKgZDSEGD9JL6bVGHkonDvBPeg35BazUPqXd
LiQZYwr+VhrLdtpocNIwOZni27Auuq0YUknyK+i6akKraDiU0iXNf0XrSnRsb6scx1EdnMle7s3s
pjNrM1/LOkyX/1sL8/83qwX2lp8W3/179j6178nBAvz7z/xzCWosQcTEim5KIhw0dNr/WoLKP1Bo
qrPm1wCqNbsm/FenHRwuHVk1um4OC9bp3HDyzyUo0oSHEtFC48k/BKBf/pW5o/JFhsYCR7/N7qWJ
Bg1DizVItQU9Dm0Urrs+d0/O3fm/17a9Ol2vN47t2CuHv7FP3JMjap/ljolJ3cG4ix1TpJbJKh49
N8/vJfG1Cq4/vYer//yKPvsXyF8EPosBFqc8tag2FbByd+8vMSex355D+yq0L337IrAvrt43d9uP
x7ftzc+j/pUNHXzSh6OaC1nRlHqoWzoe53Np31/n9i1xqP3I37y+n/n2MP/9+2b19PBysbu/OHu5
+7i5271d9/aR32GxfR1uLYvfwR72Wd8tD2oja/PvyO3H++vUzu3n+8f73es7Zkv2I/9+Rghh375e
7k8vn29Pfft0b1+d7venZxf7/ZlzsTrb7E83+/12/qvVdrvaPd9cnDnbm63zdHPh3NzsLq+d7cfu
5mJ77e52H0fenrVUFy2Wh7kQg+VhHhe18vf3v86Pkt//+nr7fuXbtzgD8dP377chv59qMH9JXGPv
N++370zpdpjf8AP/y4fCvnoK7I+Xp4uPt6eX68DevlzzxJ+uPnji1zcf9x9vGATyr/vrj/uSRfJ4
fXb29PK2+7gJ7Ou3I3NS5mf+09qYj4NPOubCz4ckxPbbZSDewPXbx+71koyN/Ur7r72/4Cdn9tnT
9v7l6uXi5OeFOX9OP409f46fxp4FYzFKOs8V9JMSjrj47MdX1IvspmjtXDwS+f9t0P1puPnj/DSc
qYu5ISC/dM+fzx+vtyfnz5fPu8fHzeZ2d/7o26uz/dlqsz1b7feX+8v15bzCttc317ub1cX2yMzl
7x47zSqo7+aY3/gbRH76LZzyYS6hwnPj0Xdb87aCDxv21KsQF05cmwe6szDU5KLyPA0vcEdXWbdX
SRqrM39qK0wvY3zXD7d+exsZ8hED7+/WOcg+jT45ghCoh4cPCke50uSm7bnz3bfRHug4sVuBet4N
eWQb4cgmT46sw293xk9jKos9KqaVSjR6xmR7es3Zn/ah/fp69XJ29fJ0dfF2I9r3b8c+6C+7sU6U
hWIQNdp8rGmLeY5AlHyhLSc3L/3aNcjloB1Pe98dm2768/Na/6I8NubeFkXErVxDgEyD3OFDLTRa
io1RNlwS5DpYREXBgIrqADhlOB5hWqHMp8YQuWVsai7NL9afKIPEcORSsJzz358BDXYONGXO+S97
mBKKVheZblI20402+bPtnNBg0JdM6d3Pc17u93/HotFFIVxgsS+Vzg2RLrqPwHSnqShXJbkwKiGj
8tJR7tnTAhMe+aqWx/c8Hld63urMD+ASdviIDbAFrVoZhqsCp760as2jtcZKjnwd3z1B3UTzT/JD
U1VjnvWnT7erqiGgH8RwDSpu5MPql6wpemeIxnjz8/P7bj6zGN9EqkvP+PL5GW1QqnGOEi3CANMN
rE62+xqqzy9HYSKmbBHrAYSEoznv0p/mU2tBZWReS4Ktrrifk7rH5a4IfjsXk14ZGu11ROdcbpYm
VX4fdX2gG9iezGj7ygKKj9zDd3+ey1824+c93mAYCYU/jWtcJuTZtPzzZCwrsVLJxItrRNqpBPE+
RTpU1s1J23qnkVGDP0gf0AKD8DccfypO0H6vBGD50kDfjN6fwIlZacP0QquCi6ZkHSmYtiiKdDdE
/3lx5jb7L4uxz8Hgl3W0+Knzn3967nqt15HW8VO5aFlbGkXhtzRA6VCdBL/96Oeh0HrDKCRu5g55
OJQoARNEWz6QBESj15jKo2IGkNUjPA5/fgFfluw8ksqrVlQd+c+SnYlMKk2QrA9gBFP9PAbcgTGT
YhxZsl82FkZhsXI7QNxiIfQ+nE/u4YEx0A5MYbMzMMAJ+3XSd/KFPiJDLsxAO/15VsvxTIvbEnNS
RO4jZLcWezd9KGrQCuXo+oB5zCbDThZFgYYUtDTWPw/1ZQUvx1ps0GFDsVeRqtGVzqor7bK9z86r
R+tNvRgwRn+odtH9eDVdBC/TR3hlbb1V5fZHttEvwcnyJyxiwn4oE4H6M0CKe+VG3BuX6kX+oW/8
rXLdI5i+wkpNuBOvIuTup/WJcqncqkf22OUyogeU/Cw9gxLtF+RBFg9BiLRCbOqmdyWMhOFQasMD
gP/qyJmsfjMMGgP2A4VLrygtAx2/UMhQG5A31CA9NUsqPWMnPYJyQQhddFi2SI4Qb4PiTpEwDWtU
CiZ3RlrSKOTJ+NhiH2LuNKt8nPp1ixuqFCCV609Q2dBZdC5TMpFwtTRRGyjRixWM9li/Nv2TJD0N
tB14xak0jptJfAOyaIvCg6EkdkxTqoFmMA7f8qZ45vRaa1V8rLf3m3kjqYI9TeBjslcuXjCJbwsj
3Fmuk0/W6xD76nOeJqufV/I3gxBcIXZmO57BM4tBSLS2jSyPvauOqbjuqu4ay67hSM/H94Nw8JM7
14GAz3/+aRMd9LGqBRUhj9ZA9rSwMbAT2uv/janwvECQ04PHpBZHPkhXzTNkIDZxUuMfZaiIKcbW
PLLLLLMeLHqTHDxbjEnMRA3gcC4K0mkpKLvehfeCQrpPrBtLiZrzoZzaTe6HihOjjjz/+S3NW//n
A/PvoGiveX6ofSF2HA7q+WmepAlLoSMNtzWq6qXEaC2kKCkIIuRY2vGkKYhRQrTSkVPpu3cnQSeg
Z3eOjcVFlkdTUKCkMS7yACdjt6kEj1Kxfqzf7rtR2EtoLGSSNJwt3p1ijqE4oRZy4xSlcqQl7Vbi
gD/W1r08IubnCIaFwIaUPwMt7i9CkndVXqe9G4FsgTOL51o5yv5V14/mNvZG00Ykna5rPZP5nyjS
CmVl/WQNyYmKaIrl1BuggdPbojdwXDpmtijNG+byNc/Ub5J+fI1UJg5fsy+3Q9xyWroSsj0ER02V
vWKCbFwmVowykerSXte7jHZlxZz19X59XQ+pVsGoTo2AQotvvfy88OYzevGLLBksF9SuuVVrGalV
SBILU2pb1+hb1L6z0JBAIVgnADWPfL7Hhpr//NMmEUgWIO8GdGsr+HXhmDme45FKNfhEzL26OzLa
fMs4nBgpUIOWYIv1QOCwOLu0AuKzpGJt04WmZMseDKkmHOOTDk2UgyY+PJsU8SQYuAKJUIZ/+VQl
SGi0vptEv9gYyIvPGTvHCqZdVLpWmk0+dFsqTk5ldKixe0AX0pG5fln1fFVzAzYlJjZGbhGHT1aU
Eh29kYhRZ1RiyNygxOwH2zPG56QuxSP7xZetSpIMGvuokPOfbJCLNSwIGPVVphG7XgQjQkRDeJ61
U3uKlqzb10bYcZyhxPNoTVr//FS/7Mx/R57DIh6vCNfocJqJYLUdUuTY1UcDHKhQnFVt4TvQpZ4r
CxecHPDQzyN+2bUYcW7OJCaZ+S3LEzqktYYkux67pYpCa1afravEOMaumn/3p6Wqz3dlHIuo+pIJ
gNuy2IFTrZWSxpgKl1yUBizUDJN6P7D1l5djNFbCkaju63AwoeCtzeYHOpyoxQGXaYVPKxEO4Qa2
s3/CpIk3KWdbbgPtVI5sL4sHyNRmzMRcwiBiR3O7WCwd1w9PiaXUxdNNuvYifH1w4Sp+95r+jkJp
ld5/QHIU3xYP0JtGRL11n6Jiwml5or3jpVKU4MgZ/eW5sRLokYbWxkDUihdzoYDm083Ec9OQYOJ1
o9TZAzKEIlm3VVkfeUlfHpxC/GHAMzBUSjBgnA7XetlboTAVWLMqVP6dPBEzO41y75d3DJ3Ck6XC
GGMkajmEb4fDjJMMKqpjmJDEkXlqFGCq18BjwVLg+Z6o1+II0RTbxBK17WXRV9nTVJhYOYMnGHGD
krIc78/QMILnFNv4V8FHtf1uZkJ1nidIc6Ash00f0KPso/Urp6jrTrppVhn5UWxd//y1zi/g4Dua
JzPfRCEPcZVYMs/00Sq7UYDZh324dC2FMzYnmuTIWzVeW3ygUq+13wW+PD9Jgtg44wORMHAjPHx+
jWB2zaRlqStrZrma4R5ITYf8yPr+q4Y5nBkRKcbs6AgQwtJafThMLPWgZy0fp8wB62L4Sv5Fb+IZ
InYlmsXeLG7KBM005uD+mn5ZmvdnrL0kwQQ2yto/mbCTevj5YX9doHOQTLSv4qJC0LU4c1KzUcMU
tK9rJURPIcIJjFQq5cjMvx2F7DccN1YnTiCHEx9oXsHJk1GiSgtvzADGdh8J5ZEj7btR2D3mLAaq
HzInh6MINO5mSqUmbhHK0y5shXYjIy38N9YKEbYsz9+aDLLkcBR6rzVa/C3aO3vkTSYtbq5mYBb5
+/dC4hXtsMZA6vLImoRuLAkfE3fwpOQjV7Amxgo5OKZqWZzFfxc+8i2VNwNjFZDH4WQ4MPEamYdJ
6lygdTIubCjKpQvfv9mQ+8NQJIyPXSK+7sAgJcHIkugDU8IGeTjoFDZ+HnJYuqbpIWOIB/FExUbU
AfOT3v72MQKxJXgk0GGWpEsPh4o1rdZki4YL0qjciCTMNM4iAOCF+/M4X6fEWgBgBIfEQI2yPIz7
elTFOicDS6Ot/lj0RP+YXtWhrEOfaGTl/efhvr42EJmEbZBncdeCLHY4rQS5ac1pzXB5Z2zBwA/a
euxxfAUZ4ambeOxj+s5rYfPbYeezkyPN4F4GCm+x9KMR+2NhTARHR2AHOV+qhXKjlUJ+2bTVqNkS
e1bk+lANjmR3F7cAlikbtMlqRBXJw/2bY/t05xiQwjeDSAu9SMF7F+QYbcQYp26mYRwdH0/WjZDE
wkUpKfAB06w/Mu+vb3ceHiwRmxe1omXG0oqaqCaP5TlD1U39GRADsldNgPjAjSOe/pHd8usBSCZp
dnUDGmeK0G0O3y5SkmpIEkTohhiCz8EdO0jXaSqhGBxThcRzIZuddGQFz5vj4dnEoDLpbA7C+Wq/
OAjMTsxTVfc8x9NoNRdaehz6iO7kn1fQlycJXhqY6QyYnvc1af7zTy/ShyqmtSZ+Tmo/iRvMi2FM
ieqJXGJm/vNIX+bDOgEKZ5CJpIpFcexwJKHGVLYKPNMRZ8C0SRuvDaWlPzKfLx/iPMqsUCRsYJNe
puXw+wBWT+Ou0yH338tmGz6XBBNPUojzDa4RY2Yj8DkGgPvyFBmVE45U41wHJEQ6nBsNT5ZStbJJ
Y/aAGws2BXbdSfF1X1XHrOfmneRgWfDwKA6YljRL2UCxHg6lh7RV0jpgOCBDqntuI0N3rbdgYkeI
AYron3OVNdQN8Fyf1hylm7LhSLz+zYvkokrDB1o9eZaBHv4CsRn5f207DUMgqX4E6m/tygaK4ZGP
7tgwi/USY1qBfUCFtwe9bPsePzvfHpM6/e1WwnknEQlxTlBw+RKpN1MNgjvAQoSuBuNDSTVIC8Fo
7QfVLI/M6Ms2wlBki2mVn4Mu2u0OH5zfqknABo3HuVV52AXhtPIM36W59sKaBn4BC9Ij39w363I+
GVidrJU5/3k4YlLTLSQjRneUnqhIKOjlsXGKbe7zkpb8X3/fyDOhfvPRcZFb7snAiqM0N1PNCaK2
oINYyM9lFUPan0f5bkYWc5l1ogTHy7xaNHZZSsex6qS5SD8kXXVWuvLJvItOKeEyduQBfn1lrHNM
PknjqhrI18UBW6I79sysVJ1Er1ZSnbVrmnoNWy3UvTIchZJ+XfKMxngyyPI5p7t4XbhptLJU0XDd
T5LknQ2Bb6SbEAfk6MhK/LpLMpBCwp+9nOvP8hNWaV3rJn/uRBFEdW11ynjXJ0W5V0lYnOrTKDwo
hWXuf/vqGFSbMwlcOKBLLu50KfkDmtgNlZhBiekai6YaYzy5SMwVMn2gLb8fjrYNcky8QG5Si21q
UCvkH8SgTtTq3S6K5Rrk0CBdGqmarn4e6rv3hoKBVP+c6SeSPvzMpLAAk9mMquP3UD4KOZstx8vf
71QzEuxfo8y/4vNRTSYbg2Wav+D60SfQaaX6NJaCVqzLVj7mqfr1O2O7o8GI+yEIcv76cDBij1Ee
5Y5Os9QwEnwdKmPvB7CroVJozZHn9+1gRDvoo7HCpUx0ONgUJog/WmYWKJ62VptEBJWkCmfyqE9H
tvtvPmiF3ZD79Vy5I123GMob60iOGEoy2vo6mBTkOyY2422YjDNhL/31YYkyAS3SbOBhoCFehI40
c1dKmOOMkYeNcdulon8Ctzw/sit+swC5CPAdmxY6Pzb7w1nBGi/yPgJxF4ZqdJlhwniatlF0/etl
zlUD/QO7ExjNZZQz0CSaWwbbU2rkgx3XtDBJPf38vx+FuIILPVEvGunFVUqs2nqg3KzCAqrrbjcY
5hRitxcLR8b5Zg9UCNpoP6F4xoa0eDMVHkN+M9HYlbXtlj5zaa116PmzWWEFZoq8oFQeeU3frHOG
nNscWOXzFA9fkxUFpdaPDFkMfbyC+EJRTBVuw0w4JlT5biR2WT5g0pAIkhYjBYEXDSE5eMfH6jNd
D5Y2Cm7TqjXgtNoMn37/yj6PtthqdVWeon5QFYcW7ZxiVxzuR8uv1//GKBCdidKQbSKROXx6YqXP
JlW64khJJK8HitW7pIzqI8fGN5/SvB702cHanPv/DkeRIvCOceMpNFyPyarpenVLQUw6cgB/sw0x
isVA4hwqLbN8iuCXDSBA5mLJ46lKszb4SH+695RcOw/qLrv89bPDNoQIBsGdKJIqOJxVpsd6H1Xz
rITRuIxMH3dQc0hPfj+KorHLISKCfbq84rW5EgSokFkHgyGfdn5c2zB/4iNf0XdvCPISiNU5+4CK
93AuYK+i0etYB1Yv1ec12MPTSg+DI0/smy+IhLBB79EsoLWWByAQL6gQ9BbSrD9Fd74Yme2mGnG2
uEvUxDhGrP1uPXwebbHpsZ9OtUpzuiM0vvGGYqhYgR4bIXLUCKPkrO6OPMSv10j2cc52MgwqS33J
aZdB9uV5ySdbmLHgRqmpn2UpCCgrAolkxSVQIrze8s6tor6RVz+vk2+2XlXVZrq1yvZrLdcJ/i2C
WUKxcIyqN7z1pPkBcsY+V8IZNqHVJ6RFRMsWDDii/8bnTdpRnCsZ9IEtba5YUEETVWAhJ11LP4ZG
hkLl0Sb725w0XwDnPbU5coJzVHO4RnO/q9QqGBVUEpLgUhfs3Nr0lH9nMp9Gmb+UTxGhmVpBjFum
Qs943m5J5HgnuM8aR0b57ksgBqSnCjE5EpNFxgF7m0pAy4KUW8hq7GOn2lBR6pbiO6oOxHK/Xxtz
vzWCGYls0fKMxGDE0DAmnPcQxXJ0ruacyV1vnfuwBdwKF82uF/0jVUG2wvm4P8irsNkb5NvpAaP+
zuZy+CwbriPyFMs0Audlc1tIXtmfNErYnKEcV2pXLrQyx/68Fp4U/HDPcTvsEZqMhQnhbIoglllE
DuANmnDvRwp2kDW92GdtHakTxoWa2Tut4qc3cQGfFEhjPtROo1dKsiZRCqaow1nnxiNUhP7UNDkY
SiEBfWH6YmgXuo49RSsM8p1cavUTVlNT6Eh+gfV22+Ty2jewkl8HwBj+qPzD53EBQN+NFSPCSJUX
GgA3g4tnx63RdOvAy8fbtOukU9wzSV7mmp/DFBKNd0uwpNMsVbxmE8/IL41efIrYimf5TlBr0SVK
6jQDyNEnJ5WA4emqKUX9NVepddpti1LBbmpo/XVRlSAOwxJ801gZcon/beQ/YSDOOaf5NXOqAb/u
Rp1u823vtSaF0q6DQQj8JH+IZ8I+z8hrbym5xE9t18xoXm7+8LIESdq3eRGN9JaQybDpNg8fNdms
YSPKej6upQlqgA+EAX4PWNBby0yU8TTLGvMBOl12bWDsG4OyEdTbTsnDh6HGE33XFjpUoAhcZGWX
NdqZxJ9iy5alIp3w420gJYlFCXyqnqJHXyKP6DRBbrarUq9NlChoOBs0k9KU2HwsPVbielpuDHjN
gF8SpZ/sHohkaEPx6k8EuagG2wxUBSsZPQifRkkPnhQBfrtd4airnQqxyZbfIvZ9r5H9n5H+5aGN
dZWfi1o5VFh/T/6Z4APlWymRYb5Eoko6IvbJGDiNhP7USeoQr6xGTZpXoCZawJRj9aGrxuqlH2vt
PIH49Fwi4zR2Od4kvd12RnkVy22PsYylwzgRzabeg7j4ywzyysiBYFIMK7A6nmTnBVVn1xi71Fx1
daGcauEUEGOSfkc4Kiok7vyYwRyMX3FrbYv0NZaH5Mrqu/ythffyECRtNDgTKoOdX1Tps1So9QOy
MeEuBLX3h6yfYdge5NrI0cnmlivD6MTTIFTJMekhDe4rtc1UtKVKC5gzCzrxsrGmXndqUh+3ZgPs
ws4B+FzVXYjNNLkrU1+XUl5TlMFIZ6ewgPCtntuUBl+oRRssKiwSPVbguHEDuu1Ga3wUTLGFwla3
GAUnI8BCfIPNBsonWKKVjB9Quiby8qN1Tg6p4CEG02PCiduvx0moN4R3wIs6dTbeVvq2wIJEVaf7
NOnKnU+9JlwJmJO+jUaX49YtDUZ8osOhXFXKoIEBI7eB/7TljYDU/MraC4E1AQCjYPtAvXbS1lmn
COdlnujPQhYNzSk3p2wneniJuoTKzXVomom6rgGHn8b4JUUuujezcYZEbOM1ntVDd9rL3LjXUz0l
57XRae+JbmIgVGYTPJWoq2S74hEAHkmbSnRleUpuhdIM7oVOVS/lvpZniF3aQaxu0kZ3miQ0nydp
KC/SiO+RlG3qA75t8QBep5WUbsGt4cRdYAxtrUJFZqNSjMGI7Eb3KtDseQfNQ6JcR58L93SendZp
r2SrenBp0TTccwjpxqatx661gYhmw1oSZMiowISGbA3fMbqSYb6Jbt9q2m0rdfXkFsoY1PbQVO1F
PeG2yAvBC96Bz+CrThwLdWyrfPSS0xcTAsE+LSURNE1T7Qwx8N/CRsNc2EiC5qmt6/pqUgr/Os8y
4Vmm1PUx6RGAD7g7LTVu0F4uC2fmaSV1NTohiLD3MCTUsqt8SoLLUqQry4aDN95EKbRa2gEj/09B
0/lHwdIa3YGwqTuRILB09hDoFvNuunu5aWvQoYKcACkbolu1rPUXElxluFbatL9A6ip9eEOaXQqR
pYHLBO700pd81HYb18qrlcKBPWmp6xQY6MXJc5CUvYiS2zI2/kClCSRymafbJgzbP4qnRrGNBdnw
ilp+ENcWz/tci3LL49GlrFqdnqe1nnLJWXl4ssOT8QGX26Zg9fFGTsPuOog84RpRoPAyioAP56rP
c597HWdEqkj3WWemLTq+sEXook+Bsh7CAQVCoA2IZNSpROqWxIG6VbK0/UOyobmFMMdiw+WvuxHD
SP0TBAonwtD3FR9oIpUvvt6NbI2Rx0miSanM0ZwlIdtyHWROJ7aa5FCl8e5L0LCZuJuACefDpmni
9FoRG2imuIFAQyuGpIgc6NzxVaXWzVunZN7pMDT1n6CKvcRpM14c643FaxeV3NxysOmvmFJrOMjX
0nDvd0r0VECJq9YKJxEoYp9gUxgq/dlK4qRb45hcdTZeAQURryJ0z1Ce8ToeBFFf8V3N9LsqT/B/
jnwYbkYvNfaY9xVPx+hBjbRpjK3aZLLfWPD7MIlAoA7YCMceeOeB2t4nwWDgmO7xS21t8uJgrSXD
wCutJr/c9uBHNVscimxyx7nPZQ1vMg9s05jUDjMAiVEtLMWCtaoXae+wv2v3njlp44kutO2NLBDU
r3whyEXHow1vosU190vb6z1fsZWy7p4Vs2QWlRnk+aZEZFs7ajdYgKVj1Xyoa+BvduMHVgUXsGMC
Ki1auFKHXdo4KvEInuOl1d4N8WS81cgSK1cARq7wWGprcLikmH8S3OweynIwdmo3Rs8UY6tLofan
P0OfF3+EQPIrh8pfBwsl8DyJxlMrOp9RYq1TREUs2BXO8heeGhICyXIbjmsPLz9rPTO6RXcqivg2
zgMsz/EnKTQigR4KvqDmwiuujPJr0Ug5ZKm4IgMhloPJppOoD3DHCIXqBrLeRo+7nnWICyj9O0k8
kHrxiCtNF6Al2GobuUoT/sETWjVsayhjYR1jA5/DGIwApvMtoFyMENgWli3qVPNOtdwT5KvYTyhz
e7SzRbs0kEYYw8AaG1sdTU/f5UKR3yNTnWI3JglUrSBs8tFIE2K4M8PLQ+9k6Ca9dXtALqaNekcx
UPZlykPUaWK7FtQp90FN6bV/1ZvKoDo0vCV9aVPgs+JNh84BC7Gerg8iNLZSg7pLDRGK+nnNxBMA
ZjsswEJYilnVR0ELe7ItrL1ZQDNdqX2TGY9Dmfq3RjxUvYNIoYp9Ny8q3T9FSSRM96ZQlfplg0wP
0HZWTsnWyJKpA5nUEmGA0jPlZCckei6s2jZvgs3QiWN8HWC7u/UjYWz+g7rzWJIcSdL0q4zsHbXg
5LAXJ0DQzEhOLpCsJOCAwQADe/r9ED09G4Fwcd+oOc2hpUlWpzmMqKmp/uSQWLqm3wzk2+aNUzlF
/wtR5rlEH1RqRbmveBwgsNZUaqb21+dzNCo/g/ICFC2Ij5qeITOZDmLIbuwCBve3BIJnPF0BZ2qF
2NlWPAc34M2rDq2vmeSPkGKrDyU5jrqdkKa031k9d6W+y9wSqwn+bmRXZwx3gk9LVcKuGJ0BB42R
MEEbibQn3o8g4fIPjUhk9ckfzYJVNTzkSL94ysfRsfcyX/+a11OXY0peKzShRefwbOCfdPzrzm6H
dldXKdJORgJEHqXsCkMQi7vUwBehkOiNohuGrh4XghNmHldmJCti9UejZeHu1FKl7o2XdXKI8qZH
SxSBYm/4ZBjFsjzYKb1ocZ2UEyJRKKMXfrb6jnvp8NuPUTRCUBVp7LC1tEqH79en2mcPifHyLfBe
mi0I2ilnOWCGEOs3FIytIBywx8G3VgCRxEEUrXPb2Hu26tO9MyfyczPa1XxMFCjYj35iaYroQQf4
0JYxbli4MQi73U0J5h9YBzTN104ZHK+B4kER4rYhyfaQKORR1vWENQsBdAZm+TIUSZVGSoXWcmvs
0PXquzdCrwfOj246ZRsOTTUst31Mnf0PNQhKgNaUW+YPF9l4/75xq354L/zSsaJeZtheTknXDp9p
HHprCjBW5fxlNvqhRk7XU7F8Wy04yCBIoeWN3NdlKnn2BVnT/9ILH2E41YMGpWrvpG+aHKrKvm6s
Ej3vDJV5M9cck3vL6Kr5kGptXYZZmhb5XdCh8Xzfjbk3PBj61EhyJ1t983AVnd9auD74O0tKXf2C
x+vUR98Zhi8ImBKmfW+0kXv3JYKoSbkE74FiGfXRmjME7ClX2Cm2bjmmoapNDaSw7H51Xgxs/KTD
ZZKT1+9W+Gd6pJbYCtK6dhm8P3HjGfGbqdNI8QYE2j7F04DBR01mP4eqL7LkfWVWnnXozQX3SaAf
sHz1ytKrXaDZ+QQPJx/Mjz2LWIcjyaRxiGM0Of82gtJ2r7w2GS3cJ3pUiKOlnWDnz4hsYmPtdH11
X+R+nN3ztCWdcDB2nq7cyVPynqs8Lt9ORRU4H1mQyvwiE3NI6LOjXPpTYNuUhQE0iew6UYUqkRYd
LS3sRyn+4JvRfTW8ZWl2sSaVd+3OTlLt0PDC8wSviuR9EKRdtUtsEHL7VrfG8jbR2qLZZwLNvJ0C
fHED7tHq90GleEnRbNKMh64GHbUzzIlnq8AMm4hTj1hEK5cECUHgXAVhLw3xtuwbTuyUq0K0+2aa
h7+nucBqroDeEv+dEa7Tm5xXpX+LvZRffJkKChq3Wa7P9V1qdabzZuAXL2h7muN4XzWdw8sTUTdV
H8ln7XKPi69VXQl9Yt93o0DJNq0cL5eMOVkeed2SVJ8dlWri+5K30+9sGlF1v6rR9Pbfe0k/x3uY
HjiaVEal33i+RN6c5p3jz59UihPMnxkB/SK5yvqgMx5cvaw+r7Y3mH8oPX6wRc07HXuT+KhEDjuZ
mcr/JBwlJHmb3LfCtEa2eOelKGOi7V/4tyX11/42kOhA7kqA5DfYceTBrpgcdec60uEIdLVfH1sn
xU4EVLf5px+NpjxQXOBG6JjIn86Q+DzCOm96yD1IHJyach5R7sVNgW5Wk6Qhfx8ED1NLHKyul2aJ
FjUh22eZ6YJqtW9Xe/Qqu3hnO719N+dJYx0xCDK7qIMvjCWFX5Qq6jQODfhyz0yPcii8P4vMo2E2
GxEpVwx3jTL8coc3ifrOpVxhtWWMcYcwbdniBVbkxa2HSmh2UFy44zEzERcw2kH/2+qy2rxCEpTz
LfUWYwM/94IsBP83I6c7eh+BX1BBgHcdv0dRlVodZs2mROp6Hn66o+H+mrwE4UjcZJb3oq9m6mu6
0d570vLYqYvpfMEySDk8leGdtFNlIDqcmdmPNqaFGbbZMPkR78lavJGaLpAoX7EJyS4us/mX53UQ
u/ZWFrv5XnOd4gd2Es6dGcTjgu+ECvSjg+3AB6ojrXG0c0N+KH1rsbFGXpDEHmmBfF40q4RdNsJi
O4xwN75JP/CSvTva0tzPGFu1O8MS+p92qmcbWwn6+ft51PvlKtcMWpIafsu/WbjSwxlTaxDNhaP2
3XdKjaKALR/V3+38q4FYr9h7Zs+lmQSi/t50RmGFAhHleGfixPFtxJtIS/coexsGfl+gMjA4Ssg+
ch6Iat912F3thmlAYTPFdIbuLnqdf3tW3lSHWIvTY6Cm6ndnZiAchkZ9RRFQeXsQTRo/2NJIylOe
C5+Qb0AWz+8ohB662mbnBpObfdQziTBi34Oj2Jvz8CetKe7sZ1EsIgryxP4lrQQZz5K989bCghx1
C7JiKpdocOKOHuC/MduO8UtzcvwGxsBTH40RzgGuQhZ5BZV376pUerDsHVUJ48Ysx7Q+BGPS/Kp7
3Jp5qMrsK+JvXsFbh4T/oKFdX3MHIyp4TGUwfIv9wmhXD27yDDuDYOcP0Ifx7rpdLGmJ3RQnOTov
lkHdjMDS8/itgubbZBqy2dsxTck9HfeEt5nVIxxbVJWLrOGoEWWNydclfYDENwmwo0MhU86I3cK9
z1xcj+b416Ra8FJDjLoxSsG5xjMIiPsDSZDQKHjG1PRJCrvfbTYxst1UeH9kPvf1zs4kmOC+N5IC
c+0RRWkcJHL3KEWc/dEqZSJ+7efO16kIsu6AzGLLYS/UqB1UY1AcblsMRd4MmGMVaCIP8Xif+WVJ
9Kn8ctwXUpjkW4UQd+SIbbpPq8E3EP7vli+21YIF9Gaphn1G0OOB2atWHRLUC3BqnyfvN94HY7oH
V4rJXOCA5ru1JXLrxyxpuh8zQDXqjIMwcGa2e0yp6t7q+l0BJGSEiT1Oyz6lykI1xrHLD0IvZ8SV
tdQvjmYaZN/ZjOW897lq8XTiQRRZqcjV9dC6vYZRR4wNecetDg4O0WcTgxVRJdEYNGI5xoiFy1B1
drbKqHu1c0j6CYuS3GprVHkpyxGK6oByBWahDfqyHnbRgaxMZPuTXto7BM/KCWc9w66PmiazHqXs
HjXiprBTeaXFtR1cq0ZzfuOhq/FqTylSHQI/Sd6PNGg+BFV1QwmqFQf+ehsJmSzuUJMJZGnsbOXM
5gFF5koeBeKi8wFpUxkfzNYeYpSNF1c/Ds6c/amGFg+CaVqs9LpESSJxD7xShumDjItO7YcV7ngY
O8t7A+CLl4kLnO63X8Ulb3zSxFtR6VMXWQuUFxxVyBgPvWUO73vlYWSR48Sxl4Df7grZGM6u0kr1
BvUbahhaVQyAPzQdQ+JcJIiDZhwfKl6fcoRyTfaCr3+LIeZnx6CZKQelqM6KfRfkJcYxxsT/e8rx
I8TcFjFofD48Z9rJNNPRTi5jyrpUSrQPMq+yhMu90X8aceb6JDmTTK+XsS8n7NGANe/MoRZvp5oK
wD2AKF3xUlAzSlzmENzmCzpBt9VIIr7n4avXVwKN4gTHxIZYlfid/8kXgcb1J9a36QIfpk/e09RI
qwfJK+NN5pH1Hzxbo0qEtd5PoXl2sq/6tvwTtKjYOzQzMdmoO8ugrpaVd1kxAK8wJnuVenLSr1Tz
0LMpMLK/8mLfybjQmGTqSTNWfEotFn5PM0mRPqXFrezLFmcq3yXdpdV8Q+RcvrYO0hUo0wvwG2lL
sI8op2pX/WSpdNdMgaRopY0y/Ven71UCof/jFBaftOReinsS2BP14z9+1L/+Y/dD/q1+/Xgq9Ulf
7N9SnwaKiXAd0I0zIbm5q+jV+Lvr/8//0lzjrxVRC3wC+1M69atwQd3IPkUq1PsLZAB9RA7Qo4gK
nel/S326f+HbSb8UIs8KVQCW+Bqpz01HD4jtitmE8w8KEGz7liysTDx8RI7ORzlU3odson7az/7c
7L1mIZsSgalweCjicNQNdV8vfkVKOM4t8WpIveshS8T7rBhH7Ca99hfqXglayq1PPTbr9YVuRszx
XjRV77yp9i90JK0NImAlNtClBIYCUQauZ7DpR2r6EqO37YyHlAj3A+c180PhOjM+GQHPkjQIJCl1
iphRyV0EDcE8uPgRzfqIugezYl9LfFi4X9Fabeg5MFV0EDHdSVLcUlCpfgMqen5QvTV+tShjOLt2
sbQHzNKW0Gvi5eh6vBd2ORXUrwu0Fv1tUtaknHqNhaWb5+ldbNa4b82rP9WIIw3yLXPR4hSoo+P0
ZP89/KsJe05K6HEqyETBByIdAS3ueWvWUGieU++ZDiBmeXj0KSXtSdf2gdDdC7icDTLhcdZN9i3s
duQoID0+HyqDcmH0VTEdXG7qI5muftNpsbbnZqFY1sXUylX9L1jdqyLI/5/E8P+0OLPiiv/3v4/w
i0Cz34gIr//0f4YWz/4L0A1iXajjQA0GGvpfocW3/wJeZILc8HUPVPsqJf6focW0/oI0DkY2YKuA
xV0xO/8OLWjCQgcDMQQzG26l9ZrIsgEgQcBAD3ZVNgQWBI55KyoCPqCnsNQPUdf5cygtIzlkWFle
QOhsYBePo1B6p+gJKxqu1RognoA7eN6OQCSqIXLt4KfTG8GBNAyIMU6MF8Aql0bagMMwkqVB7JZD
pImBe7bFz8iE631AlzE4PlnhE0d5PT9PUBbrR3EtQEhYgxrc/01U833eIRgsIfjSaORCMDfvkG7l
XVf0qYiGIBBR1eldGEAt+TYG8pW8+X+Nv8r84kHNs91Zp+LJpBqmjINSG1XkKtNFlSjAXgbM3YWl
O7FBHPQL2BzOinJaha6fjTJWvrbg/xbRePPDPFcpjs3BJfTPiWV7Nspm2TqRdkZMQTcyhKbdUoxI
b+J4bg/WWvc4v2wnPsh10aQAOeUiarIF5dQWehC4JPURfhLB25Ky4Aecz+sLwffUKJ7rQbZAoBmF
g80HKW/MslLYfSQgQd/i7xu/m4PukobIBvm2bgE8yOHsER9IDraymE1v+mODDWaUmLW8BmlAMa7V
/euyL72bBLDaXnlpcKjoAvyD7/MRbgTypttkOJvNp+eaV/V130cKMMFea2yB9Rm2u+fX6uW2gDQP
KXLtVgDCfAQ6Pdni3qI3WUuBI8KfoqF62Gp3mEIi1tUu8nUYSabSI9TCsmXNONFbCHUMqljvxIS5
lFF5N2geeNdV48o3refU1+e/6uXeQHsIHRbuA6CDJEXPj9Qw0EUSEmeVini8g61j3GdNUlz990bZ
4OitdsIeCr0ogDudddVgjXSLb+ilbzm1Qk+/ZRMEedektHjx5PKA2x/qTlb7RjPzUFtM7cKWOzkU
VX6XlTLZ75sjhZLAXLVJwlBYQVw5qTlScud1lWMM++oYwQo9GWo9d0/23RCnfYyTVYObkofiReIs
EWTF3+cX6NL3bPIzV1mtQNStiZDw8KM0Vt4uHTXjAFOgv5B1rkH6+VXF9/ioDK3EX0LS5nvY7jE+
UH4T5Z0jo6SvnKtM76sw86ufRMPyn2w9+FjQ492VQLdZqTQBRdj7dDhKL9NCrQexUGioAZ2fv5fH
CPi3DUGWBAoE/Spy/3SR2kHzgPl6dVSk/Wc1DcVRBPYYnh/kxSJZ0EO5L9AB5hySIz0fpOlzk9e7
XkY97fc9qm/9L1C3LY7J0q0urNKLD3ocK/DJ+KBU0q1+Pla6FIiq4O0StZgHfYtx5tzpsZOXF4Yx
1ul/thsYBz0OGLeOiVTt43Ptye5u4JhVad2Xke4X6RvNDbK7eu7G41g41d0ia/UWCN90r1lje9fi
4PK2gP7xRWHhTsUVVsQOg+3lnjZQSsIx0SOfVfehtmZxQantxa5dfyeTjqKOBRVoy4+MATI4WZ+V
kUpU8B1zbgcPywY6fmJ7mFwOlx5MJ+YfShpsFjDVDqDqzVrbZjbUXeKVkWlon3l9WodSRwb3/IY6
NQiOHdh1IDoG/WgzSLHUsVPoIIJA38gQicrhGDuDujB1j3fIZo3XKxOuIPrGRMvNXipbBXCAR3LU
sUw/RJli7epqFlq+tY0RNa7jAG7FKPV9vVTTV5SQgqiF8PiRq4m6ndmJDz610ztqCN5dZTER9H0H
KvwVGLQjRY8mHIFBIHg1DeLda6fIhCrFw5VqB1KuW8IP/q9Lw61YRNSD/V0FLBiE7nxJKWwND89n
aEU1rdQvE84AD7Dnp01LAl35rSqimIL5t1mALmjGOQnnwc1uMZSTd/E4//aWtP9w/vMeqa8vRqYM
wknHC8bawrMt4dWa7/Z55KUpHeOJpjzy3rPzA+jITAVCUYXeoYQ6vZtzHFkPrZjxSRcdZs53ArRK
uov7LvheTH77PUndGQ1Sp9PpuJz/nS+PH28L8js7YJY8/vV8gpSDg8yUZIhl0Z49jGX+3UlrWlo0
2/Z0xi+B5U+tB4Rrz+SGX+V7N+G8DBKq4PqSR4WC21PVMDOd9VGwd/ssBoAk7O+qKNxIzG796fyX
vjyTFP3o/KNSg4KtsVUQSk2Zz12q8miKMa5Hncbdmzb77/wo60N/u+N4dlCfXsmoiHhudlydNdjx
yDKP2lxK1E91Y965WBC+77rJBrAirZt5NtJPC5S3Pc5q+NC2NIYOIDCma3yjgqvzP+jEZ/NsXMn7
sKe5RjehKGtgZjfCzaKu0gs2vwaGKaPA/PpRWE+Sd/RSkdVfZ+XJbUM7fVpU6WQRLfjpmJiVOBo5
ALn/3iibeGdk8awE10U0zpgxQBdwYRoBQzs/yqmji0YMVE6Dui/qhptNGjd266sZa04gSG99SE4f
aB9IcImp0wK70N3BPKR0GqwdjS/jHYg37WuLxnod+rmrY8DoNut/DMxfJofqj5gAQ736gqHo59MT
pW5E8rWllPX0Z4wk9tMoV+N8VS3+8rBiEo7nZ+JlXkT1EtkaXkuUBdg/z1e1aBdw4tmSRVlRjTco
K7doPlAbIHO/JPzwMl1BTs9Eb1cHiYnFxWYDpWMJLtsHHEd15c+Ue29pzudoB3ufhIjD3Df/Pv9p
L2zhoFOh5QjDcJVAgmy/ORepbwy48sII1voWyghwStABcdIfWp7wbw1jGSNNuv3tlOtYyThJHQrY
gg8spfPl/E95OcuPQuaUiRE1p0K4+SWG2ejAr7M0EkO5fHR9+p34xfY7K3Mv8R1fRvvnQ21muVks
7GMHhjJJq0MPz74rx1BzNGVBcofFrX0h+Fwab3tg7W7QwWKkEUCfInQbYf3KimLaU8uGH4BVxYWj
u27I55cuq7rmdqt1CRfMZrycXKcP9CalVxwbV20BDGGX4UGbQnwajHutlsV+9EQNXKv3v5V5bPw5
v5anthVTDBGcu8ZHbHYNx08CYWoVWtuhfRYlrdm+k6NqPnv0r/Yqjq3bkVU+4iNTRuVsFzdB0gIo
8lM0ncVwff6HnNpUWNehj/ZYn9oKZqQT9sxJKQGbjgbIYY4dduCr37mLtfk/GAoKLcxgCqU8P59/
Mtg5aSSAkSIpnWK/AHvZFfPs70sTk/LzQ53aTytfl6QOSim37POh+tWkWZVeErV6mt5Y6TQeK0kb
Np8zbTenZX5hP728PPH44xGFhgWhiUV9Pl4BkjpoMyuJigV711oOxh/gBJe4zi9jH6PwNVSZsWoz
tuzSdspF38GyiJA/Hr6IUsOtGCRKaIJT2APs8A9C5q8u+XI64IG7a00ZsKezmcqE2gupZp1EyGeJ
D0ujxnepYV3yLjiRDqG8oJPfU3TDiW6bdWmaP+GmmyfRUtrVuwI3t5+JYXc3c27Fb8yx9W662UuP
dg3AqdFy0KM1cDfPWukrTb1c2D9b/Uy2KD+HtA7VRcpu5GfPFzSlZ2iZOUARipHN24IM7nOdLho3
aNeC0i+s97pfA85zZqv93eSGddSr2b4q4jy/F2aSXOMyn166+07tMgQWeKpDLka6Z931T2JGpRuj
lmltEkkRWL910L37CgLZxZLAtr/8+PE0qdEpRZSAJ/fzcebRmju3T5MImDIkSHD6x1JKcRvgxnwr
8D6/ngMwGAghaEdRCfEOcTxQyueP8GONdRujeeyvXXZ03IzHJXryteyFQMWepoXWnC9f61EieNPg
eb0CAPet6n1KwEg7o3SRv1kyD1mLLGi+nv8RJ2ackgO63CAvVwGczUwMHiFL2L4W0lcu3sGYc45+
UMjX33408Aitq14XG25zsa/HLnXrUQuTpf+s9VN3nyHDV7fORPwKLjw415+8mVYbjUFcSRFoQJJm
c56tTFhLMfRaOOWFCnmSYiA+lM6DU9Y+xL2yeP/6KaTrQXbs2ciEbTP+NMh9R5WKj7OCBfBjMe41
8HevU6NZzyukf+oEKIuu6q+bAKyAVuquklroqQYIKhTbMI+nS+WaNaF/MXd098gbYCa79uYGS0pA
bv3CQyLvF/u+F2N/2/ZzEA1dYwOSHOOrzveHKBbxJXuZE6F/lVf5r5E3W4T2SrrIlu8bpJM/JLNf
HQEgE3X0pNurph1vcTHIXj+pazMJzAovNe7tzaBZbvVdTuU7NNJqivSBqJ9rYxed3yAnMhA2I42P
R9UG2kjPo01WuMaIDGUQGpVbonuJ/L3TBOA/MuOSOtipobjHqOah1QgKZbN+A07WIEJlEKbpAPBr
BBo2AnUHg5fOh/Nf9Wj8vdkrJDnO6jy0vg/tzWeZfaPLRZZBCBd+Cif81KqjEcNbr7NJ/2kZ0EqW
XM9+ublfQpADw/2zsZXxxlz0IkJBfoDAViQPnbIgJBmLJ42dIBruu2ER92kNenRWary78KtPRAdc
jlEWW63YKBVuXnI6L5vYiyGLOUUp3tjl2MWQqCzpZzjsqapiAygMcShpzu+zciXVBXqa/Sy0pnhv
Fk78kM6eCWIGAx2c4Vl3aMd2Y9WgmROVPJz/tSeWc5VKNXz0ME0EDtfj+uSGUE2R5AEdzlDpUmJI
YWpzSnLQBCAdK/f4DwajJUj9iwYD6Kvng+ljkLiyn/zQ77LpLbdFd22a03iPwHZ8YRVOfteToTa3
TlsEytUM5YfaUBvHQIB2mkethG4kL6kyXxpqcxvMiNzGSDv4YQov/2NdSP0KULN/16ZqvHChn7hL
EeSmMU1XFWk+b3P4NMo+wzRLP+ydftmD312OwehdytxOj4K6jcvFrXvb3KVk+DmXzB3le7UL6k6D
E19X+/Ob4cT7kW/5f6Nspg2nx0WfytYPraFtP7dTS+s71uw7jJvAsfWWWIDsZ85eV26ldq7bFeH5
H3DyM0kCEWBZ3ViCzQN29EojtvWOLSIx2gKxOCP2MjoXPvPkKKReq3i3jUH5ZsmWJSiMrBDseSMz
Iv4bOP66Si6kP6dHoeBK2k8PfKvY42NZEQ9V7YeeCfA+j0URop49XGiCnNzpPLXXHsj6VFt/xdNg
QRmHFyfBImuV/SZNtfIzKHkn6gTE1fOLc2mo9c+fDNXIypeJy6Fqi766Res5iOD7L/t8EpecQE7k
BaQ7Ju0wxM3pIW2Gsr1YunDC/NAdBqQOvLJFHxi7jNnqhsiCCA07vHqlXuOabKEd9Xhn82Kj6fr8
+0w8ZleskR8OetJczUhW30xznUG06L3j+ak8+X02ckNIutHA2mI+4hqWb43taZiNg3PTzll2UwJf
u8LLwdplpi9vhzoVX84PeuoSXG07Aeoxq6R6z79vUDDbh8LFdWoYxXFtiR2nPtGcnWck04TqgJVd
iPinRwRU7KHXB45vM6NCBt7gzxwBkRfuG+DqVmj6mjjCF/LuvRQxnfNfeOLI4UmyFvvXvhMeXpsv
LJxF6D0HGz5eDR+rbw5OAxf6/CgnvootiVA9kEUDVNwmf+QZos/6wCiGXgzHMdFRxJgcFxiSoX2E
BX/pMjtVRGBAzgIa2TyktgkrJCUhByY55HIF3t9qZvfOTLK6CV1V+99USay00Qp+SDrhhgIXkmE3
gpa9rYvEvNbIXS7MwIlIsBoCUOxa4WUgFJ7Ps6Ure55RTg6DJs4O1azkXtfjNsSA6p8sKSk6tQrD
sti9mxeQDVoTw0HfC0Uhs3fDqotjJ8Mlr7tTGwe5/1U7lczLekQTPAltrtaMesflHvYe21PpqxGM
6tLX3zsBJr0gUVdMHtvk+bQlaunyOGcU4VH6zT31Y5FDHZ3fnac+xdXRFsU1B7jhFjFSoLkjysrw
QjSqF5jCSJtLx76EUzo5ikmE5lnPY9pd//zJhPmQD7OyHL3QCqTcBybSBKOfqtdXcVlyQiTVwdWU
ZBM/LANNLTftvLDrZv8KtplxE2sp4h+BLg/np+3UlgZyBUpobeOhDf/8gxZ4ltY4p16I+7B7cBMX
oR9eImGd6vaFFTo1FD0e3p70nkEubJKcIjUGb5lw/wO6IA5L2cPsNTDTSrTxUkJ3qh5PP4mUjnrX
6kq5efgYRg7gGrxHaEjnGk3WYmeiw0C1+quHcuFOS7xPdeCrfVvrxIzO/D727d+vn1mqP3TSADqA
zNosYjxmcVHQFCR6qTpsHJ/yXgGxTLbBJTOBE/nrmgpBw8DInqt1c8M5GB1BlZjdsBOmdps0jnkQ
icnjKTaMeycza8RnarSa+nR45+MH9A+uH/oNoB1pflOvWW/9J4ciCfpC4+i5YYmGE1Iddb8fiJUX
gu/LCuJqzsPVQ5ELxy+eZM+HwS6hRngFGjZPQnvnlyhbcaN66t6IufBEF0OPRJzgkxrtIcxq1T3Y
aOVNF37GiwjAryBeApcBwUTRbbOsSwsvvpiUG/a+Xt3ablbeuIP+ypQFCS6q5uBgAACzh7eZejIH
o/DbAWqY3zb3Hfn0vkep+0uC2MH7mtLYpSLx9mw+Dkh5HEoTa4ih1fO5FU5S0NOGKuDKtjvmRZkc
3H5A3UZ23fH8uVh3w9NKCpU7kjDoPKBGORbbHnaQailyEQv6Hdymf6gd/lp0IQ6VTNqrwvWTKyRG
px/nx9x+3uOYyPCviQsDb89i6s21NAfm0y6leViSCTU2VPH2QMDmC5fdNkuiQETyHqwdXQCZvLae
zySsXC2xareNYiJ8WBp8mmp0+8CzFeE9tw4ukCK2Z38dj3IzCBdAhfz75vCZWYOo2aDaaKqtLmom
c0HQFi2EncqK6WikmBrT5nWvJ66UW9rAqX3hg7cH4vEHUANAqH89ldsrsYUAiqBP2UZz3yHk5xB7
sYyYENY5v4Yv9w08PIrnPhcjXdat+ZOvDPJfE+JF4GdJja6DOfyc3GGFxTd1du0byjpUYB2j88O+
3DoMCxlnZexwo2yBPTZSErZL2yAqhvJ76SPyJ0X7cUF148JNfGIeqWZACsI2FNDaNr22hD+iODA3
6ASNznXVrpp0iTZfvfpz4BIAuaRPzlNo20pFnk53BaJdEaDM8ctoxdo1/Yr6oNdacTFdNl8cdaB3
xMp1wXA/2jYb6za2AlWnVYQIh4uc0Cyy9p2tKDkeQbHE3b4e0fA5Fum0itkNokM3gXV9u/brqIOj
yPA3B7cc9rMez9UhHU07EsISDep9wrvRuwKXO3zVxN9O4yW/ihTUIhXDKu5vEYZS8yFAQcrFgiM3
flHGyT6OlZyuZzwDjoNuyrdFPkprp6FWYofYstZVNHrzkgDBKIfmShOL9VnvcQiOOgeBSETPgsMc
G9b31uIJC+jZqo7CbfUfiFqUvzWcvOaD10OBxDsx0P9OW202jn2J2q2tOUt7NEVTLTuUNqgNm3bS
oJAkvexCeH25jZhzVB/ZRPAr6Mw/jz/okEpkGPM6SjXEc2yvg3vumpeINi+jnE/LEhFasm3YUVs4
rd7MegZEtYraROWHwMCogK5bNNpGsoeIKF8dYxhubXNxPtZq9rrRnmQYUy5FUfPyixDLCPZ0ApIQ
obJLGOETH8XjBJI5zmgw97bQdqYuR17KaZA/Kb6gLYNecWFfod2T70bNvKRsfWKhOFlUrij3kBFv
QSs9PgsOmVoTyUlfUOJCamYM9NfibdcHFz5P5E0U/CAKrL/iycwhYeFAYDcQt0O08W4sUf2zGv2S
Y9DLIMkovNX11S8X9Ovm0itnOO9lb8NBWPQ4hBpFidsY7GjCJPXCNXBq2ug+gkzDBX59Iz3/oBxZ
WYQw9SYaBLxfHWAgDXy1hOfD5KlR2N1AJSjHwoTafJBGcRshwhL+xjgae1MsKA2nqASfH+XUhqPb
AQp3RdlhEvf8W4KpIfSKoI7GovW/pnNnHNUcuMciGIq99Nr4wrvy1FdRXsRCDWFx8BmbzVAqoypa
c0E2K6eT5XtIx1Sp9g8OKxuBagLsxZVqs4lAkxIjzjJlHTWAjo51VwLodzECOz93J7bc2rchzyIO
USXarBAQ3EQamdVE6ThUVzw6quPCtIFE7YMLQ714eXCIeEjSfaAOSX1t20YTCC9XWs7VTPW+R80I
I6DO+kLn+G+Zln/QyL1NVf2hmYNbkclXdm0fx4YIA2kEjKC7Ta9GGZcjxYYmClQy73MDFZrUqy99
4qnZpDIGTZlGCLWaTYA1CYtdbKOBGTQdSOGeAJt3Jaq88lLYe5mv+qRxVBpW9jq86PXPnwSkYGld
DZZEEwGIScO4VQ7CQpZCRLXL31hLYiJCEmDOMaBe1pZ2dyH/OXEESOcYGkg1pbUtRcPh0hKtyprI
a4J5L1HkDWmQ9hd2zImDzY7kCgakC0V/C6+HgVjpzgB9Ke2d7iFHL+pmzpZVC3AkadjVhT5cGPFl
dgz4g2ozDti832B9P59WLLZrbSAOR2U3t7dug6CSSBr7Xhr5gvYKNGK0e4AcXIjGJ48G1Vksx9g2
nMbN88NBDA2p0pQQNi00rVSmfUpkXdz40rR/Tg2aS6R71kOf1fLGJD3/jG30pSbhiW8H4E7SzOOA
k7p9vCK0PRrIRFWR0QfaDb4b5b2tU/5GeRJiaW4O90AFLoEPTmwkwHvr7bC6bWK99nzCYcL3chRk
QBJI2dVcpMHO05L+9dsVozXSZ3YqScILNAXR2ncQJYz0dk7eLanokbAd9OP5WLreM8+f5D7lfNhR
7FXWcbtdU8+rVV2OVRQju/y2WYT5FvJnfZg6xHJiARkzb1Nt17QqOZwf+UTcwTWU9wEbCKqxuR6k
J9GgR8kqtyQWZJUw253O63RXWHMTLqY+XngovwABEklhgSDGwEalV7LtA/G/gioaRRVprvuTd8ad
o/X3fRYc8lI+ILJ25Y44UUIcum5hpxdafmyt5EqK5sv5bz6xcyhTUwKlMLnCwzblcLPGNqLn0oJe
LYmAVV3t0ENbXr9z4O5SYlmfr3jvbuKslcMpwhsAwqFtZGTLlhMmbncJBHwi0DGZvDhW8PPq9vl8
/fRJtsh+gmy2VbPs6rrUrjXAaGlcJjvP117bJ2cJV3odO5Xsgnt4M3WIyBmqF14RZVLoh7Kt5Td7
GJcLmjYn4sn6grIgDq3SGVuHyMpLxswyiiJygmL6nk4moocLfgvNlAc3WEgYN/mQGJcYoo8t680p
JHKvcFkEGYAFbz4uRfcZ4zwrjwCqNuMOK4UyquDxXHml20cYU4zHGLe7d4uB8ChMBdrQmN2HI5qO
e83xy33CgzVy4ta7kIK8aMQx7Vxl6EOstQ5Sgc0qzxoCXuBfi6ixmmGXa/iBFWmNsLId3Pl2/iaO
syw09eStl1Z3eT2+qVpE8XJn+vV/mTuT7rqRM03/FZ9cF7IwD33KXgB34CSKlCgppQ0ORVGYgQAQ
CAy/vh+o7Grdy9u8Ta96YR+nlWQIgcAX3/AOb/5yAgNANtRjMssX4/G8q23ltLDWNFcaV0MftLt5
HtSZaHji+1yLTJc539pRO0a2CByjB6fW8r3dgo4rLbe7iqXz9PqjnAh8tHfXVw1Geu0kH344fV36
wp7dHGUmhV5cmiI+2cOcGoLhzEonPlHmOxxkRpZ8PMcZjzUByl3yOd+701JESUZ865HXRK9d65Yv
S1KcKwZfDF84LpCoUKemU8//OB5H9DWy/SqDC4cjXnLlWFPdhFWiZR9HmTh7EUzlRpuybtOXfhAi
NZtedzOuEoubvdHVcB1rgqdhfrpOjy2aaoe7vGZKqG9W+d7QVbddmkrDuEqMb5SXWFdBgskHE8sA
nov0cBXfS5MSifkcPm6T7AYU/DYBMJvNjFPWmdD08mxCYiTLWm9qCmDrKEboc2rjRAUEBGaWdmnH
0/d+tPXL18/miaSOVagDOJoIw4B4PHygWceAQ+LHuy9ysXxRXeB+bXNHi3xD6+4FYu7vjMr2uU86
E9FzPd4YfvHWaSFpFX8HmlgA98nsjj8Q6qFydS0hBLpLsptMhVamcFDjt71zufOpTcVAjwEaiCWK
46NSchiLQe8DdADM1k3xVoiLDWnm2ysPAGykOj4UfKhKxwD4QFgOXgFduU+L2LpwqlHdlhDAzpzF
U89CcgP7GVQeVI+jhMpOCrZ0GaEaieZBV6D+47jSzqRSL4MX8ia/LXKU9KfmnKXFzCJFlq9ynH6x
F5mbRgx2z1FxTi5FVcPMiFYjOn6HR7FOlqHxOlXuVaKjBe628Q73hhhhtVmeeaqXgZKnAkpC7F/D
xXGwWICSzLqLmmXaifqqF4iBhmlT6VE5dAKx5no6N3V7mWiwIncM3QXye9Byhw+Xx10WdKt+ptP2
1juPvn/k4FW26fzGjFYJkZ3Krbc3Tlh0Rf+t3TN6j0chpMAvBMH4tNy7iJ9fqdXMzoNGwKUwnxvZ
nDiM0CA48MRESEfHFqn+NGLrXgfFfs6q8V1Zme5j0Xra21uCcDrWMRjjS9L6Y80dr8djW+8slnHM
8dbsm/6rrPGheD0qnnhZfFHcaiS7LvXm0aEny+WCgfCA70CJzZhojcs2040pgvxrvBtV5m5Uh/Hw
v7Gqs+pQQsWFB350RODuDe7czsUem695hztPGxlyym/duNB3TWLnn90lcPavL3rqvfGMjIDQviT4
HgVE2qHm2iUp9lIY6iILZBy2XvZWGS0ivMEgig4emAXS7KNHYytto29ksR+XNrmZRFxWYeOo5kxE
XG/fw7T6cJk1wvxWYs4yde0JNbq9I/380iXv8sD0Vk+onxQ71JPdfZkHIPHnKvWvLBnbZ1okJ84N
t5dnrbBeirHj2XNfm3Oc4lK3X2pb3qLxq0eTnbTRpAZzo5D7vtQwtPz8+hs8kbIzR3TW+5uhLMbO
R/dA1s9VLtoWxQVHZe2Wiya4zUTnUZr11s/R97sn1eneNeM5FZp6Pl2kGJTuXbh47/SqiM+cqBNh
nInULyykTbZ0DDOqiJ3mpIl8DwF7jGAGltt6xruqxQ7lzHd64vAiNLHqb6zCrYa+Njt+e9+VH8+o
OFMkcLBliJVxsa3z4dyY7dQDYTpDIxMoYIBu1eEqdqZ3egw/cI9nEbxjnFd2Ndr/7ywHY7fX3+XJ
B1pHtvA3KBmOQbNeo8dG67BU2gbfEmylrvQsPUcOOnVKgUYwvOEONEj9Dp9nmFKIEr6Z7y1cKoA2
t9NW1HNyY6ezFqWJ616CRzxXKZx6MlqWKNjQE6Z5cLSJeVw1AwZXORT4eAzpsY0fJtW0n17fvxP3
OrMpLtkVXw/Q5SjOIMAV22ZFAeRhu/Ee68Hurs5jVDgGTPciLJSdMxHn1GNxJBBqIN+j87JGpN9O
YD63QqoEM4XcaPy9o9n9Tpv1c/p5p7L0FRlqr+K7K1T0aPdKTa/w61P5PijVeKWn43Q5VkZ2Y4mh
uEsSiMUkMpi0SJk99j0efElaLc2Zw3niO2BrUQJbFW9XRbDDZ4VQBhR3SYgz/mJ/DjTU9FsdeYUu
Vucg/ye2lY8NmWSgC+CQj3uhwziME9rH2b5u9PoxyGxOZx+ccyQ/tQrZGJMcC2Y2OefhA+XmCMAY
Z/A9Tijf2grUIIL46dvDIXgdm9KYs0+FerwIunpJUafZfioSLaLNpKLacOewMi25ef30n3pBoACA
Sa/o8BfQp2oZa7cTXro3Uu1rm0zxJhvNO03L43/jJNBfXTHvyKlhCXG4cdx+Qs0e8imN5yYRDnX6
1poydPfjszSCk++IQptW0IrEO+462uiCQP83UWqxcTGDH1TvbHzXtq/v3InEAYkkQLEeQ2BC4vq3
+P0z7hxVmbWf7RlKIW4Aqj/Odp4o3H4L2WDajjPiy1EMGgPT1BLmAXgOzTnDc3kRvKh9GMetYwZA
uoF7lK33yB7IpOf7Qu+xeZ+pvIcRksUhGGhvU1V1/Na28boecPO11QdfwjwKKoE0OoSZaoxgPK/a
YQ86hL4tkzPn/8ULJIEkrUT9c5XnQjXpcGttF5lZCu5sbwTjU6sNaqMbXRy+/v5+/V0PMr91FfgD
tKHoe3F7Ha5Cc5qWZtZme41eggjnrAegoCHKVqa99cHHtuYWt3k8GOxO23u5MWRh1ZnVO89EDC/p
+6KKAkMNWI4mfVi2aJN21gh5BDjhrnQ0bdNlqYPU+rBokWe1852GP9WZRO7F57s+A9AAbi7qNSqA
w2eo0D/sTLxK93Yq+37TtrVNluy72EVOJLRngsWviuxwyywadr+Q4NxdwXGRY2d2kYPHRj/ENFEi
SOY23/oxLbsrnd5JfNV7Y2OHZTeBe4+n9ke3zMlt0IxIt3tzo4V+bPhXUIvrH6lraftmxkQq7BOn
eZfVnrpNCzvBDQ8frGYZPdCliNIreKtRjcPOpZS5v6+V3l1Uo21dtrH2COT3HOv75dnjEVcUMdnx
L/m8wx3NDL02GNMjOdSUzu1c9HlY4G955jv69WKOdxL1ZvINVM/Y06Mj7uY4apYoKu9jMwvCYTF3
ujA/pK0ElR187gfzGrbXHXpxmL1U9o6q+DKw8f6L6y5K6/luqtVDrOi0j/qoh93Y7dpysMIZURnc
cM+0Pl7uCR0pOkYOcCRS5mPCEvRkDM6YfO3sWs0qrBu7akNoANqZ8/UymrHOWgCAZoCCeMxvw1ja
qyG7+7sqXqyPmZfX3xva0BWD47L6sIAGPLPgqQdbOQdM2oAm+cfN76L3pm7gatjFgdIug5y6y5rS
8q0JH8nXOnoP6E8xMXDX5Pq3m8IJMl+BWoOvIbrxEntAbEHQg/t3ngXgAgn62g04rgNcq5ELZjcI
dcs5fZfo7RiKqsjOlE8vAw5VDRwnuhxkW3wnR8+CJyj+Odi0J6thzkaYpV6EaT9aeHTXuMe8HqNP
rYZEDF8IkCGab+uB+W3nUt9sVDFCkpCtaDduizmi3zzXYDPObN6Jk7fmjrT1EP5a5+mHC0krwWGx
x1i7TpL5esSLBlKlR6WjnPFTO+Ot+vqDnV6PIdUKvVvZcofrZbYjq5acbldBdPk24mCDWx3CSBIx
yu2I987n19dbX8thuFkLUQgva5YAjPgo3CxFLQ20rtydb0rzOk6dfEuHatq9vsrJ10XiBUQS/xOe
7fCpoJcHSHqtT2UBnEmBY1z0Fp7fzuyeI+if2kBuPsL0CvJC3uFwKWv2keOzFtge9JqvlqW13qsJ
gO5y4+CedubQv9y9VVIPJTbmyisa7+htycxpGivOrF1nzm6Ydt3qsKJZ27fu3jqEgqlD65VWyDEw
rsmdZWIZc+e3wffFLYzIAfWx6/ShPNM1PPU8qx4ZuTjXODDGw82TrSqJP6a56wKtBJjvDJsqKeM3
hz2eB9wnaTivCRzH4So4zeljkuDKPM/YBGfFYHzSemN4ePOuEesQgaETSZP3WI0+QJYxbeLR3IkZ
SUBUUrJdLhz9Y2868ZmlTmwbqAJUsZhbcg0ewwsWG4Hgxp9Msvz2sle2cz1U3jlxvJOL8HIA3xtr
BnIUiSZMuJHtZRG3rGdmC55/lY3auZnWywbgmnes414aj4y2jnvvtSrRPcWjbbdgE/bQpRJEBleL
TO81mzLizojHvg8LXRRQtmIMZEIBwzi57JKyzOhLjmnDRNZR5wLjy8fnPJL3r5cL3dDjwKgnlRxx
n9d3duIWzyV4Q6bfentmTvoyetCkJ+Wn70Mb+wUrJqjmCrfnWmeTmeb5/oz0elLeqLTF6boquzNf
9snlYDYyl131vY+x3HpuwqypEn3HB7Nc1sI2d5mLXlGiqjSc9OqcVumLTWTn1nRjHTzTQziOJNj6
2Z1d287OVm4Qgmavt/pivxncwyooRcB8gexGBXIURQReit40+M6un7MftpJe1PX4WdaLfNI0pzpT
6Z56JloikKdciybPMWpgElnet53u7CaBiyTK7GKbBJgMvx5NXrwpnokJEUIAoIbXdvxhzGph7mVC
s+1dkLrJfgqYOdhqGS974YGYtNNz0pS/NungYl45qKQ2K5MdryD/6GIexaRZig4kFvXNMG+XdjDa
cOwq3CF0NUw7vzbmH0xBtBS7+6aF2DjnxlXr98USVuWU0FuwsdfbyLFBtUlJPVB75fT1z2b0Cgcj
Tg9qfBcLdc010hbhOBuF+jh1pv7J6xHh3CpjLdlqx1B1iAFgcWZDf8nivnhAshyO4eo0pB/Fs2xg
CjYgkrrL25jBrFiUjDEN6csuWlobgo5tC5HS6TcRde+X0sTCq0vGzzhwODl+0b79SVXC+1QCaTJC
Px2lsS0xYcdJUG8bGQ6jBHRdjmI+Nzd80fPm1VALglWH8AE/6ejWH3LeXG609o6YN32pwVVs51pz
N5aAH4hWkn8zQeY505V4GZjXVZH9A5RCoQXM4vAEDpO/6F5CyYdPa3nbzNgaBshtXPulry7SFt+I
sHCbceMkQqvZA9ff0Vttbm0cdb8ryx3OVKonvjt6RUDOoNQxXDhWGkiQdFA2rtu7oE7t2xnppRBP
zv6tuQJPzS9HZoRW9Us4Bx1Iia+MRAhD2vONPQqXxqBnvj2GMLpA5htFIpLuY9BjUAZ25c+lvcOI
Md/MWHBErp6dY5efiCGgw9awuJqVALY+fIM5PSQdd3FrN/V94kfIqWkgZzX9o5xm62YsfPvD60Hr
xCvi3UCgQq8TAtQxQGUqvNkoLdJTjalsCLKDr1oG3ZnNO/E5+KYJYHSlAHBxro/9Wy021vagt4Nu
7uxVzDswWGeLvhom5yPpSpgR80NgHvLz6w+3BsCj+IHOAWdDh3pMrX60my6vC4nNmXzImJJwmKfy
IR8nb2uI2ac/GA/bxo/1+9iff76+8PqLXy68Tp7gdbC3RxVGa3hIlVuKJNkc+q1U1XBbIEd/OQ+u
ceYbe9mKpPFO6urTHidUUoke7m0mgoqnX4zdSjoKuzmWIkJvreepJ6EVm5j+5VNq584GLLa/ZeI/
bN3cy+3IXhq5RUCuuwIIs2xkV81AztvuqkxSnF48ibivxvQxGJrsuuXTCNPZxKhnLjv9TOg6cQy5
MUHfEi1AQhxzyQKkuHRejbELnM690LAAj2IGUJvXX8vJVdAKgVS4In6ORVb6ytbpRkljp7nd+w4r
wzsZ58aZQ7ee5aN3DyOO4AvhnQvgGOHQ9DSGJ30wdpm2EGoz9R2HaBNtMXU593Qh/o1HItv1mK7S
5zhGfNeZlQ5YARs7ie1JqEvLuywW7KheX+UXnfb4oUg0qJQIgKuV0uEhq3EC6spJ6Du9dmongmve
fcVGjPYqXSX/u1ZU6ecmNXPshS1E2+jLTmO/KxUN3zDJBx2+o2/0P1trikXYIfL5bHn98jjGuMOv
nvGZvYXn0GWR1tlOGXXgp7M96nbcWKU9LAJ57cB9dCoRBBvbmhEx47+gMTeWoTLKi9iqwyy362/V
GPs/AiakzwbV/YOy/fHTJLXMBv5k2V8xaiimEL6888VOengBcFukEepQ8UCtmj5QwNJO9CmqELb9
4BdK9yMMTBgzQdpsPpbZWHxNuhYbasuuMMNWerN0kSH8Cd9dtBNkyF98drb/4Teel/qYpO9UXOLU
7SaAf0O98evvZ17Ni+MGRpTYyqsHFcsc+vDNBH6JHTuQ9Z1B/bA1pxLncS0T2EFN51SaXtIcOGXI
R0CI4RP1X4Qa3Rm6ol/aZZdS5rURFe1ySUOi5sKtqqy7nLpcaVFhpfmwKYfE/YzViPhuNmN1PWR1
PERzOdJttou6eXrzLqzS0wyy1noUddfDXZimVuQNfCSo060ZBTAdNwxijdAU7blBxsvYjqzRavsB
Von4flxMGKJPgs5Jl10XG+MWbVx7p+n+CPZSndvwl9cmS62tCS6xNac7+uoGXWrSb5wZjc2Yitpo
Y3FvLDjQk/gmONUWDqY7yWwhVvX6dr4MlGQhCLYxdCX5ZvJ6uJ2OdMo0tqd5N4/BclU08c/AGfUz
ScHLjUTOgnkJJgXQHzHrO1zExRFI+WbJIjScyUzlgARo4/e0NJ1zJMSXD/QrNV7v41XG7PiBBvoi
o5GLeZc1qouSwQ7ep2Na/njrtpEYeqg/M3kEkXSc5hiZmhtrrqddp+x3qE24RRj0RIE3vx2kWyj6
cLzB0QClzMONy+dBU8LQx50O3pLpGLCgWp/PaaS9vMcYnoLyBV9G4osD7eEq/iJ7HNmacRfAw39X
5avPeRWUV0bsWLu28a03U0FYDwIxxR5gd76to9O+ZK21OE4y7kYbrXZHpddVp6rQsKbPGmSV0K9b
O2qR4QmdxfuYVPl97sqboXurjr3jwQFasW3WmpG8+Ht0Ui1UkaaEKZaPF6NAdLdGTeLNL5FVoDcx
x+OJqW4Pt7cwAZ0k1ih3gBjBHHdevykTJEBfP5EvvjEiNYkIDQKqL7qORy2CxptKPCIVIlHxqN7l
JTqgxAxnL6esjF5f6sUnhvY98w/u+18Ul+P2h5ykSBZVVrtWen3UpXV210/ZeOYT+++52mEqQmxC
rQUNdOiLTOEPN04stewmI+h3cTMWwUUbyFnb4lm9FFsrnqdvttMiAqI3idWErgzczyrzc53gObqo
Z7R9HG/SZiqNjXKq3AwR5NZs7MytNgsNYzTS7RQIx9xSLEz2NnWm9mG1G0+jMc6mHKERZHEucBel
hd9WwdTukrJHmcJBqnxbl/FsXSxjKopo6pk+hWSJZRcyDsuTKIuZA9yKqsIraV5KL48qx0z+amfl
a5HwVepvglr4N2CAE/vCTVqg/F7XBKEoRvNBH4Y2CZHs1Kha4jxRW+V2VbGNkyq7d1EBqRh3J76M
fnk/bOJBT/TQMqklQ/SXumfRGXG5sYzZFWERm9VfrduVD/B2ynvlJ+6PNh60jyCCGcm1mjA+eq1h
fBmswYecKWqrirD6a+uw7RvHhZRhju/s0jBhazhT8L7mK4zDoPByJ5pnTt2uT9sS0XFPW5qbCgkx
MC1LA7FNZdqQgHjw6d60wg+yW5o1lY4Woac+ctWZRogzhv6pVT6u6oWwVIHo0FJV4ZI5VRxmFkJH
+9YVaQWd04zzDVgM44M9dpm1HUuzFxdV2g2fLSe1HumcSeSRVtGWrHPVratpaRn6CTYCn+JM9NdZ
upjLtrWDEVv3PG2sveRh68jXC3eT+1Plh7aT2D+DLnYdmmrODK7XThMLH8HZeK9G0rKwyEb9s43s
SrejbkmCLSeluy8bTTW4bhgYrBmLKekSu2kgQ2/OtYu+Bf0RIvqqxWSGy/y16IuWTfM17vZ00Gb8
9kRP40YFgns/yxjll42TigiX7YYBT7J8V0k7p/S7fCq7cSn6G7rEi7UTvbIelArKgWpNTyX5QTIG
kWtOposB35D+rK3GvjGdMbsDrYGQi1b62V1JzfrBT9qyjMrAq9VGtj6TSz03xFO3jPibDV5JEBy0
Pm4i7tkRy4HBUldNWjjfC4BYwAkYgPA8VbDY2yRP5p+iK5yP5qhcD8sFk+bkLN153Iwe7YAIM2Um
L1hjpaQzjT8sFyAb+yqKZaLfKVdDpsIFJBWZVUrTdhrTeAor358AG+aZ+Gk2TvwNvnH7tfZhGIf9
6Fv3PVM/KzIDWk3I8Bjdu95976nkps1E/DCKVvvpl1NfRK0a+jpCjdl7Hu2p+4o/tWnsu6C0552p
rKq6Ll1bynDM8u4JgqJT42CZ+unOHNIiCztf5bc1pIY88uzZfxRtq54z2sz37E6MyA9HZ4p0NJGf
myAdvAi5Ca0OR7x1HzGlGB7medTFvkFEnf/XC5TcWJVhNdGAunscLqLIH5ihEKJ1IAVGWCOs8b0P
6IduZwxsnc0wx5yLonTiv/ixDCjtMLphkYx5GmVO623BWrtU747mfZBonQ+XTl74oWX08q60BIJ9
eAh7HMY+XV0dsoB30NdeKkILBsB1MJpxexnjFqB2fEjBezexfewDpxk4km00XRL2rgmOI0MM0wuZ
D4wPVE0IufMKx5xSy7Cu/cadP1hVrkdjbkHMH/XZvmqXwODQGqk/XvXmKGC20yiREXrLSRXygCMu
kp7bX2uOm93HrpzqTVGXDk5LSrc/xmlc3btp27u8wsbA5M+VxoXD5POuCVzIfx7TYiox9MLabW9j
QqIFsgZzPGQ3CzLFDy1uOcvO9YTTXtX4ULZRnynkt+c+WIIoU0V6s/o6cTbs0Z12jag8tVsm2dR7
NeSipqNf+/VFgXosSL2sAmY/Nf1fJaPMPkoBcuz9OLGJs6LGbqHqR+fGHzokGUqzNW51gKVuNFY5
woJtj9BfhSPqHo9bgmeN1WZ2hY15InEgSkdj77iKUNmi7/TQFXn5lJramOydzJ+SnVR5ne3LcdFp
mVACW/vMGQPKWZESkfIkE99YYGJ2k1LJQD8PjI9Y4xQq5AWpH63Tdt/s0epUONnaXERp6ZV/Wa50
tX03KE+/wALaTEOHN1nwcjJhRlNQTU5oDbHfhFCc5V+Vn+nIleQ6sla1Zy9/4V+PBeJSSfPeN4vy
0hrAWYXZ2DZTaFmocGxzL8n6i5g4rG/MZPC0EF4juRzOAEAcJ1f7igJKJS49T2g63gF2WYZmXpfP
ZTZ0No2CLPkK0Ki7btByjoG4Gh3zHOFRts+LmO/iYNEUXlF1RfjuYmcKvTxHPiHX7JpXjdj/ZTnF
TtjQPNgPradHS0IKOaT9nRo1R98tlH55aOIG2JMoCcUWoPqCKWCyGtiCxRnu7GxK8hCQbfK1d7Rq
iJxOwTtiNp9f6YMjfjS04en3OIOTh7mtU5BTNmtiU+Y1RXM8z60RJsJtss08e9rNUCH5S/vVSb9a
tnTfLXM7ZnuipTVthGZylaVGzkYpu3Ij2bVGcRm3+XTnDHn/tWrisomsxstmAqqDKjqdDBFvFuBx
RdiMo6M2fDRlsE0qJR8X5rB75OZnn4lQVly0HffHJveoaR8Lp3CXbVaMiXGZ1lr6zdOVLTZW6pj5
RhqJG4qpMtbMsdn1mUA6zbaK1ojqWVQ37GVO2yZr+ibKFi0RkSl9/XYpYZ1/t+epEdFQSPdBdI71
nAYuRHe3L0d9W0ofr4iahx3C3OCmDnW/I0TIxu3fF13XPsuW226PwChAWauPZ3pBhN7+ORkHn6tJ
Z3ZTx/r8hTqhelaLYZIYtN1sPxRKG59k9yMtd0ZeLT9wafe/TuVSk8sJpkRTLAHFmaC3/FBTnttu
eG8OOBBcY+/bwZdPcijVlwbxuTJsoe5/ziZP/aCdQWInXEOM4Wz2JHY2yqHlxzUzuU+HWUv3qkyR
hQ2wxlMhRCpocJ0jhzFCCGdKo2VaoDbqQaYeus70vgjfkX8VftYPt8h81E8IABRu5PeG14VVrHW3
3tRnPx1Zm3+Zli0oX+04/klw437uTZsuLRbLVRLye+oPg10bnwq98j6qdtbBH1ZaOkRAoMp2MxHq
tA1fYxlckkC507ZojOnSXThOkBfW01PAzkJxKIU47ifSu8daryjDKRUpJGrUCe/1prSSzajJ+quI
C+e5QE6P9DlXwSfNMVMLJQ+neu7jQHtfd3P9Lh+NaZspo5i3tdFVq6lJNjxWVdM+za2ECVvFsVge
RojAxpU3jeJLTlp90Vh9/nUKLPvGSwrDw9YUwb9QxQwqeZhiRiCgbopP7FyhrhQySZ/TRstKCGWN
Jm6p3wxto3RmGhuP4C9CWt3cTnmROd5eGAajDkRWEoeSS5oZDY6+yt/rozs3n/qM6BH1nWUvm2LS
gZoTEuR9OrWdiOrAm2VYcWZv667T7+dSc/Gf0UfiHHlYPYeC4Qk1a4qTcugPeTCHRYAAaggswUku
zADzR0whpy4LgbiIYVtIP/mMrXTwo2HqDmrZm9IllGCPPxati1eWdHXtW4VP0UI2XaYfRpMrNcwy
OthTZ8dLaKZMPsKpSZom1GLeK99lndRXjjSmFCMZZd1WzA/Mfe8O2c9J1gMdObOIN0E+VR4U22kt
P3LLkBE2MmKIOgR3tasRl7oMhRY/fci9UtkEwlmbPuPzPauLgO7AvK3oHmGaqrstEB2ciLlzAlNz
GHq4g9i58ZLVFy18qhuzk3LeFFbOhGkpg2IXZ2bTI+VpOT9XL3YS07H2nctmaKYfAN09cVXZVtKF
vebFtHTNpIoKaF5/WVbDJ1VIjxul6Yapf2/i7F1dJN1QBlE3OlmxMaZl+lxbcniMgYAnUTGotI/M
UYrHLMi6JAIh7j3V+YI58lDXi4veL+8vyjC7d0Jbk90XqQMXAKpa+Y9lMyB4ihwkfeqqcpIbrBla
batL18i3Vi9S7B+5pq1wgpaTbEo315ONtiSK7VmyVSE1KZZqr8wKxhj2e3mGexG6PnsXBwZijTsw
qEnyxhpvEZGpxzvVe+4nzUNHKjLnauk2wh7NRzB4o/XgCbp+bPekXbTmLB/o/Cd2pGdW+dHXRu5e
es8uM9bYpymO/jTKotD4ZmD9tNkjJ1GtftH2pWV+LTEdGm61vhd+hLRZ/S6dk7a5DIo5va3ILVy8
C2q7DqlY5VekuuRdZ3iJE05L4+RRoJHARkQCWMWLYw5xVLsSQaTSBIET+u2ck+rnZfERlbbSCgdV
Bzjs9kM/hi5i7XVU+UE/7iWnwt9nAX45kZ+kNHzM2grma7IpHFk8YfiXZSt0QMM1usxRmXvdx9Io
hp91QQTdjMXcfhh127mvhoJCIU+oJK/zuC+JNZC/8PsTjUxvNKF1E9iHTijMZqsCZf1s4sOc0rHp
QhS77EcUJPp0U7iOuJsmvIouNNKGfVGAYNk2So+/zQUvZNORDhaRL1v9XgwtiaY16k2+VYPSunVr
vOGe8VYTbGQxyD70l6C1wry22DhpmYkgB9WbgZxn4rzRQgY/BEbZMa6LjPh0lapONmQsifjiabrM
Lgv4lV99HXGSzbIk3bKpgjpW4AdmBGnJuOReDgxXEB+PceqVszc9V0icXPXKoc5VCwZ8IRReBLt0
0VYxUc2vFCPCJnnXQ62/81Ph3puaT4g32qTSt7PfxmaoXDJupjR54dFSydKAtYZCREHqByI0l1F/
8lWHJKMpJvmjzSHJXkDkjXfNtATxxq37+mnorU7f/IeVqkbgRTjuirV2bgqTZLPVJv2cAc3LUS8T
c9TQkLKjNWQcU89patlVT7+Opl3JDEdx87j50xQrKn/tKyw9MPHngPgvmmuIc+n+yjCEacX89agP
Ww44OUrdoYVX50VkVLm28UD1RYhgv5nO6K3LMLJAQA8s7vHjmUvvLLEj552NC02YkTntF+A6Z7qF
L1p4v1aBHgOphbn1L3zJb2P6Mq/qcbBb5g1CW7Zc50u4GM2bhbnWVfjPapsOXOUYQZpU3ugZsp4Z
m0xu6FBY7zKJe+PSa/9UzP7Pp+l/Jc/N3X+3Bft//Bf//NSIucN3Vx794z/ei+f6o+yen+W7R/Ff
64/+z796+IP/eJc94X3X/JTH/9bBD/H7/7n+5lE+HvzDFt9dOd8Pz9384Rn+lPy1AH/T9d/8f/3D
vz3/+i0Ps3j++x9PMEXl+tuSrKn/+OcfXf74+x8ryvw/f//1//yz28eKH9s0VVZnT4/HP/H82Mu/
/6G5xp+A4leEn+GCjkAN5Y+/jc//+iPIOWjdrcJbq/QWXfi6Ibv++x+G8yfTLlIRm1YyKusrqqFv
hn/+0YruYDjogkbg7AR//OvvdvCS/s9L+1s9VHdNVsv+73/8wtL83uIlYOCEB5Ie+CFkyWMsOKON
PJWZ0W5MSWtwyX147aVtamGsQb+OqsFixOwJVE1DG2HCIEQlp984Ruxu2qLyRDhK3X8u6vzKVrPW
0tESd0Y9mXtvanw7nKvGvwR8E2xwbtDx/iooDcLCsAiR9GGNfZ1L/X2eAVsM0zyxbzp/HG5yX81f
REPutE1tVX12B8P8VLfVsMdebrkK2my6jifRtLRXybwxXPXEtqmrO2HIdtj9ep1vOtj/1+N6cMRf
Pf7/Px5souz5g13/7cOzGL6X2dPBEedn/3XE/T/hCQAb5HATbuDQ/M8R98w/OfsMARmbr0Cu9fT/
64gHfyJ8ZIMiQ1kEkMg63P3XEff+xIkOKjnALOaxLhoubzjicHEZU/x+xomuKAKh28C4a6VHsdLv
kCihlWY+W+W4Zdjqe9f5/2bvvJqrxtYw/Vem5l6UcriVtIO3cwCMb1QYsLSUpaX86+fR7ua0venB
w93Mqak6XYduMEorfOv93gBKNG+rDietbZbl6YMOmD5u8AoC81kimQ5bCSGn8XvZ5OdSUys9NJQs
rg7Symf+oKcOu14DqQpEn4ivS6+DUi95ZXwH/yZNLINGUfh1bfYfyxSnk8AZ4b74OnFVKYc20ZZn
NHwrO8yd1v0oSq0CfcQineqxM7rZF6VrZr50OJ4FnL9BPFCrutllmRcy9tth9JhIvROlATyMOd7J
KnXQLtaOelVq4/TgZFKHKdG7uPdrxYQ/cLtIZkhUOcMPr7ccEBOlnB5aVTjFPoMJDfxh2uZw1SQF
5pDRIOsmULwE93PPi76vhna9j3RRN8OB6v4eEnZuX5aarL0go8y6HL3B6w8EsOqzP9fS5eDWTkWx
5bSso6caWWTwDsPNItA4BbbbTnNFccVC3I1hWQxG789q37QbjmQDTGh6HDeDhct9OJIk/FWbyqz0
HZufDCBMT3KDMyMe8YYdKXowqqIcw2rq+uQp6Ur1mpOZWvticStgQfqbwxVFnDnupBjbz7KwBvoh
HkKbYaMINBz7pq6zB46LmRkMwisuDJEMk08LqriMnEH9Ojpueg1L13nGvdyUfkR5xSpJ6Pbka3Fq
amjs5vQ6N73uU914mRsYtasKv5xQMIVJpBjPizPFsy+ndPkY094fQaKjiUaZ3fZi26CMAEhUFkUE
cyWhurQ1XtVk8zaWc5s6nLOBpJbB2i1K1RgH00wSnZJ8jIaggqlGppalyTvcOJxmizFWdFlbQ6eH
4BfOj5Wzkl+Bq+h33UDm/EVqDrq9r3tDz8LFXFySs6coK0K3mHL82CMEw+cVGq/xrFTAhIJBn/WR
Y1Yku1B2Ux0HeRfjMZRquIwG2tB45lalPaKEfWHlWVhnRh7tlMY1L027SLsg7iS8nZZYP2M3abRB
tpmYoXQmlezvpJY4VOmRM37TinEafFuB4uuDUibDRdnRcoCUj49nQh0/BR6wZ+07eutagZINy1lv
SonHkj2q2C3ZxqCBnpU4XwDHNl7otll1T/xABAxeKrEX4MiooSDOYTB+6S0lcunSYLLvW1OmfO4k
NtC+tCblUyuGcQxF4Vif3HFUP3v0AiOfirp0+OIr6Rv4jNEq6MQY7tR886oGKz4zVdniylTMoMPt
8OyU2XCjTNOEj/owGzSnkHK8gMzgfj9nMLhwwlrB4q74MUcwdneTvcxTsIgs0vzBczG8E5oZsoC2
RZDnk5UFWRLLbx1UqS4Y88W9qGMIOH6VNkwbJxHTQ9Jn1pVJdxbErPQaLYTOVmwdbI9AleKZsB1Z
1fFZkfO0odZ1OpApTolFWNWZ0oQU1nUV6lbrQVPVOk4iBWaXRC2ZLWk9SFvpR3j9IucN0JZzCdyu
1YHiWHQJvAmsMSgHQRrfYhejca7HFt4whap+K/So/1q2JqinNZJTiBo9N6kO7KXXdhMK0o9mmpZA
BxDc7y0GYY2mOxFg6rHVf1ZtkC8/7rBggK42T3h5YYFSh2Jg6EKsT+gtu+YIiCH4BBqc6zh+jqPE
vFS7zBoxg9UNhXUz84ognmy18V0CaeOtORD9tXV7I0t3r3bKv8us12XVkQv4dssxEIlBYF4DIHGJ
099uOXqrJr2cWkhLEAU6n6+r2IHaMUz7fkkvk1Rt6ROm0dOYJda5ttBYC02EoX/VLm9q8tf3cXrK
4MpwqFfzU2K4DdzU396GISZDLHk/bvBfy1gvDV5drr3HpD49nNn87ZSO+P6ax31+/f1XZ5lEGs3Y
2EazsatCOwDFDV+sOpUfG1GaFBX/KUH+5cWuVI237/VItyfqEi6OR4H89lJlGXmazEWNtqCHET6Y
kyU3GVnVo+91tatdtE0ObzEpdOifUJHUPpBpJf62Wv7/NeH/XG23//NB1rPUm8POrv/6/Qevtv7x
uhZcf+ZnLahR8GnISNAhqEdziP/UgpyE+HarRTR+FGtRx2D9WQvaH2BWcubmQIP6FbbgP7Wg9cHF
BZFZhMSDShJrmj+oBddK7/XwgS6zKtZgwXGGwsuE67weqTZVjjcbQx/SXvkctfriV6RchONESUDP
770z/vrXnV4O6wAmHmQrjXr27eWoVUDRM70L28i0faxd3G6Dt9H4FJM6eVhGifgbxoyG9DZ2ku8o
i+pyX7eGdqZmS6f6tibUxBdOr39p9RzIvYyUuxR8VPW91tji1tz7CJTFkyPAqnp3GLCxK3N7p2Rm
fgYLt92BJKrs6o0L9b8RB4weykOe6/pDAsO3DiZiFoQ3IM2ZCvVsnpdJBrYVdX04W1QTsT0nsV+A
N3s+ecDZ7ZgkLr0hb0hvX42jf5nYx6Xo9F1xfFijhin9MQB8+66UCFdoqkXelZc3T2Vb1B/tkSPy
xlagNOuNW0JZnAaHPKVSeeJXZrzVzZwulkKdQImcJvBpltQIkbuplIuZDXDpySr+mNYF0GsmhCRx
SKAK9lqoNl2uqtBezE69j5MZrLiyte9yGNJ02/eeDSqfzoCiqdUgmbf3k9rB+3FIhj9XBdSXcTaU
iwq5AQG/S7b252X1g778A5BeTHQeMOUS4S8W/v49/SLUYggDJNMIIXUBDtipJdxCfH2NFEpCxllc
n4BhzbfoHxWkIbruQGBLWl9gRKnsNGgKndYDJHcG4oucmrUbVWsHoAy5ScKMUjP1k9VFuQ9VG9qI
nPLNOzf7LxPAc3CnxFoK4A6g4e1HzWNnrDM970IWbvD5xY32w+Q9ihaCCSxSCSQFfG5MahKWYumQ
2eOCmGft8KeER96at742OtaruO00fyNNm4Y3kHYhxmFrkddOoQuZiaaUKQPZGdPeg5+5QVEDdWOJ
owOGInpgVXggaXlUvfNeTrfl491wFIWq4Di8mpOx3uUWNZ4Vd+HS8W0oRA2Mo6Tz3lBZ9923U2oF
lQye1kGjDI/87duHw1U6eoU0F65Nc6FXeX0GU08fg2Q9gkTJWNxGSD/0HWwFg9MbJ9Soelb7xQqH
dqz6bYpBVOKPQxldjn3bvKdu/nU1ProP4NIO0Aoxc31Nr+qGvtQzy6Xvh+JAfYzt8aKjkD/07vVI
PsZf2p0/2rH/X8Nn0La+mm+/bMb3X5+/vt6Gj3/85z5sfNDXhES+/l82IID4P2FHfgs8BuNf+MyA
IatU6+c+7HwApFztlhDXYgS3KqD/wWRIlkH5QpOHMcsm+if7sHb66dEoolDjjrHlwnPuVGrNImU7
S+SS4kjYx86cxd6I8zmEb4R8xRi/SZgRkZO2m8nJb62qvRYqoauwkS7zctAvQe+3uWKYl1b35fgK
/6vHCUXN78bJ4Wvx9QSgPv7E30PFsT+sVtYI0fGU/rsu+3uoOCB7CNrWLRnJInZLlNs/h4r7ATOr
VWyK6Jbewrq0/zNUjlRrlwWXkUbt9kdD5TgWXi9jqxMdLv7OajBJt+RU4ad3yBW8Wku3i6ZiFIcj
hvjqCpMj4WiaRNMQHFmva7qn3VWEmsM3kGUzhAQ7DbOfq3AfAsRo5PkVhazpzymaSa4mLUEAtcS5
oK1kFLT71rb/ZHCw7u1c2Tsix9Vq7IeZiGFvifwI0aYOeW3IPtcdzvsbS3MOSZQUd3OeGnUAFRvr
Pzt2c5jLpI6ZlE0mbMocKl/p6zjvxpsFpJ+WUmwZnwqyBSlVoCtf5JFePTY5JRYNJ5sb1I3o2s2r
km5shn0FOQm9l+4aS2o3clShbCRGMX2yXQU+EjzXpYHeqvZFUDSjCQlMziSom4p7VcFumUDstOlH
rHng7nCpp48aGP9+0rK8CFTC8s74V4oYHSPXz6QI6M/wxtBr4ywkvva63Y5+o2cxJiexpYtN1+tT
utGWXv2ENML8nElRiD2cWO/ZEU1zbkKDcjb4Qyl1QJI3QvgIU9Jx61R29Kx0ngN9obKzRzZrE4QJ
Zi8czD7h40jDTR9rRyrwy1YinU8DV+p+o0XR7DsdvbEAsER5gtYxaKBzkbVqrwd30xqt87VSdLf0
C0V0j7T/k2/sa7brV3YdXev49AgfO9nWCEnn6J6gexkGEIXuMnZYoZaLYczSRwUlUiDtwR1CQYZg
D0DVWRMggyKeWlOpM18pLGlC+vSMH0PT0x3BS2Kq4Fm3KRnflngc9MjIN3YMKqmY8N78KdJHXA0h
Zet+q3hjFAxRssbF9IN5a0toVGRLJePBnE1SFbgAesLg1Vz/l8L6tAhA1YSvC8dlZipeXd4Kjr/a
ZNNKwmqBH7Glx1huaLQIn4mtbzsPdsHvL3V6OMfjh0BwzKZQ4rNunFot5r3I4xY97hbK543iLCkA
90jegNUqG9ivM0RnMVzU/PJGS9Xxrxrvv3vlXgVF//vj9uXXlkgt0fQ/Xu/zmJf/c95WP7A4rkft
n9v5P/s8nUdkpHwQ9nqsAdYT1c/F2/zAsryG1Kr4RHI8/WftNj+gkuG36CyuZrDsLH9w3F4LuNcr
Nz1Ktg7uDO/D1TX7FK3JFs0sY8xdLVt6IYQw9UydlfdUgkfzjV8ugyITAIoBTq7M2yGeyx5qSJWU
YVI20LiouaN9ijas921OtA/FkJgQZDNnO43GEiZxP362F2n+KOwk+lorzr43Z3Ky9Dr18BGZ9AaC
o7IryYxC9zcp92aHicSStt6DSHFud8Y03/X66IVTVpdPTS/Vhwo3nB+ytm7j2GlsfzbUIcT7rzlP
Bz25pukQHWCfJIFdtY7h67M0r9xVx+EUkKYhNLnad7voLXjBTnszD0YifY7i93GtSziBXWGR/iaM
7j5VSrLQrTp/oc0CCdlcauByVR+UT5reGN+XFBa1PzK3b2nA9H5s1B283sk04ThB9oEkaaH4yrvB
qrbGIKH9VNq8iYx4ebTtCFkzG89l1ajDU1Q0DiflESYyQQPOtp8dehgZUrWzysv073k1xLsm87bQ
Ym7qaNQ+wkapvwM4dp8MpYKIB+1O3Ts6MYfTUpPYTdovRpFT2pzZgPU5gMhcPCLGQQgxT/3oJxD+
vx3ny3/5osAa/ptFoaKT/6Ntv3ZvFwV+6Gfxr39AhkbSANo6Zjigyj+Lgg4dgRMw3u0sGVgPvaro
7A+gt2DEwNZIUVfvuZ8Fnf0BzAwTM/6jhZ0ovu9/sCj8WvtjpWerJpsMtk5sSyegwOCO0p50KpPe
NuTHdKiXL0k27XozV5EDtVp2U42evKxyqTxDMLRv0so0W980mvZb75TTheyb+cqLzOJO0ZdmxzBj
Jvz5uPnvbPpj0vi70XUDo6ar/sed+Fa9Hl7Hn/o5vCw2Fhosmq0zvtYj5D/Dy/mw2hZaHApW27Lj
qeDnnsOBYbVfdunsqxbV16vx5XwgNQUwn5MlG9Ifni3Xw8+bXYd0V5ODDN4WLqpPzLzebgelGGJs
02SBds9WNvXSj6EpC0fACcVvl6iEPGyg5Bxm3bl31R42eVZuaiNNAEYXFRtZW1D+0/9POheELVXc
CztPnmdYsIckaSgSy+Zc6zE3EMrgXccA14cmn7vNq/f+L4Xbis683tVguSH/Z4biqI/H+GnixFiT
+BdpoqDVQRK3MvcyLCJxYxWqDLA/huecauNfw/5/2y9izTi5JmA7TCXknhwR7ePUfVUsImKCbT6X
8Saq1Sw0vPyFaOMnTy3+1AWVcvTNhU6gqd6bFuESL7jhiPTUppCO3cJ7+P0LPB0H6zW4iIoRIKOL
o+DbcdD1hijhNsUbWKmu346SNnbX1u98pl9y0rjM2kmgYmLsUvWePIqd1BhT1AU+0m7vhTAjzqvC
+xwJi6zf9nFo+48tidBOhhdKumi3hTvd/P45f8FS1hvA6geemAaR7NRqxa4GzatT5AZeVl3kSCYu
l06HGjUghKSP/Z6+/5fe5vGBXSb+GlsAr+fkgaGfG3IpV20v63AAn+U5obGOD4m7+FHuXJcewG5r
mbfIZl4Gu7n//ePCmvt1lB5ztsGnsOJY8YU3RxqjnBRzMTFFE1594KxxlSuLvjHt9CXu6+UWbvEt
2ppyVww1Lj1O/owm+MUQ+UWtd6mfFLUMsxk750pdki2yMPOmN92rRsBudooLV7GvljR7UanRSuHC
G54hVs+jAg++h36vZRRzBWYDN5kGmwDP0+9DDnWjVVf+RmTcLkZm+OUi7i2tecoi+0G65m3VWreu
ypVNh4aEMea0WdJnODvSb5YWNJ+rjR0axfU2XM+m3106DyOGpmiBtFuzj58j2s0039UveMt5/rD+
lpXp1r0aTd3G1hE/54nb7m056UGScqlclnVgok4KCa5Ybs22ckOScqRfD8WFSPXbVHJoPj6ZnpqX
MzKWc7NZ1zyhELeijPiFO012KTL5iI8IT4XCY7lEAROM0+iGCrY0GxwtrhpjLGCn218UR5afO865
IbJAL6jwu+JQi6DFygaDJ5LeTo+q1IfL92znzhWF75WVdtU+k9VymWe9t50t98FeYRDW8OXSrc0h
cBLUuJYRi20pkMuy81xpVrmW0R61s4Ll3+IYt3VWPGez8UkXuh56jnyMiiTfFA63oIly/rh+18gp
L9LOcX1S4ZPr3os2MN21oK9dCdhfqOFQm8rGTFrDNyUqxWl9ycfXOJk4jKcuFicJ9JePTmzoCN95
CTMk9G2pld5uTlQvcIVzRSyXt7Paed5hSexiRySezRIBq5F19VaFq+bHyD43UsHZZJTGsq8q67bK
bQviDUOBmsc6H3kNCUY42xbp9SZdvPkyiumaNIqRhRY4TRAV/GtUssU1Tf7ijvWjnjhnx3un71Lu
1NI5K4sFjtCE+8+gv8CWesA5sd5CtKxQkvKQQ5O82HMMDy4edczyZ9TLGiSxXgzdxiUCZZ8N+W1h
k7TtVpO+EQb3nXli2XqRfEQZoIZWamcAJt7k55jthRpsd99LRLw10nLecSJg1JTd42IxABRLvCix
Sab83D52k5NtJhdq/6jkdcBJqMRKfmJ79QS2Wp5262loIaHigKakDT8dlRfrpFEH/uKx5w+BySG5
Z7ojFW7h2ECxGchpgaoW8Vf39HLmInshwhvj/6V4Rph+lYzapR6N143qPRQ9UZ0ZIuXLBn7fGizp
7USkS78fzdslgqXTyMnFd9S+KiHW4TkgHHqB3pU2G7c4DUlft+Nnw+PFzJXGNaL20dKrC8CiR0Xh
Tc2O+Ayi1YfqyAfTFh5T9xLlIRX2fJk4yeybGWwla1inqLN8GwzNDibXfVCXBTexQnmgjJ/QYroP
RgyZWubPZcyUxaPqQSaaslkX365zsrCR7WNa6LetqFeTfyZHuQ58NUJtTCYDhGkFNZc+WmjSkEcb
JkvG4rTToRbddJgKci4LWwEVi9XOp7GQXKHqWaIA56YU6TKfxpLcpEriyKUKm42oDJcpWufPVmfz
BAUyNih38VZpGmRNQ1V8K5bkLDNdEXg1M16m7WPrJFgf9o9t0T5CMlgd+0nIc+yWRdlhnLgJ9125
yUsuMD46zlOldh6KXF12fQpaF889DKCqrfZwh5kV6OhC/Fn0wB2Uh2nOGFyKd/CyvN66pL/c4YiY
fxqcCCGEGqXzLveiHypgZahPhrJRTH4qUvXbPCsMny0z+ipJu/WtteyLvHVpbCbtwnCQuyHus7Sd
gS/DBov48Vrr+JZL3E83rsEiiPQu28CZMs5WvANjUIY2Kdxy9vkoyj4WSD/zVvk6T3FyY7iFjmN5
Ve17nQU/s6pHG6YM0wZo48LEYmyrxYt+py0C5tqgzO354MystEamEDKdKCoOPonFT2q9si9Mbhmz
gXkXY0yzaeeBlb4wbtsEoGCZ+iGAxZXZIKap/NzmSXKdKWW+sVrrK44sWWhqhQw5b7khkkL1EaTA
OsfPqt5GjVp/0RR32rllNF8qOe7RmBQkzzJWsjuhKl+1BqkOHNT1+6UqHqzIC5WNPmr6Zhgb8zu8
Svw7NGMIspjJMuQc/zFuzzcTYs4QSyd36zSD+gie8jxNbM/r4lRXjGCDDZv+bMpO1T4et0XKydt5
bPVNKdM6kOq6L2ZRe44wDnWba11hMi5gyzINahYMA2Q41AurPTe1TgmkHK/hRIqnqmQFP64RmbCv
VFmX90qZPsd5HR3qGP1/V+liyxK/7in5Qz5UuZ/aDjJM1uMJpm+QVeKlr/Wb2ugv28r5Zib5l9LJ
zjPUqP6yUCXICRk0bHSQkUHVUeoy4XSWuG0vAFAqNUeJgc7bN7JiPp8aNbuYJ4eDSuS2YaXSIGDS
nenZcJ/Kodji3N+H3WRNN2QapYEc5XQosWcNqCgf3XJ9TIByLsp8zLNmeeqFh+AheRY4s/lZK15W
r5hAa9ZJuxYYx3IBgejjbGfPRMTW7FmSLrQ7vJcqxYnu5DSBxdDaf1bx8CLudq3jXp0mjIKjXjkt
ySYncnZjO8rDyJVYNNOXUbQ6REes+2lEiuD3FeIR8HtzdAJewPBqTUFTKc1PC0QaLrLHKQaNkDNc
J8IJuy45GOZwG2V4KNQaHhZxKVRfbfOQeuTS7oDPnOYxJffIyUoaCSb7+WIalGzYI6ptg8qt2abt
ch/TKvBxNdGCRMqzqFO/QepREO8pn0FT7q26PW80t942kwXiF3/UZP891fO9FjsQRBnWQx691C28
2KQQB5xnKNPyYbqylC47FDNzuYxYuGm6nY1r7T7SS/HXMWel5pVRsuqkxmrCk7NCyi67nt3azv0W
lV0Ad4qqMfeYkqNcgtGdC7+osylQSBTf9Ir+TtzILwdUPOCQjlCvQNXABvwEx6lqp7alcJXQ1ilC
sCOiSNPss8WJX9Ka1ZON9eX3H/aYKHTyYSHwY7kOAMGQMk6OHnpvlF0T5UpYrm+Kj2MSt0JpayRe
vJFy+dK7zlmTsqsUubkbIvdqLSf1hQW9gOUUIIOkgIeXE6w1kzpSAq1fuaUYmI3smUygLCxYQ3Ce
OJvFEEp0kGeVnr80dfto1FQ6/cK5JjVuJ5d13pMQZIUgxH7d9vVE5JuhM291k9JxLTeVhcqhoAiX
KrNT6GwSMmcNSAa1o2rj0HKs6YYWHv2iuw+uZIoo7E9Z1ip7beRry9K6qhf+JAepxynV5EOFjEfg
wbKym+KVxB2xjf+1M3Lmikc2hnFWlc00JRiVebL1UOTWLKyYSCAbZVfwvFlZCzsZclR5hj2dhWu5
ZYjmEV+CbkPxHB1icg6ejp/vj8DYh6rgf6eqrzcymv8z3G33o1oFWPL0r1rv5j+qs/87BGScU1+N
8194HMgixfPXTrzG244/8jfeRr/ng0bTAvojSqnX+hp4XnThEZYxC5kVsC7/0+IxP9De4SdxqcTx
BuHLP3CbomkfAOnW/+zQwD8CeH+C567z/NWkVMHz4DnjYUh0Os6JpwmG7GWEXsXdcEMTU9+gDM7A
HmYOxTiSNU3mnGlNZ4WVXYKtqaYMGcQcIHvbPNebXnsHjjn16OVu7DWHEle5lXfNL99uOhpua0US
LdkNs2eh6WocNLXIP02Y+fiKUpJKpZVl2Aut2NYegx0XF3J+NG+vLOWTka6kOekW0NZd+TAZebtD
ftucLVXGij3N5nmzConKwXuchPIuue9kST3e/MqGAmanrUdc3Nubn1KYl86gpDcgBWd5qe7Kskth
u0s1pMeXgSIM8Zm7uN2h0wfvpnS1eBvh/7Iba2s872UMQl4M8lOdR1fWdCg07cerkXnz11d9TSg/
+ji//dgwhEDtobQDAOmnlFbqIdNELZHeFFqu3plFPbzgrGQGSWtbLByqda66S+0vKpJ/rZd4YCxO
trWxGaFRnYdsms01SVnjbRlX8soplwrvWWFwBhyRNqlFucU6I99XbqxeN10fX3gTmZv26NqhNXnR
e76Yp2MXUhyYGX0QdjKMEE9DPkXPAo9hTHudGfaIZZraGsgSergFrltEYSySCS+RZLnDfybSzjHu
f26Uzr4WUquxUhrmWvhdnO+cvE7DWJHdFTYZXeZHVd8GzVIr31BUuBEKRbQHY67slMkqbxYn6X+U
MyJqf+mWnCoD0yZyfRUCp0a5bxrR7ZbFLFS/6VrMIojZytjF8+oca/JVvlAb+WfbadzUj4bmSmE9
f4zSrL7PG2mXQWUoAEQYJpRPURUtoaZ3P/hkeOHknWpYcF9c7wp3aJ0dpBP1o9lNIzvREPWHXGjt
O0PmBIZ1wEQR9+FjjGUuhMdTKYSaWQ3Je6K6X7QZf62F3KEOWOedqJAjlfTVwPzlMifFpmkUiPuq
pLrvFlHvlHRJdvnSegmugzElteZe1lryxCBMggq8+RNGNuWDZ/QPBS/v95PkWIa8uRcCnFYjSNZk
iHS/dCBMZ5yo0uz6bikWbdMb9nRVLZYT2m7lXvQaAgwW83Y3TgneBMOovcxovC4Klq7zrF0Wzu6u
eTAbzw4sZ31n6QgnZXa66zztUMkoNHonOPg73Rz3RTwyXVp8vLQi0/a22ZlBbGBlC5iy7POlyz4n
sJ8u42mur1tM3dAJpdXeqqV64+Wjdsc/BfyktPkE8cfd//5VnKLjBDKQ32KokK9g+2nUfycr2mwb
UZdM0V1t4N4yL5cp70FiYISmnjrVPtj1gEQs3Yqxum+wXXrn+r+MPpfvsIaFoS9wbYgSb69f66Kz
OzMz76LFbA5WpJBX6IwHO19lc9Gc70c1Evcc0YbNKADrzAzmlmV0mB1iLRhwrs8vsmwe/yxIYc2p
WDthpM3hZQBL80SYIzqsPAw5GTDW5s8IG7UrS8BS+P3Dr7vFm2G4XmQlcvB/hOedhgfNSRaRhrUY
d7FwjZ2tj/4E/+Csb7t3Jt9JB4KnoeMHbwT3ZNS/2pGz/uqgR/C4K3Goqu6gH8SkhpDR5jdtloSS
4EciQvQp/P2TnZwsuSBr9SojAXujP3bKHG4TXAXRgHV3sSk36jBfT1ILusL+PuBK04oiBEop3rnm
vwxlwqDRJFMykaznnOZKpbTEXM8a6jvyZvxxae+T2Q0WZHvFJJ8JHg0XDP76ZjWsTF50vdj96TO7
dFUdWqhEsOscft6OZGEXpkzMcboblSQOh9KebzPRl4EzdOO17PRnbkk/mG4/vDeHT+YQnkaElqqk
567W91ibnRz0zLKXhFEb7bU5lsuVWmMLoGjVYXR0bNe0gWNmLsUCgFFV2yUros/Ydg5bVLLNHm+v
/ivbUXWTRo3+zhs5qr1eDXCWlqMBOWOBAhda5EmnF88WZjaV8bXdLXhFuIN1gAPJ4a+Q0T3yGgQj
eeR3UQZbuPbOndWnPZvG72424PbnlGLfU7dsk8oiJUt1xpDeqhY0ls32UKPA/f0H1NZJ/eZ2MWA6
ZsbACyQ95jRESNHzVFOyBbuuaggkNvrK0F9o1qVnzKFeVluk0dtRwXohX975hCfzBY8J9FMgMLhY
qxrEvJNVMIrLMm3Hbr6ey853u9ne65JVP1+bWnWuWduqWdK910zvLL8nK9DxuvDINU7qBkWAt97X
q4WB6FQC3ZNkuTZGIUIpK7mhRZRh2+J277zd9RFev1wdTgtE5bVZTluQwfD2Uv08ap0j7OxmzlXl
Ct7hRbkoxH5DgyGrdXVoNacv73zQt4+Hmg3GKcUwKbRsL8j+T8YfQmBToNxd7o7p0QZeF6GBaz9a
HKPV9g49h008xMWZ0fQOiRT2t0ht423llNqB9ovmTyTGbaOCvFxS4EXq//72TmKAj7e39vFXQZ5G
puRpA9yakrRk/5rvirL7iIXnson7VuzIUfMu+sGwAgJbYHz1avKIZnm8iHCMvBJ934YZtjfnsCWq
zTKZKVnjtb1xyXgJbKm5LaEOMvliDjI7wy01cFPhBJGw66tCp2XXZiaKqcl87F2SUjKjB86VQ/re
avx2Ufrr4RCegvChG2SgnSxKQkI/UeNhucvTHPGxIfpzYxwz+B7AtH6TmMoWczV5SN3nviCdN6nR
j3t9ccsg+qjPkTRA4Jb+2+/f+duJxl2t52AEbAxDHcrGKUBlWM2Q9dGs3aVdZny3sMvdQ0p0gqaQ
yBeEMn1xi6rdapH6XqXzy/vgyuu26K4KS1Q/J2NRdSazsvBZvRORk29bsMdgmj3tnZ3+lxHPGgIL
H/MnOGKUVacLSRfbo9a47R1L3LBrDetzIxsHr2v7PfHk2/m8vkmoFLxMqERUu4gQ3s5nw25JmTOq
9s7q0vgRu4d+Y5Xeua4JjDcn6eOVBUH/91/vWDf8s4isF3UZUVDgKBlXyht4yuv1ym3qaWA36O9S
zhJbW0n0G7sp6fNVCtxLFp9Ngh3bpx7e7UaVQxe4ycIJwzaLkJZajEBzTMMsdeR7K8164V9vbJ3D
BoxeCE5vb2wZpxIHvKi/01WTAgQo8UnoZn8eRSQVVkRqngNtV+ueBttTrcsDW0sKepDpYRlNF0gj
rW2Ov/bOWlL9kMvuuYrdHyTdZwGEn+Gdtdh8u9P99R4RnOtQiQHgGZFvbxfKJ15TRt3etbQct0sz
TsSd22q8o9+zdTG3PDBJi53ptET4uf10NwwuuPqoL8mTTZhcwN8pz4iSwyPYkPEVp6zu2Wq6YkdK
c3RexHX1Qy9FcYjbwQiyJhbnXg1OMJgdHZra8i4S9AAbkybxVVupT2qWNZ9YGDC2BR1zrow8Ybtb
xpZ+cOTdDUjH6YovdH41Sx7qxsRxgqwV/F2K5OydMfbrEgFK5iHAWtdmhtjJRMXquy9sIizvjMjG
TGGuon00N+ZhpPm/V6q6u47xNN0PY39jVcvyOcLB7wtOyfiWtsWWlbfb0PKOfUwa5mDGRvBqVszk
gP7vvbybt2X98Suiy0OsyOEdyF1dF4NXu3fal0W/JEp9l89mt/dm4GhD/C/uzmu5baRNw7cyN4Ap
5HBKAiRFSZZEBYcTlJzQyDk0rn4fyDPzS5RGXO/ZvweuqbFLaqDR4QtvQDAC6QfL72ZrDt6fmtdb
nmjesLCmWiJ7+kZH48GLtCMrrA6kGeqnXqqrkp4nDTSU7iLZ2Wc4VukntvzrA400jHMaattinXdM
j8gdl3pNE9WHctLsVQN4BICHKdds598z4nyaTkdTgcOb3rIAXhX3lGGwzZah3ByBY2QPow9lko7o
zKdwsnsUCt+fztefD68XA4k5jXIiZixHN6QDvF0Qg5QHt/XoK1R0kxDFQKBHrYZAU5LqBMn21cIm
Hkdvz4Scg1E7me3Lz9e2XYdwSkzVY2zs3aw11cpFSmdjgzlaVTaukhCxy7NGHfoTYeYRRYypXaoM
JsDFp5SQbOXl0JPd21Vi86qxp4yfJ/TBvlZaNT90dE/0GuGZkWMV3RlV/6AAsEIhsbLOMoE+R6Up
PQxyvfQz6lMfs2Q3l0DDujReOFQjzZJ4a/Ob/Wn6omjcO6HbNrvCNJR1bfbNR2SLo4+9A9Gs8FDr
lGW8MequiFfUBsddNnb9eYkvw/tf9tWiXV6XPhjl/cUX+Ph1qyaU+YgpwSESGdqX+INuck5QYtxM
7t4f6tWePBpq+ejPzoCwl8UcapwBboVVl5K1nyqgbWQO3sdO1J+QRtVOLFv9jSEX5UVKsiQODh/3
5ZDmoCXo2bvZgdWq7ifTVXpUSzxQEiV6NgB/jLXhwGVqRv26bubBt+NRIkVTXI0tIuBrTClMxNhZ
DV4C76kaDftQtjGNWWMC02GFzmpWuh9LKhHYg1Kqq6mZcT9DFzQ5r93Zrye33Hd5cerNjhLAZZkC
lubE54SjdP66bGGhoI2UJOiJcMxWMwIyGP51qFRV7bgpcmXyvcm8FYOBNmnaFPuQru77n/PVmbA8
AfwsUHkoHZMqvZzbDAHdVkmb9DApoQC2odjmDyMx0g16CtqdHPN0+/6AR1WTX+8MvZSWzKKGQ/77
ckS1oPuTCJEdaC/ae3cINwbpLZRe3GxHrdnhewTOckDQtzIRCI5rc15ZYjpVC3sd2vHmaO3QQgPW
TCJ+dDr1jedQH4myQ5PIeNt7HqKzpgMyyQ1Rdu7bH3oYip0eTW6A/llIJd6ihD4MAeUD62YIG/dR
JNPD+7PzeiPTwluEVJkaahnu0eT0rV60roKWuBZb7kfHoUMyj3YcWKmi3bw/lL7EFS9CSNDBNOdg
cHO/guE92snglylgkSQcKpBcC8wKDXJJdwXrijYygiHOo31vmAV+Mpa3iVFEvtZc1D/kKNx9oVWA
OE0FZWUXBdatpkXtygCZzszp2jrS8XASAg2gNeKP1g4LwfL37BefFhKg46X8hk+aQSnu5UIyNSXE
2ZkiI5JuNuJqRbyhuHmKTHZkvPfXMEsyr0OZI5M7qsxyHECeH4fyMCjRj3hwdmPsfkR2Ta6tGFlx
ZMO6VSni8MZQ4hpMIgJWtqXJ+5TKzjpT9eZEgPLWBnI55XFgQPAT/Yqj0D+caYXFXlEelII8O08x
GEilnuzjyr4j6AOPK6/apFXOnXq+0/Ox3w2nso+jcJ7KDcsUsA6hC2sUVuDLqY8UrdeVrhxvNIoF
Qd/NiFWl6s/cchIAtm0D9MxxN0Yx9EFO/SrPhxPl8qP0hwfA8QockUkhHzz4Qmh6fgth6ZTSxVOb
Q9VhP13NYxaUbfJQJOpj1FbguxJh+oldU481tFMyFcsvf7Zxfg0O2oTEl1VBAe3l4GrWgXG1q/YQ
TfF3XZHmBRXw/O797Wm9muMl4F3mmJd0kBk5Wnc21hZzNdr9gXqquzWQM9vMtKRXfA6ksyXiKoRP
dnmu6VG56WIhVmY8joEiRHhnV3N6SEt3frSTMv1QuMm0NbQ0/CS9KvoctWq8hWGCpY6Y+k1hyH7j
dp21Eb0+b+K8Xeyd+mnXjSQgeRFdheFIsbQf2vMFELN1NPFpsLN8a0yOF6hSNB/sVLYklqMSyER6
5/M8lZdiqqH0RU5yN0xwHNVWzzZCb71VWCNpL0T5pa43pTwfZNxuB8esL6LN+3N4HDlA9zFVljxs
DxYMhYNlGT0LVnK8D1pjMuZD7cXfDOmOwG0VdZ/lXowRSY5VCIk8yKQk1sdtGKGiH4n2c9pTJG6y
NP5alXl3OVRNdeOKLgwiIVrcQoDQDolrn1dF7/pWXgIlFAClvcGC2KojXbjqsQC5NIZQ91tMyHfY
dqonXu3VGnSRcLMJ58kaqSwdrw5sJ518dIWK+tPYLUYCyk0Ri/D69ydwUXGlW0fDlkzlaALtWB2R
1Gu0Q59NSGrGAYqBgUJ13BbNxtW6W+EulsHmNubYg2KxGoriWsu3RfQQtVdFgeCoIS/dUVshCh9E
3S5rujtMu1buCDcCpUc226oyxgeLG//EQfnG16cUCyHE8DSOK3jPL7/+KMdotr3OPfROmftOmUbr
xi1B85lYtZ7NRoc3CJboES0L/L1WOr3BVYMfwKVZt+YK+VNUm6QrMGgYZzyPxv0s3G+D51Rb/GW8
fU0P+2ZQ6Sq4ipp9Tz14/NxCA7iuIUJz0KK3qevjrky87MTdfST6xJm7SJ4vehvQfMAWOkfBi5aY
I8hdTTlMqSE3oVF29IOj62weput5HqrLRhHeQ2tL3K3GHnswR1ofxnqYcZCmHRybqIyqKGHANUGr
dsWRktAymmwfL5TMf38RHcU0PKuNnjVyHUQZ1PCOJfqctHRaFGr1Q6koGtXl0jtrqhmlLQUk9P9h
KIqENDl1QqiF2fh8v0dynLMIbMcBow50NYY623ogIAJMxIbD+0Mdx4+/Xov30smoCZ+fSEnPzpbJ
6rRx7irjgMFWv0vNSPNzGQ3UidRzkt6VaMr4LHPTaCs176HzpL7z1LD2IaDNvq6xO9SkPBE+2rzf
i5uJqYY/+4t/RlHkKHw0S3j/FjyOQyzGn8TSVaFvBzu8wS3ilJjUm0NxCfNBqQbRx3o51amlCscC
eHCYtPxe8VSY4EVs+4izRSsH28sT2NI3VjwnkEmVeanNoMdxdB1GZsmKnwvv4PVG+dVWcF/VIshY
RWwOyIcCdfg0jTpOnrEodigJKd9da4CAFgM4TjGjTMR1JaEXguP6qACqPpvBaZ4hR6DQaysTeWKH
HuWsrA4KHrSSaA0vnenjguc4THg+VXNyOxvoECizPn4ztMrYgQ0CqJ7p/VlTxNaJqOg4NFxGRVcB
NBa9L8Z8OhGfrcmhGvB4G/L6tu11+ywp6TflhV1tZK7IK4xg0o9FPxmPHMuVn5ZeczXnQgQmsLdf
n+u3kJ3/O9jmf50G14IY+Xcy/u0juvp/nMdd1/7xWHz/48OPIW6fAzmB/zzn5VtgzbiblvCEk4Rb
/m9RLv1PNPK4t6DYAwtB2u8fJKeGGvrS3cYllyCAXhdb829ivvMnIEH+kXtvoTzTr/gNIKf+co+z
jOwF4MDRhusAzPzjAmVSxVKLyTb8ROmSS7s004NRGKoEEh3p1wn2VFsBxGpvlbEWBZpdAE2XVV9/
0SSBEn400w/cqij1IwbxrUQafaOiM/QQS1mUSO5a8oPeaQ3wZFj7OeJNXrNvHJg0K1tT7covBJhB
UtjmB0lQf+JWOsrrnl6Oxjczi20u4PFFWu35XeHZJUIk4zT7WDKGn+rSsa56eFjZqlKb75maYkvq
KajpIg2unVEWMW49KMkaHIGw+GpW7mM5ds1f/fHf2jf/bTvCYdn8+4bYND+Kb+KPbR8/Fo/PN8Ly
Y38Bmi3tT7TkwGItnGVoIUtj+q99YIFb5i5HnWbRBCTZIwL9S0DA+nPpCD7tH6rMtH3ZWH/tA/Qu
EJmktk7sT42Hrvxv7YNFwODZvQoOlHYHGB+a+9QfkZQ5CoPrTtPTuhitVR0henrWc553a2m61ECA
/JPNSL2Bha9n1pTB0KjHz0YjzH47dmnpu+EQEndNcoxpktSluq5KNZ+QYolov7lSMzdUdNNNnHRd
HnTWTMgI+cwM2ka63ipObWVcV31kPwqpiXTVNSK6alplqSwjxV1jaNhREQ31SuA6rM2z5vdyVs7K
sWl/em6bPwxVHperJKw6azc7mMuvB0THMSLN+1BFbK9Vqm2T9HOKTSNWr7c9rY/92A7ttObwaj7j
vCK6NTph9g0OdsaNHaVDvstlmXxPFYygUuxWP3taNIyriEbWp0jvCO3bCakEEL3jBKYOrY5VImr5
I9dLlR6kC1OqL3XxCVahe7CMLOdUKZ1Zh+9GpxAjQ8rM67K1zHsEnHHQMgGsuitvVPLvmh4CyFGj
znYfWqr0tR8qpi0CVxuMu6HAKnMdOQ5lGXW2aAmHOZqo686e4n6FjxrerMulHV+reRSBTPfSHGn0
3Oj5imKYYB0mvVJfpq3IIdc16dxs+4KWEyTWqN5T2Ky/0xlDKVaVRlJvGkcCgOiSDPgO/DNdBqDI
yw95PzYwLZO27feIE07dqsfMPN/jdAau2Z77elyBT1OsbehZ6VVRDS2fU7fzCqR5gZXsLIruu4BK
2lz0aaSEZ8iYQdFSFfex0Efzuw3mIl/Rs5YPZqJEHzOMW3gbt8hhJFYmVmQTZn344eY4Q0Tramzb
al0hWXBpOrX5IyrqIr9KSXS0DTAEQpjVkE/JfdcarQm9rLCytZIb87TSe+Z2VdhxeqkJJHRXMWep
sWmzqrcPmIXS1VEVWz3zHIsQuJicKfFtYWN7gf1AJO6aMnETkiJN0jypK/bZerD66lNTqDnC/k00
fdVL4YbQdacYFmAMFTiHZ+nj+tdNqya33Rvqa6WCPNGc5TcaXufYLnrlqJwhGj/+bLrQi2lhU1R+
7BrZLV67oeGc5y3gmlUutS70qbbCW52zwg6pq+dKvWraAadw9NXwW7O6DHs8LRMdNHqnCLs1IAaa
mzhKR8l2jsr4k1rY4kddOHiQFTb2aJDWVKtcNcYT010Y5W6youKmo6M8UdCuK1ZTynr348UrzK9Q
rHGDaipcw49B7wpoqp75ExMR/Au0pFNsLAFdvb2wB1E8OlqLWvloGs1tOhpI+Amj0WHu4xY9r7FX
M+vLHjG6KdDzKtR8BXcEoOql3u/HBrtP6m12tNH0So13k1Lk2ymxqsYXmTrczCWXXSWiRsFrsHM/
AHALG7gEWneXNbkAKKkb6V0UeWm6GvTJ+Yg1mUeVLdOvUepqLhPgo2tyrL70eRzRY0+G14Hf5PmI
L7BAgJpNW9tfOCHjj17XTo+4Y7jumev1UbbmpOaiNyY0l9dhGtKgcZVBgObX2ZsRsGbAWhVXbq71
obnOZYrNh9ogG7SeFcsLWaKjq/kY3PYTNNPC2ZHgp9CnsESZ9hnKgoOPXdDiAj24XRbQfaQR93R7
/dYN/f80sl1yrn+/yH9Fthf9t/jFNQ7Q8p973EZ8DjwqzSzVWa7zJSf+O55FBx6lKBhJOipzGqHt
P/e4Zv65FGnoQ9jm013N7f93PGv8STPeg8gEtI6WEWP9Rjz72tuKQhmhIhUTwmeaP0c5ayMRt67w
KKRWYmww+oi9oJ0UJBiIYcE6Wt9w5q5v8aPoLjINR0uqrG22TWV5jlRdgRGyZeIR2DnypphrZNas
3JwfMREVF904FhezrSb0a8q6Rjk5FP2VPjUXnL/mNaUO7xEfkvg6kuF8UOKYFolrifqylWzd2oUz
j+tjq9yEdSu+aLlUNzlqpQXhQD08zG6BgInaw1rPwnw3ddGvYPi3FvV/W9iJluF7y/UOY+dfKdga
sduy/eOszUjIXuZiy6/4KwZ1NGJGCqqEjLTDAAnzT3+tXUyrWDLUPyn1QOanZfjP2tW1P2k+oeZP
yw6zDAov/6xd/ollhq8AAh6/srvfWbtLM+s/lR1SL65PU0MOll8FV+AYay4VSX+2Q09BH9PuQeZY
sGiIwfh2tjhDdfHPoUmqB0Mr2bz/7PHrXyM853e9LN79NS67liYEiBFQuy+zJK2vNajzjDtgKnlI
AEzDnSf0XKHhOQTvj7VkXMfvaJHZLTwZ9MkXwbkXGZmu9sMwSEyH3AirzxzNkNbW519r/V8lrfgi
r0aBPAk5gcRi6R69HKVtTYAwGqOQdBButzlitKGW7pB6KHDmnvILpQwD3dw27Zifvf+GL6tCT7Np
q6pFkMhKIntZ8oxn9Rlr7KPZzRh7siwjcAT2dsp8iR1svNGbWAuaClnG94d84wNyeC48ARCoOGYs
k/5sSMMKkdNRcXIawzpeh8UilO0m89qqLXGi/PTGzFLrApyJuQXq0McIXDroVQNcHSGNtoqvdQyt
fG8u4rPQQg5BaeUXK1XP3Rk2X9Yhrfv+ex7VY3/NLZfI8pY0zDjpX76orbQpY1tK4LlZ5uPsCCJT
1sQSg3B3OcgC39Bnh2413a44mSl6d4Pia+64sgYt3yVQsXyhnqzJvTX/hqYBf2Vh64DKXj7WrFmi
RTQIESEz8zZ2PWdrui3VKooREPj9KYAVvKjwAX3iFFuW37NvrdXJGGdmLDZD5JXn5RBaXwVGD1/Q
HbXu6wEJUs8mlVST4qxPLxScmNZGHyZBXE/1Zh46pLK0UJt/RUz/uuFelZE4u4DSofcK4IBP81SJ
efZYbd+YkQXWdDNj+ov3XObkq0mVbunHlacBUnUz9w4avPaBCN/ATH2UYo03OZqOeDPvR31UPvb2
xE9JYnS/xTVqDYGhwsKg1zeyMJzQ7/KIXptrXsSR8jVP0Y8WgN2IHkehnyHDXHy01TwtT7zak2PC
yyMLpPkif09YQxf6GJScOqUAk87XbWiMbqxh7s8dL8mR3yhVbKnCUqg/p7DE51ri+wUmuFtcy+Sg
r3Akq5xVAyf/Ekc+q1tXQ+V9hKhiS7+O6DQGmiFP+Uw8ISaPnhfEBNKKlDEggB0zwEK3743QssNg
TAvrvJhCA3YoqOAVyij4N+M7d2gzoZXrWjeje2EQz4g8A+4RzUTSca32D1AO6dklMlTSlVaHWKCY
RofR9KQjWD2mLeLqY8ZfdLRa6/WkK4O6okxxW5XzeM1vEDcNIgfxSikn5xyoo3WNVkV2iDOy9qzY
RLHqdn7Yd+a2Fq2+R+vOOsR26E5rrZ3+iub/dW2+vnJQsqeRRmvYRR/kGDhnDNZgRYYZIngbD/dZ
JWFYu7V14sp5exTYhgtsA+bN0dFUzSIJaZGEgRe5aOvo8kdZ2e6JA/B1hLCI8vMusE8Q4D+m9OAE
GM+1NYb4udsdKlyz86nRjXwVRQUB74DaSF+NzVo2hX7iVjvmgBOcUGTj1KJM/ES3OTp3GmHHikgM
cChNSW5eWEhZIfFb2oHeJik2cY2l+LmmKiAuQZRROVHROENkylqPzuBcCwpfdyJV5fekDS/qEQEi
wFfUTNIia+5CPVHOB+EYd7MSVdQ8ikIclLTIv9mZYl4ZlZdcT30abt8/Td+YTwBq5oI6BCEGze/l
YZq0tOxi4ArBYBlUVtDOWIsxRYy+aYtV5NxjLyceAA84J77j61uUdjUdHDigFPdRan857lQZtawq
FWZB5Q0bc3S9WyQND23acaQ74DVYYB8A5Yitp0zpicHf+pSAVSy6yy6oWcdcrrNnZ3WKRYFiqo0X
lGnVb7vGFOsQkYQ1+v3ONknr4SpT8nJVSST9YPFxqWpWupkz1bjG008GdeE+pE5Y4vAO0dzUKSCR
KGJiVZp2gPF8vc6BafqVWv2IDAuvwbx5xL4t/NAtlnzvf8GjdtgSEsADNDmdaVMC5DqGbkXTpA1i
cJygjnTnMKeGswpNLz4XeaeRoo1OtZPI2PhxF5p+ZtXeGYL15XWGI/b9/+FR0MNAYGPhp8LYfDmv
U4HWdkzLLRiatOEK7pvHoZ+pBBp9i4CDplw5Aq3Z2oxIB9tmWKXSudCMpjuceBCdgV7eAFRwOOxQ
CAVD9UoKyeNrIssneJC6uSh6/WyeLfVMM+wYtx2vW2V0ldaZEV1QFTZ3RoVCI/DbzK9i/ZRv/Bsr
nT4un4kmFziN48tIGDqKdgQMQd2Wxn0kUvfS5oA4b7WixqIocjAr0x49bL/PIQnWJ6Qe3jiUF+4l
p+UiifLkevN8pVMH6zDUZXRUJMLLsPUArOXISj/N929l1v9Py0XLNfZPKvlKxOZXueghLr7hqf7U
Cu3Ejz+2dIMev8fFj/Z5K4hG5j95OK6AHH8L04vlCaVsgbb8p4bE4kNglpbpU67NJ/1bTNr4c+Gz
Q6RY2EXAEv5JwzX9TyAD3IgeZzkkG3hwv1FCeqUlvbBJaReSnXKV024/yh5DT8Eqbm5TXxsKG8MZ
2uvxyvaGtlxXHkXjVdKm+r1iT+lHTxBDrQS17euhy9p7tasJR/Uc2a9SDzek+m2yhQDsXaIvsguL
xPN7MiXVr3C1/VqMY4g+phQPsitzGfTga3ZJq59gDhyhgDkieSFqGxTk6PSS5x9dN/AjuAWSIvWR
Ymth1bj5tVmNdIsSQ6wt2UJwaFvUJb3O9FVZZpdG05pQq6t0Kzg7V17tYeYbxZdlat0jWyc32SK3
1QvtPoW8E4R4w+66oml3z1bTG4WJ41Sa50azSGMtQEAk8DZeHqjIwquWQoHYlwa+0t04T0E05g/j
XAzrOK9LWN7teOJ21Jav+/zwXAZ9OjYRGzM4xI8mCy8Fz8ALOfHxO9Tv00Q+VJj1rkDDwil2iEWs
qAomvTX8zPXGTdVDUHz/tV+J5S+P4AAuIclFE4RA/uV7OzXZkTPwCFXROIFtCLyETa34NGkGrAgi
r0u1RTdQYB28hdOjLNjgJeXoENzDvPFcxNTXjSr9VuWjskoMRT0xSUcs46cVBf2GxYSkO93ZY/mn
Ga+fvC8cJsl4iIfLHhnBBlo56tOgA2HiNuU6S65QioNiP+313L7IjO+G7eB4na/T0PKlvlWifEug
sZ5BWBpOgfL4Z4m4DQZD1eRwQSqb2LttaNm9P7tHfd5lM6Cx/iRNgjwNcvEvJ7eGH13kyBH6lLg0
xDIbbJALYlkvnUeEN+fq7P3xXoEQ0ENEMh8QNWj/RQzlaEAgSqbXe1pCpMTOGd3sPC7qb6M2R7sS
j+kgy9PwEmWQr32XIFRY5lOAzoUXuK1tb7twyE480OsJ4HlYVgAn3cXd7ShM6T23QV6S5/GaaVgr
AlHGXIzVjgO29KWC5PzTBPzW9fhfV3he9C7+/eK7v/3jIebAK96sOC8/+7dtgvkn1BtyToJ8xFKg
q/3nprP+XIISuA3QnVFQeW7J54L+AdEK/pwDWwc/9J+rDrc+CiwggJ7sfSyMNH7jqmP0F2cdjBDw
Q8aTvMhy2x4dNArVgzEq9BAV+WGjx3Ir3TB4NjFvnOFLMvH8OD0e4mi1EZNpHgLSoT8J81Kvpm1c
cUoN3u37wxwv6l/DLLwaxHWW+uDLXd0pQxp1qhr6YTZuSjO/KEvpp5b3oJT9if3z6nhexgJsjOUV
QvQwH/k6z6NKDx5Trc4y9PHePRdad14CL081bM9D1L+LdB0bw3kpoy3MlX2cyw+dNHcyMnbL7Hqj
3NJLP/H6yywezzIBC8fZIk1BgPTykcAKa1k5T6FfCuWAUNhOjBEW2f05KA7Kzu59lE0nVAFODbms
rWdZpImOBHVwUsRcjT4WkmG7eD0VPc3rBO3uaGVN3olA5q3l+vwtl7X2bMjOhQPd1Lxlhd9eooq9
MNPd++voVT65fFzSN/o50FcM+3ghJY4c0KEDTuCG5fWsFl8K19wpjEWB6RI5nsvB7s9bBPq8rrxW
TfPU+JwVr74kFZ6lOgC8gIP65Ts2ptXrKIGGvj18qUzQm13uyzbbpYV34YbxXkbxPrG8w+hlO3Cu
96LtTpT4nxDEx4sJYCHMl4UAToD38hG8ULqRMaCEJ3M6KHPyWW/yi4riEq2He2SI/RI5BhWDeSMy
9qaGdrqrx3sXi5VeQ3UcLfAIm7mEjcdSuMi8/jxFS3xQ091QUYnvy+v3v9my314/L99s0VBkWx7t
/bqpCtsUJZ9M2pddi3aiAghY79fG6N0qbXtOsfSyUNuv7w/71snmUr8B1Ene8arykIcOG24sWI3F
+NVr8uuqHILGFof3h1nymlevR6xF/RKXFq6FoxVhRK4WNl0S+imWY2l1XZgu6teo+1ZduVETa58M
5p5y8kZNlYvliMEWLUAd8AKrhIuxyG4g76IsaK2UePYnJ7qx0zFAOG8FokxA3eA8kuh9J+i4l9nO
q+orxKN9e5Y+ca+vTsZe1YaAwaUltu+/G7ZUb73cguZHqGiBux59O9gWbqp0jucXmncnnPxan4bz
yPIubeiYWWj79EJSuAvDZo67s8muImjaj4heBl6e7BMDbYcy/jxNI0WNMKiosY/TVc3ywy5kXSFy
YYbWelCkWIXJGDhNviucYZM1BickfPU5OciGdQmOC+vQwEn7davJLaZBu0kfAmhFftRG2yK3kLIc
gmUmVQS5Q52TdSGVtONXiA/BVFu7hhmN+HvhjR+sur4K8y+1M30QRnuW0HCUurLBFfMgR7wKLG/2
wxKrtnRI0EnPLzxnCMLWWnt18hmV4WAZ0MzLa3b5RS+jtYNTSDRlfmdnn2vZnSNh8H00lE3bTts6
ttdSJPt50vfYJazCefZVQ98tTTBLbR51M94DpLkeYhx3CPeu4AhfupGENSC21piflwAgnAjxLK9+
VCrDWFfN9EEf2bam+5Br8QHV8au4Rv8Bytkd8pdgoorsOvHMnWfitBOJoI+6K9dVaDnF313kSLiM
tmUUB1k1YAyqf4wTvihQPvQPVkQjKGB4Qees7T4JrK1lXKaNuxo4PJaDpLR/CuZ2OXeXua5kBcsQ
UP8XDm6Ulwv+yrC+T5G5A9SLxMg87Ry7OmhJftGEmZ/Pzq0yjudZrGyaQrlYflc5zNtobq+8VOwd
EQZtl11MQ7TPR0jXjiW32JrexbzHEIl9C2xvcWjIlfk+NKxL22LhKfMZ3YPLLupx+US13pu2he5d
JJjE14p3s5w6SqxuI824dDOxxSMiwEV+F4HOM3txGIuhJCPzinUzTl+B6m8Sd1j+rCoYnuup7c+S
zLuljHZPbyaYQB1zYLJA0Gm8SGp1W/XWKnfYt1p7BvYKawOTDEvslQ4SeZrsEQcJqLOfG6iMaa30
q7A7ywYLB6TZb6G1UYk4i6P+EJrJ2q2bK7o1QWlK35CZH9W5X4z8TMQidMZuDcjnW1vkEIbVEaYT
6oGtuV8+tcj4f5pXqas8KEN3NppjgCHADk2mdVZH2xYEnxlNGyr57qpFnht26Fk3RgeC430qZ3rF
4dMaAAuzl2b0U6bzttZxZBGz7+jRLeoVgZlxu3Cx2vqdqwE105K9hREHAinbZvk04Aa0Jv7c0vkz
gXXmrJMhz3eWFt7n+nTihHrrkAf9sVCxFm7h8XU8N7WdubS5fMNtrtANoSmJa52ln7j29eOqwxJ2
LDUt7JYXxYBjHY0kNLOqdj3PH730p2AXN+jERBmFakv6rWbuY5nv+qUQJcs+qJXiOi2iT8udqlrh
R4GB7aqd8oPtdh8dXBVC1Vonk/TfP65fpbK/nnLh2VEVsxGheBkZdPilFXnoer6iSQtNfTWDTT5/
Gy1zl+jGfuK/iqftcab4OhugUK1p61B3WkXlKdvZY+lXWoJLvQ/B2iVQAmt2FKToVjZmRmZ7PlT1
Q9y5d2Yxf+1Tue3y3LedLtCN7rwY68fYAerpcFhg8vP+dLy5Np49wtFsTEOu5C2yWb5lTB/AwSKt
UFaPCZW098d5a3FQqUDWBcV92lXHJMchq2NF7wzPhwP9uVLNS2wVcAaxdt3sPe2RYggDx5F+zzFU
G+KTRLbRA0zLKeSFzZmiDpvG8y7KJt7nPdtW9KdKVss9fRSDcX+DrgIUAmH6uP9vR5KWf6NR3iyx
NJZDIBoOHnAicFdXdjZsFkOaXvHulQjDnpzr7f05eiP/A4qI4h23Bz3e45KZkjiGqCfVowX5ZWrB
iYf6t5g4KCtOpX9v5D2LeBAF7Ke2wnE7WakQkEiz2vP15CzvjcBOdD8JXb/S5daoTE7kXwr6/9q/
pnXz1uSy+WEJcQJRk3657TIbW9cuZsjKJBDj4ugta+2iKrgEuo2mi5VT4yXCPy5Z5+LI0xtuBSMn
3S0rQpKUmbW1l8YYSHPYwIneWajg2nZ2MXvWvp2bs7aLPs3xhBOLukVNPKjHIUiQU534mXwaAoco
qImiSyRWL/JYecD77nZKRZDU7ZUmk/XgehdxyuUnrH3XUJ6NrD0+4fs2BxXTJDd5Mq6cwdrVdvJF
klXhfvKgZvVFw0MvP99Nw0YmIoBsueu4bRYtY8PtgxGVK2USn5ZorGc8TD7OrVoEVdadDUV0OSUJ
kuPdlSnDYCAKlLOJ9vu8dUmzl12CiTr3YXOlcmJ6mblbgqVx7Nfg7T9FpoKd2eKTlOzpTP1Ejmxn
kCubaJPV3nzdFwhlpAliRhUhYtyiTTYES6QFCj7oUAkpgDmFQgmEqhwWEqilRVtuu70pp2+m3p3P
0fRhOb9lY+5D/Utch4e5ygIi3vPWS7mjcaZfQpFwcC+QOzjLpksg/1+0PtqG+MrVZfigtoTgtntB
GWItB+ATfIdw7taolGx6L76JiD5rol7omEQ13oV0zFXWiP1ooFPHHA5dfQUJ4uBJsBW6t11+Lp4J
DLlRVUQ7IENcKh5/RuV2rOOfE/NXJv157t41gyTTs9ZULzcdXAjswXCokXhPpDcp3UL6NIcZcYCm
I34CjjWqcrsEMmbiPbgm5ud2aFy2i74NnfSQfCT0uiunkB+GeDg3Uy78hG/KWou8YaWm+YWFZLaV
X81Ockgagu72C7ibNVCB66Vm5IaEVda4hWG5H/PhrJLYu3ALdSb2znF6M8t4HZXjeUFyWlrpTUHC
mnh4MCkN08YPiyEhSK7E7VILWdaIPeGfxDE1jBxPrMHlisXj70w6uPO089ZUc9brGHhmd2ZzunYh
6xNIsN7M20ZY6+XbNEof2ChYO0K5dUomCJYOroM7a0p3WkMkN96xpe/fP+xeX34QD+h40zkDi0F3
5KhDBYcp6Xl3j6lVbpd8YJEFnIkql2VQJOYuTqNbx5m3sSm3bUgYaHgn0tJXBy6PQNESDIGF3ybM
rJdnUqnWaqMak+f/D3vn1RtH1ub3r7LYK/uiBpUD4DXgU6ETmzmJNwVSlCp25fzp/SvNaIeiNMMd
Gwa8hvEC846GYldX1TnPecI/YG7iD0WHy4guQiPfzqfO/fvb/V1h8ofTZW3GAK2B8AXOljD448Uw
2pOKQopsTzfSvYQvHlCNrhFJG19b8uJpC2l8i1UCbtt+TRxG9v6+jifEJ+Lraq7xBNfUfVhJZ0M8
BhQyQprGF1NPXHuKTFcvKTmJDQrjMBgqZOqSKZ2lWbKHjNKLzl7TnPXhUqRVVQQNztgqM0UBhCtk
Yzaj2btrs2sxycIw8tuYFV51ox4iP5Ehi9MfwJXtS0tjfqbtDY3+kZVcU39ct2wdsBLnDoOcBriF
iLtRLHZN8j/rmCFHBVRnU2BkuzBtix5SG+VJlMnOC2XGOXKtQHNilKZCopkKouByOtMb8zh28WOh
JVdSVl52zakQ9hT6jUFRUREv+5NFjGWtInY4q+F1o4Q3Mm5hBdIexOFvd9/NVNSFdCNx2LrqKb7u
1UhFRS7f6nr3IjXxl3ky8eGzta1ZVJe22e8Gtq9EKwKrsOsszUzoL+FNaRqughSuiGrE7rPoodOo
CKkci6GosEsbfCLBPkpOG4yu9qFdXHYGRR3I1X1MsYZC8uVYDkFUD5PbRtF13ck4bAVaxlnX2Wdg
7m/g5u1pmV0pYRfIS35Wy9oeMPfRpp7OJcdf90ULfE8r9O2kzB7LbD9T7GsmW5Q6ozeGoKviPRIQ
QdZE12uYxaPzTkHqwup6eHQNRtSV5H37cCfdJlOeiRwXNAs0nFHn207lUFxWF05+0CN1DNj/Rq2A
voQjCkqa82qZ4Pl729gpcSth51ZrW4CktsBgE5LA1z63KoSneLl6iCOxlOGNOZ1r9uwZnYGRUPGc
ZfZN0vSIWOZXDJ63VleerYV3SlBeKKQqtDLjJrdx3pQakUnLvK/m/AqfwHtDja9b1b6uCc4+YrgE
LAbAURverSV2nOaZO+HJJTV9gEmLp06ouZto6oaRb+aclKXh9ojO2BW1dSn5QBp3MnUyrqRPJuyK
Nd9mXMWEnJgJHS88lIq2p+W/zy3ztm3JTuplOs8sPOVLyyrcFDcVzvb0k1MMcaClJ69nRHJYT/qm
iD7Indfm2LvIscKsGLOQE2KX8q5X39HeOqG/ZnnMasmOeJgcvAByDq1enGV0J/4+VP18udVBmZwf
OBJgl9Wb522HWk7MeNJwi/SkvD+s+UlM1WwXxfO60iscN/7+cr84CHS6j7YNEhjoPmOJH683IzkJ
3wHhh5Kgn1NgN4kFrmiRsTTDqkTJnpDuuRnt7CyJT9uk7d3JSa++fYl/NN/7j8Ff/nd8oNav83+Z
xRMI9Dev6yd0DHZ/z8lqnAI4BvzS7vXf/vXbb3wfDdoYPKHoCDSOERglCx/2HQTD/G8d8SFqBG4D
txqW0XcQjPrbN2zKG8bJvxOp1N+QC4D1ALsFPBy//E9Gg+9XMvAbBGhAmSMyhSbae5x5k0eLYoSq
4rVDHfrGrDpBF43aoYyiemelZYfql/GR3cFPlQ5XRe6IjYrcDXpE73XPkFRKAY2fFK8CvvcQm3mJ
5SHkZZiTjnTmnLTyApunEwbEi+s0eX3PF5dvGl0Pdy1OHgfDqSuBOdxjOOpYktaZ3buy0oaQh2Ts
iPp4YeA+5gpKBAbaWO0A7XogH/aXQu7I2TPzru+jCqsHTGk/ZXlhH6OTbn6xHISYvL7rsGXsFOU4
ZTan7GyawWwPqKsiGRzwQnDgHssx/GS1ynLzf2qX/aebta/17F/P2l1gkp+fyx+3Eb/x5zYCmY/Z
O5Br4LTIXP65jZzf0K0BeLjmjSho20THN9toXRoM3yFyA2Mhff3OR4TuRbtvnUmsvR1QnP9kwM4m
/uH8gdK47kQG/1ivQelauwlvRpZzIus4Ppuqt1gNSeppbLCFNyOQjkiOyRjyqSYuaVYRVPC53WKR
Py1gjw7Q8i0HQ9MamcrIrD2IFCBCknbQrhKAZ+6iQMMR+tgWsatXbXMTKUMT6EWI99GQltZWiR2G
hoXial+HQU52QKZCwy9t9hMelP6QAog+dnGC95CViZrR0Cdbr5ua0cTYWr7cLl62aNXWaem9bSOt
CVMvpckTU4XSeJg6fKPevNXL38/ktyy09wXFGnCoaBSwf4CT1+j1w5NSoyp28qJUvTIcSIHCSwTf
73TSBsbpWR/8/930/Ygx3jz3nw6lm1W6xu/bDu/Bvv1xU/GL3zeV+hszUdq8oKVWrY6VaPX9bNJ+
Q3IDQxHyUwNZlRVM+H1TWRgTGms+QuA2ZA61PzcVejarcjHaTqS1VK3/DKH5fq2sSQ2VL+h14Gfg
SN+tFRpQc4bNBcdEHVpozOFZPT1HE9pzhYP5cWtgX0G7q0ke8vG0VgHmjWpEnoq7mpcyjaOpoD9i
RZwG4WK9RDlItCZvL5VRFl1fSl4J0E+c0FTwrai8KpGG69J0dv/5GvzPFqs1mW7Dh+vr+PzcdF+K
t6vrj1/8vr5YRAp0MBRXNALwD7mP9puC0S0+lsQBArDJu/++vuzfGMKgVQRhA/LDCvP996DNj/Ab
U2Vd4YNXoPc/CNo/A3xM8HGImsNqAubzE4e8DqtUz0pD8wyACy5oeQaIRZCNqUikbnDTUPGzcnjq
8MTG9K+47Yt59Ko00t0sT3J37vN2s0gWCzGDGfPmcf4iTH7rL/9Y0aBFS4cdPXmQYfT+foyTY06b
uzAGzauyEX2Rdii2RiMf+nx+iWv6ZNDHnySSFBHny2VVNQyKEGrR8/J+XuR5Z62+hVB1msq+U5RG
FmjEC3o4RyeidrainHZCT8eoONmoDIatZ40WzuHZULtNo6WBF2V67jqr3yOZWem2E205PM9NO8MC
p1pmSJDygVL2D4nBf1Rm/KfbLtScrN+/Tm5+R9Af2S5gCf9L0DwDpf+vP+yb3z/h+74hLnM6ktLI
oNOBe/Hhf8bldTNxgoKBQSFuhez+uW9Q/WZPqQB02HYkT99zHbYNcRnl/tVq1iBF+if75n3JgLzZ
ilpG+RgkDqXDu5WZTVnbTRweHilKTEKjAM4opkOBLok9ndSNViTTB7vh59HYulW5ImC8tdw23hXA
moEY3pQ6mpe2aCpZrX9qAO6rWay7Wjm50QilsRii1G1MpwB1T+NwynEj4ZswT9I33ddEjhikZYvj
2To4bzmJPb0pzgDpG8GbV/uLrfsNiPR+68L3Ikhhp0MDd32Ab5JB1e4sMjhN89rSuo8yNAunwc7P
bDs+lg5GfRU0ypp9aa4b1Kq3qHcWm3QKGZi1tiwMSRsQicoUUWv2S5bUtxblvosylHuyahTtjV7z
VDutvXSR0P7DAQ1f1W4TxdaetsWEtwHTB2MsbG/VbFUr+AyK/noym+GqLowdjqSHBmC0liSvpxCk
DV8Ko/g6xEKxNPxvD+P/6e28rmxKjVXNj9kfmcfqhPvXm/u8bL6WefYHRvjtrv7lB/2+x9Gp/81Z
EfWAf1cptD9Tr28/ARkA7xPHUloDf+5wSbX5pbVjuM7lybHekGNogXKimgYJE6BhDCT+0R4nwLyp
ZxB9QS6QT9KRqqA3sAaMH5Ywqg22jspA/NDv50bkon1cPqgD3hEwfr4ECebbXdIpGv63C5fwgK0+
D4/5xWBxpdErPmKtk4/+3c28J/rkFpNcx+ZKpd9sL/Pf87u/nNv++ka+kcaRBGBcTNx9eyNR0ReZ
Ho/xw4idjejPsfUJ5NvqPPkgrnxTaP4zrvzxxN5c6F06rCuTnVbqFD/gyazF/mkRVoDTnPMSB7tB
MHLYd/vqEF72Xir63ew15xpzTGF6dpDtqD+DkxMo1u8b/K9v/5dP9823Wn/+JtrlKbOVJZ/jh8be
MrHMtkH5xfGZJfqj1zxP98MTrqum8tFTX1fg3z2MdQW/uWzchKpeW1xW3iteczvtlrMUVslDezcc
lH0o2suWFI4EZ7//CKih/OqW0cZYk9eVG/M+wEu1lJp62sUPymc0otGMK59Kt/9k09e/RadMv0AB
UCUCi+zlTWD5xdHy49H7+wp4e+F329JRG8QJlXWpzZQsQmnEcv+53P79Rd51m3++yrud2WrgunT+
8YC+npWI6hO21LTSsmS9ILJJwEkTyR20Dw75b1YD718pmQU0UdUAjPXte715pUOCvBz40PhBP/lN
0XZBFM2LP9pOJSrKUfogGioXlnl1MjAZnqedJg9AZBuzO1iKlLt9YqGgOODOLceI1ueKfu500Mqy
ybpJpeZJWgnNJxtfg/CEpLSyYvukr+VsxVurtBy0w6UkmDTVy4r2YZmX1leW6g99pr/eL+su/bu7
fBcuCiW25klW4weoURfdJdiG68RVziMx3M8vyidNlB+BdtZP/LsrvosbBQ2dYcB+7UG70W0XlQ5J
6D72lcK+kGLXfrTVj97kR/f4LibgvdwMTa3EDwhTPtfb0MdNt/enID+Twbi6MOKHy0UwaPInoWDI
lXsr0td2h2yboJaH+MQWi+9du803/Dm7kDz18BFj5VcBBITjmkNzAEPC+zGALPYgo8vId2zOloNz
fvLSDwA9awn703NfnWlwsjRQKHqPXYPsWWt6kyQPqJ245gYm+DG7Lq+b164Si6hdyf9MrVnf2Z+W
Q+zNF92DAqjKT566w9wfOzswd/OlekMvQ1Tu/BB5oT/hCo8o904KlJvpktQRGvwXSAqfANy/NrqX
Kf4VBJXL/jW7xJNLjIdZICKoiujyeRQfofO0XwXCt3f4bi3nca3IXSzFDxjP+/Fu8IoLSSxB7ZZY
IHmyP17Lusj28Y2900U9B4sbCtU7BfoLfmxu/CQL3Bnc+gZksQBT9tEZsQaq9wv/7dd794rneV4K
XQnjB6ACZ/Nejt32HqzUZth2pUc/1O420x6/1jMgJpfOGRoWfx9JjV/tg7df4N0+KCBCyANacQ+Z
qM70ffwJTbktHMrDeJm5t9Y29aaD7WXuQ7Nn9uGui6Le1263b49x0Bymq+Ll8vnzdJX7SZC7qfvI
mNrT8BnlacWTSI/lg3rdHuhnVcfx0H+wjVX1V88P4Al5KDozmID/uEViNUukSY2Th87rvGLXqJ65
cT4bAdqgQRpYPjG58s2bxe8vktfO7e4i7+vfP8F3UNTfzyL4OXRA+A5wwt89QTWOpNk20+QhuVfv
1S/S9SqXKrp9cfKBFulACDSY2x/c+Dt20M9XfZdcLG2UGRrS6g9pUF0YW0lctmfdBrjV4aMt9OGl
3hWLTWVVCDlwKbxdOnE6EhHCINkVfnhO4PxINegd6f3nO3uXQdSaU6J0VCQP+ibcT17mheeh23nT
2eQRkM6nF2xfPsm71iN9FOOuvck8y0sePnirv9yYb97quwzDmk/5Yp24aTblZtxU22WTv8QX8Ytz
Hu0NH87LcUhZ3uG5TOzc/P3V3xGf/ngGNCVRqKa2Q0Pjx2Vd5AVGByHPgHmgl3vpBaI6B9SRPMlN
3Orr+Kn2ei8U1V49RF7TeUfbxQnh778EJo2/2lwrumqdT8F8fwd2mnsHp1OdZ/C4ezmJRDzeHF/u
g+S8FoXHimtdyIXiZXd8scShFWQn3sn1VeHvNxhSiMsdoqruheriibc/iUdz89SKNDhtbokhcXDt
Z+72LPYC5KD4vN2lr3N/g3i5j4Kbk7hgjspvBgcXpoKH25c4YlcqWvF0dbSCQ7l5usrExcLvGiKw
hOHpG1lcTR50iuB4MXij37qh5+bC3cze5Zfg8tP1Z3++gNat+tgOieOF7BpCdUtxwMJvf3HU/afb
2NXE14w7Pd4/ebW4va/598+NN7sXx0Xou5PYluI2F1xfKIEmHoNwJ/mnbw9ACUw39vhU/HoJk18u
niy+3FXpncTN+Sxej08Lt+AdJM+/vhCNOMtdvvbOC67296UYxZH7eQVJFtxtX6PA5svlbiW2d2ht
u6+PoX//FO4SUbqXBsdX7t7AiXBL94Jnua6O6fDC+4CrIk7cc+lKYmeIq+ONN3jHXSduN5N4mjdP
B/cVXTD+09PETcnuQtTkLHf45u3m4olKjZzLcYOTu1m4w+zYiWuTtzpfmnzKydU99l3A53fC1wWS
Seu/fPYN39/YwsVq23Vv/P25KbLN7jKYxKftHV9VczeDu2vFZSJ01u3Zw/nNIXfPxeXZwnI+2+4d
Fz9Lz9+f7f3rM1vsHe+xFodtL24af2f4Z1zEJdMSLlKJ4uuz7bUuGenC89l80oXOirsEB7u3BeH9
2IvzQvhbg1yi5FX07vmNKrZ+LF6XwOCBavvPsbcZA2mv7YUaPIvzO3gkt5F4QgduY/Lg/Gv+rxL7
aH13qbh3hOUVonBj/uPZF8v199UmPPh7xV2/2ZfSDTzU17zBNS/Oz7gQ39Ot3ONF4vlffW+/+bIm
Ov7567F39wCfxB0BjXb3pV/4my+Lm25r/9jvr2b3OHhDMHhK0HnbTGyPyAa66v6e3T2zrI4Xt4MX
4LrrN97d/fHCEI9bix2BDPFG3vjbzrPE/fFwxTfPPDIyv3JxSBCH3r+4zzxRel81cfP4ykpet5El
vp48f3t37/qX+5kFeL75xOM7ia/328dR8HRnLz1/PkPAXJx/itxPczD5e7+7mj1bLP7gS5vSi0V6
CAVnO//bFIIkLtjysKt9LCKPT10/r3fhJXjS+oXu/Du+XefvQ/fm6vFlFIfJa3kglmDnBa1odrf3
Mm/M3Ng8wivLy+9kkW9xUd4X7v4jUY9vqh0/JV9v4tu7lq0q2Wai18Q3i/DyKB0eF+/l2LJq7nlT
bNhd7B51V+XRl+7L7Qagye4zbYN692CLszV3BZ0eaO7N/1pWCAmHQhrFY9SNfwz/FXMdQ5IYGsr7
Yif7EVKam2qHfnx+kwYdDajxwtzi4lv4moux+weB/xtF4afn8uby705gJ3ZiUy/aNSdUr57K82ln
EQc3ia+dh1vzwgyqfXZRf1DT/+rARVMO0UpGXUhKvrtnOcbz1tbG5KFtksrPbfhySfTZVpZUzElf
gEigS4ydJzDFMf3Ivv6XSRxyuww0KOph76555pvC/oQn8qhIXH30l5381f6qfxof1UfKkupoXUq3
f+jn/aOm8/9g+L3qjT0X/yL65stz/y/l13+5WefhSOh+bv/bD0Cz//7jH9vf/xx9KdfB+g9/gCUA
yOuq/9LM11/aPu++DyDXv/kf/eEfULHbufryb//6uexRMOXToqT8YZa6im/+dddZlDmGy89v283r
L/wxQTIYxNMSoUOl0KZCHJfs4/sEyfkNhSDMOWhdrcaHa5vljwmSxI9QwoGAhEgwGsXfBk9/zJAk
FRsbyNeYRf77MPf7vV/+vr55bH/ZBlGxnfkhAVoVVCmMAVCyIJGGonH646qwx6FRRyQ1fDo2U+SH
ODGDsE/Vph+ORZSo460ED0HeW/ko4TkYlya4x1LR5xdj7vSXKKpC6wn1txRKhCNJnYsH45yK3NQj
rYdPumSwBkqpuO5KZ/WrqaqMzlWXOhisA9+eYjilc6Fc1DD/qL2masSdttGM+kyWSwxB3BNWxOMt
9qgGWflYF9twaIwSO9XMWCbdXbq6biGI1HN2n6MUnu30usTGXW+s8et4qrqnNGpUCz9GmLLJbJl+
MWaph8PB+QSk/rbpT4UbxqXlJ2l5IfV662d4TfBXk3uz78vP0qga4PIaatVofpETWzssk7SP5Ch0
Y4shUtxlOCEUWS2qpCpEdVL0zYLCIvoR1SHLjNa1oqwLFLMKd/PgHIzWyC80GIWmhwajCyLkqp2X
xMuaqkZIHS2JIe+Gc9T1cqiZNi1jK74KsQPASKM5N+A177p4bm76oTJ9e4jsHeIGqgtJsAs0A6jA
SZk8pbYuIgQcdvUg7Su7/KpI85Vm4KBqlBFc3Sm5y/sBQ5UhWgJrTssrJVdfnDTV3QbqjqeHVX2H
y0njZ+qp8FM5e4ES8FRMJWJHqlxuTHn5rJmxdCFrfeWrSVoLvVmoZWxqBrVMhpvM6R9nNsE1MH7T
Q+WrB+QehXeZOmdPCStgi8FqhbYxEKuuwUpSiU55LWxr7Kdb+oKx/DoudXavAqmiQTNavXlTF8m8
M51TqO3bYei0VxR7bIsFiRWe22onY1TP00TTnaBKjK7bpBhpnFXqgleEk0c1Iha9DWN56gol78Qs
DXnqKXqdKKOnDYpNw8fu9Ni8tObOsUtUgZTCsMF7R908n0VW3zrqJShjaYzojnWyAueqMarC0xdr
qDe1cWIioEdLfx3JFU6cdikjkxxJjXIz0jx9thbLdqUOEnWPd8sVuCznahixO0cL0HIVJKZmSERh
7JpJZ6I2yvJYpN4WJVUc8AP51G3jrKmPAMSqrwhCdKKIirJ2IZHiL1NE83mPj2vb+mUV5lJ73ybh
PLpWmoVuNhSqG0Vjcq5M2mVklZpXm9rJ7TCMSISDlT19qxBBSpwk+2o4nIgX9l5V8hmdyraWpmXb
zhaeGdEkHUYll7e2AxECxr+Gj4Y0+6izURIl6O2ftVUdNdu2alLZa9HEhfBfZrPz4sR1uM2Noerd
MQ67TuhRFG77UMIDuW7vMPgznqQRX2MbjWk0MUdpDOa+ii917Mo3Fm6HvoOzSoAEjBwAoCNNoHxz
7dA2hXrScyihyeNSGZIIu6LeKeMKvUjrRWQMKrCdgriEUPWyb3V4zBBldS21L9pETQ5NWBU7bFDY
sCtxw5abMbAjvXlEKU46lN2oeSMUiKO9jOlzhFaRyCaWPZ1xHoYW0RU31r+Cx4yAi5Jv7Gy0N22r
4O4M5i852M1AAls29sZWpXaXQ/Vx095YRIti8xnzcPu8xPLeK51U3sp6kh7GeJQOzCX1u8SQoaDh
oyratsn9eUl3LVawNzL7RHy7ZNbN9Q2kPFvIzrdv5dxHtH4puQYHC0FeB9dNuubx2xss20pGLHbR
8P1YP0Eyxy/N1IBsOcXPWSklh2nUpX1TxuMuiovp1p55JMTe8KLrtNZVrDZ346aiPTJ0XYB6NPdX
j2MwyqWzMXokXemmaLukSUD+TrN6UVsDlAZoF25SGdh/TuYnO5zT52/XLx2TSYpl4gvR8jfkOnLO
vz3DMiqnWxky5s5GNXU6RoixPchsvdeoNexjocXa65R28lWbW+lza+UFgtVL+pz1WvNYFOHygmXg
abVW61UBcJjQN7Xmp0yRph1oIufWwlDpplkK6T6p4lrkGbyKFBV2UQNFPhsVEzsb1R6/JqMUYV9k
WwdHWXBJbAqnsh8QekLqb1eF6SRn6zM2VZWtvpT5sNfQzsByCE9HJSoFCbCKzRT+Pt1eByDdiMoy
sp0EH+W2TQyo3Mwi4DKaF2Ep32AydD2bxXYq0MMo7dGP4eGpebsDWRSo/bztNe2lsgGXyoCgPDtq
i71sIZQYV/bFqNUsdFu5tKPlYUic0tWyGnlUU0dTFjkDkFKd5Ol41AvOnDlIGphdTtRmgd4bUIRK
W2Oks9g4sCYRSTkuRic71g+tVrYbOvXULUOiuRjTKTgR49aNBEsk2tE8Ke4MDtKqFdWdeprs4Tjf
w/FPeP7lbaaGT30TfkYRtvQUmE6YgdTnnCUObJe52KJlevLTHtPp2SIU98sqp4qw/5bJkXk3lcbk
qfHSPs5xV/nWYEkHnGgkFBBQMCgaRkhmG+8Up54J3Lr9dZLbYJmtLVIq2BXlI0dWssD/ghwmNRMc
PQ0aogmoa1ayCzWTrGNlTDFON13kwhazD3NeyG6WUQ2dTLqrVXwXFhFzzTGkiqzbfd2lD3W3bCpT
nVbCNdJxtkbfWMk+4wQ7C3jbQNlKtfnaIcaCyl6Lcn8bDgJPAsbryrxdsMTyUac8+bIzFR54IqQu
RjvAlnOnz4PqzSmE4ShHqZjOKlbBxWj7RR4TBg1L2g8yOsBy0+/Yr+lGmmbT75Vq1zlrrC5jt4vm
4jmdE3hcaIlfjQgQbaJxCF0jrJ3Lk9HV10qLdL1m5TLeYbl9UzaWuomKWdtmp3BiOpUnkxed2sQD
zG/RobP0YjvAR78KIw1gG3hOL3FGdZdhGTWy+OLkfGlP+YUD4D8gVg8xQyVJvmrssHloZt3EImpI
+p2dWAg8IOGXolTAMWLOare3nPCV2mg+hwQxHuWiy90y03EmqqrTVSLXpbvUdYSq7qD44QnlEY48
RLlDvdc2YKpZr/oQn4dygX+YnDa3pyrT6ZxKGHr0WAQ8FU4hbazeaLzJaFp3WaJxNwwnE9wqBLdk
qqVDcrKznVG0ykEzU0zpiVevU19WLMlUukCZeWCZRtmZ4jRLQFxU4ODp62B/Gie3iiXn5C06QSaG
r4QDajfDT4gTS11E2lWzFyXSiPeXGUPdXqzIg/TWkyuW1bFMUH1OsyzHu1uVBDzo5qYYk8ydNTJG
00aRpsqs+WlQcWBLczWJ3Kixomswm6NnIZHvF9MYf0kNYEMjIlAbiJi5KWL8//x+ZljcnSpDyGTq
XriM82U1qs4Vrj1rCj0FrZlJ5yuP4jMfnF06IzZPXU38H+RuuRtg7Zqh3gkEydPdMjpwzWbdM7N5
/hKpJ/PVrix5I5mWW1dR5kFKhw6bhojuYHG+mZQUWt9oWomHYlRHfsyZZKfhV4euM3w3yxKcyY9d
NrZHVEbKKx3hLXcsyvs6aSDFxchZFk0W3zqkjEiWGMnOxOTS1ToS0G7uTT+d+SDbKr5yol8vKtaX
IUeZgBpwPjgIsMg6g0w1xZd5HNV+2zScJsD2T1f6bCcg8SeiWo0pV+50tymp/T4y2lfL6T/LuUnu
BQjMK7IK9ZdR4TCL1MXsCJdFEyAY+mKOKeOyKH228oXTb0HGW+nri4Y9BldTx7DM6DlpKyS/STVo
XdomPO1MzhGUkWkvddbxVBQqVG0YmbjqoqMk5/G9jBcF834ntw+RRjwuK6DWSaW6Dtk3Y/9yDKaC
ONpQ24lIKqogkdVnO825vxT2YreuCJL4/VzhYS/FpbMN9aS6mgprdHslrw+nOCt4TegENlgB7nt5
okkpzzdzgfm4XteySNDHEkM75kj86eeFYT7bCO6mha4GspUt/tz1UE0zE7JnHSKeIucZm36priWL
nBLc0vpSv2iJTVelNvtLuOKT32X1l7GVSHTr5iQQEsNoRxuKGzW2+qtBKqBsqImp7hcJbzajtlMW
Wx/etwBtK8jIoxmMZEsYoi71LksafeNYceNOufN5QMbNzUxaKLrOe2obNdwNHHXbXJNus1LbaZJd
70N9lLedlpgXQ1YfJV1ZNlJ8ivZIQ0ZeXhYOUSSm/x45tH+kRnXzHmL6yGOE5aQgi0SRHu1w3mA5
rxSNLlnk6zDWpIexK+iUhdMV6g/PwBXyu2IEpNHp1XUraeltpKv4RuuN9om6qg0mW36tGUfsEWsk
FlqoBkzSxSLjcmgVm9Em0yoiCXfBCmORzDzNO6XUGsHCfcmm5EzmuT6EgNcE6TrvUVkxxYmzz0yA
GE3Y4s1oRLBZ8zb3BzXPNkanqrJw8ko/G/WuuB51uwuAz9TuHK6QEjWTgwHP4m2WL6GvF5FzGMKI
9Ex6soq4P1rOQEsd/6wvYWo391qinDzchJxAl0ZjS/yKOCyr8B4QW3GeJ/K4WUwjPNJt4ggLbdkb
JzsH6UjOE/IwTXmMLkdLK7xlbo0LlEOyyjXLskVvqhuPRpdhj6hoxhEy/MmNEVE5TwnObixpk1jm
U32eqDMkggpstlCo4t1YXl4LHZ2vdIqHq2nOpc201qEkKyZqvp1B4V33L3qMU6fSqDMcWgi0VD1x
gXYZZF5QLyumJXFn8H4bMzH6s5KNPWaV8gn/0JNr2KmyT4xaZ/3P5Dqd/jiPeeTWmPaKmZj9UEhW
sxmhSNzmrSVfRUOnn6VORXNhQhdYdpzFHaI5Qo82uxrqRRLYbWpBoeYPNrTzra1XSH4NtuXmXT3s
xgHdOTuuR8KGmdSBOU8hBsFxsmq7n0M9z5D610bjZkn1T42pL2Iysxg/zkp3LouiWOB9q+1LiYii
W6RgosjQwkwYMplI3xc1+RmOlssYoZ7QSfKhMNG8s3tqKLIN50rX8uGmtdWImj1Fc6Uqtfk6LiPF
pxbOtiWOFOR/aX9Gidr5pRVZuyFWWq9vxuy2dE4lvsYzx4BOnD1CQV62p7xrEMwysvM+tIfXecqI
46da3VpZHt2cGD2LHFs2fyp16bHTzGlbOr2GvEZRXZykrAb+pFd7qy/1p6SQwyC28JnqKCJJmRyG
bjRdg7i3lO1pKXuvVpE7wR2hgA9dWflZPhvpmYoqXKMOlZ/maIf2jbGc6UbxRXYG5RCN8XIW4owj
FBRJtlo2dWQJPV17xNsgREbtVi/wZDYk/SRga3/GtrX9n8ydR3PcSJim/8ueFxPw5rAXlC96K0oX
hEiq4YGESSSAX78PtDOxYonD2r7trSOkVlYm0nzmNZsoi16HppM7rB6vWtKqbu7qm9YbqzvPndx/
IteHfR3H8rInkrvT2ijdeamc0xBSt/hRYQp6yZKka6/w7Z03IX2l60l35xFk30qSKCrgEQB/igkr
6peFAQNewvV3OQRocThRCLXCNPhBc+Wx0QNjrSeus54xykS8Kmuye5V0I3oqlbdTVOlWgVOqXVB5
GozORnsJBNJmujMna+T7ywckj4BxJzEwCbz0joIwZ9vBlQtYX6TKcvhIbC4LcrmBcwXgx8kcdjVC
VRvZR811nsnoegzybkWgiszZWNk/6okf1QEK76hfNO7eFE15PxMub6rE0J7cnrQjacd+LU0v31VL
9q/HUt9qGa/olGOD2uj9nt+VHIKRIhE1hOIKh/p2F9u4tBVziksd/qFblfcFCLKy2w1NOX3vBJeK
HsNbDbnQ7DfXbNDaq2f/p+/U+SYTldzPTu/v3a6qFzWc5gWh5mmTpTZ0+1T2xnsg9eq590VXhEYq
g3tD+PpNM2f6WxWg8uYMfruC82//kpSJoGpMMcxwfwzllFXbQFJ5MaPCoTAyimdKS9GrrLL6Gvuw
flX1Xn2JzXBDpb9Sb2kgv1mxnV+rOG32su8IWJxgrFHuGe17c9ShH47Z+N1PBYJSg+2/wqNNLgRa
U/ucB7lcjfBj7ztHyx6GDjafVzdipcolgUYt9liPBgJRTZLCX+RxqROy4TAu8S4DSWj4VwgepBci
k+mrlauiXZ6T2A0Hs8xQtJjpUQ1WJkK3SxEO7Frv2nK1fLpQc5CKXeJaXZiW7gbVrHxtC6+zQiNJ
eUwyY7hAhao52JFvkIPFTXBTjZl3TxUtvzJEHv8szEakIcLk6SKe166wFhu+lQYO6aDXgreWWtqj
HbvRReBKbV1Mmrk1g1gd6zQVK2ktxxuPsl8SIe/Q1NPbromHW7P0xmMdldTF8jrdRUbDnZfPV7CP
4t1AHfEy8/LoDvFtg2BzCm7NERI0JGN6kLIQVyLSoyN3Znmd5Ia1KZ1mvFncLUJvivv3gABH1PEr
tgmvmqM/2BRNL1FM+daj7JFi8EsxGmMw3cGeylvEABPzHV9ouUKK6seiwVgUmDW1VhlfUDQsHnuE
6YluzLWee0+uEuikoB2NpQ+Os0YPrgaHxbXBadhYk7l2CFBh/iTxKilMepFjtl2QhTunGbi6hSJw
nMRxqOP+odV8tk2XXw1JbHLdFfN2yCq1SmCFHhvLHNZFPz0DnH6pmwC4giM3XTVsa7LM0Ij04QoF
pjSM8MfkgM8gNbXoSvQ97FqK1xeejlvsaBT4B5mKMMzy43UcJN7KzPrsAJ+m309jh8h1i+ihHuTH
uo16FJe4Snmz7dfBy7J1EvOip9K8s+pG7RtU1OzBSldmasU70c72L1cX7YObd9pmzvF+UBYJ0jwh
SGy1hrvHXBANjj7LV27imBtyJrr8nsyvVBVQUy17FBQbpyI7zLIXierRGodA/TbDHvgqbTQDcMss
7Y0v2+AGlApCrunwWKaFsTY6D7OICUxT0/fGqsFPe9u4UXI39FQFdOVpa3ydr+aYSL0rKMtK2caH
oHPrq4oa0dZrFfmRRfLc1qy9j0Jg6xq043/PjO3wOFbTfbAYhaUDtDXiSaK5psHTm4zJDBLarjCI
VqkzHiNp0kL2KnGtsvpg1tk30cVXg9DeBX7gay1FrUufvPRaj7s7nKDAsHr9tIr1yNujOOau9dgn
qnP8V9/tWrKQ6oXSTbMa4P+RHPnJYbJifyWiJR4vzW09UtedZbnBSsa6G4TFBlAlpWYL4AdpwgrC
SwPNc9DCfHFvCEfl32DlHaxsU6SwnfPy4JfeZd93286sX9SkY/xaeKS3jb/KbdqfWVpvSAui0KXt
s23suds6Ocxro5l16DLtlZ3Vj6OT8b611Fory72sgrwNIZlmYZUkyHBZ3ojYzJhuMl9sMe2kapcI
utjRaKIZlVuPntZ9B91DTkEPehVr3siLqV9ENbKz2eSrdZn43YXtq6duClAFlTUWsUJ/yXwr5mrJ
h70rg8faJZRqemu8AoGH2Aw55i6wUMUSjrz3XEHXYyyGa/QkY5AMriY2QT2mW6eatoE5/BgSdEYj
Sh1Zne246eU6782FZi78gxyR+SUszHZp8DYjD0FdrqKwrAePxIff4nS8IYGosbWvkwfaw+8TfZrr
HA7bVuIAdWVrxrsXQR8PxFpPwbK0vdgFzVztlSXBUvrjjhdzYUiyJTwjVbtpCe/hfW8LW7wPfXlI
avMpavBqqnP9fo7s+pjFZXbZlmSsi4mCGVQ/XT+hbgWXnkdwoGUV2d0htxzCi4jnAzQ3Pr1ofZH9
xEfl6WJnasZbYYjHOE9/DhjzHmOhGXsInQWCXwUdIgLRi7iPnZ1FmHaJ5HALuthX+64OkHxz5+Bm
ssx3C5f5h1w3x0OtNdPKSYS4s/wGpH+V1Os4kcmKpLy9i2dz2lWV/J6OPCOXKlbIOD1ypatDUSoR
WoVEYxhr+nBw6/iHGIWBbmLFFteR6yPuQjMVzgL2e7hUOAPEufJQqPl7KY3LLpbb2RqxWR/lscjl
TS3ZgKkT5VujyL5PtX3Heh9Gy9441bI9c565qdE3VFN3XZ4+jAgrjxktvUZW0W2a8JcGWV60TTet
MfW8p4N2b43tVprJQThQxUwT0BMaIEY58Asb0V/YEahPmdzKwHjWYo66GA95jnjW3IAvLkbAg5rx
2pX6weE0DGyNnZLZldD9A0ymB8O1itVgl8exA9Rn5RtIBeEc5ObtmGHJQd8M0C+VxzX68sei7gLy
xMZ9Ttrqxclg8PmV+N6M2q2TI35gdA92kwDUmY2DosOYkAVu6N+KF33OrpNoRBGpX/NErcdCPOmJ
hIkjgm3lWteWIUDyT5N5kGieX8dRva/7NFq1fmpv0nKhAkz0sEwtXat4fJ1tyztiDZQfUQ2RhFnR
i7NEFo5GBIVS0hrDdBUKGXebYhq/l4mOMPQcXSFESmCm65u2ibgbOEdFAB9B1MFNTGNg6zfeMfaT
4KLpjJTMzaq8bxS6UEuKszTEqV7doIh20czEcSiMwVJw+3RLCUG82O3U3454+xy1LE2vAtxLqBBg
yxJD6gsLy91RP0kPaE65294sUDajYSiebUxEX4HgNGjGUk9hk1fFz9R1yMKJq+2IO19YE1TirsXq
hlBOE/m76w4gCxFJptGiy/UYzPFA/EWvFn95+nSUlJLB9jYWXwZXm2xTBRavN6GJjX+917UbR1Ih
jqlS4FT4kPqLHryHtKTdyTc7z6ko0HyiFhFKmR74giuiQRQzJlmtG0xFuTQc52iq8t4o3YFWhUZy
NT3bUXVsEDsKpa7funLON6YnCqxFm2es62/VYD7R4sxDV9DX12DnrBsjbg/V3OLB6fhvbdwYJNw6
4O/MrR9lPXhH387u+9k9+FFgbWVjRSsL4bBQ2vOdKWYBx3Soj+2ASHoxgWevjO9D73cr1YhF7YsO
mq3ndw5f1POQVStTh8A19nYTDc/Qp/BqIc6xKosoX49+dJ0jz+jh32h1SDclfdKHvD77IYGJjYnm
tpbOj843fshhLFYtvcLNIFIjbLP+Oa7lW6D3+E4EtEhcZzPYcco+tm4TqcS2LjpaPIX+huNauddQ
/Qptj76blyceoYO5GfwZRGtRXLT9sI6lcg+1l33XFm2fvDAJFfvrVlPWzgbOv5275t6PDFJp5753
vfYmHr1x3Uaje9nWNrjYnrI1Qsx9yPVpHX1MEz0V12t6y8mxH1J7OxtNvQ9ywnba4hTJI5JQz61L
rKX8ZyPIuutK5M5V0qcXHTqfG6+K90Y03mQ221BfHpqIBKPN8k1Zdxs6kmk45FZLZYfObG5mN0qH
lYTSjxlm3lStVJrmW0kjfpMgOrTKfaTIaIGnh8KnGK27poeOMd5KUTFcOoX9MMyDuxkdddfg8RSi
UvTcdRm021hgAx/XySEdzJ/WSHmiLlECB2k+mVVxpcc26H0rKFaGTaLiTRbZTal5FdVZEruFt5JR
z7SeB0uMRXlbx8Kwfs2miJp11NCVD6HJ1cPBqiUeyuM4u1Momq5ATNW2jHZlOEOOQKuvGcZlI9pE
E5QgGjpMbaxp2dbpAtWuqY+3PzOBQDefrZu/JZTgxruOEpEIU4qMascfKueqJ/+swXlhE3XL+x61
N61WT//M+ei3G1rogjp8CVd8j0RvC1stgjxthiMtkHpVxk0N5wRXcOMSVAcBoTt5yXfcqmLrusfq
RtybNLuIptn3eXo5Omkt74c2CghcY7PJ1hLsUYXRbIKkaEAbm6K8E0gXQXeci3e1q7f0kPO5RiA1
pqaKxiEOC+06impKVXgsdf068zOyhTAYBgMOd9ur0X6pGjXrx2AyZouwZrQN1J9d9vtNCiiCfaxK
zQ0NDTk9ZWTpAGfND25BSfjX6HG/jo1z67cOauLD4K4Kt0p3fd4pNMttMB6ZaPZdFEUZ20nGP9Cx
Fbdajt0MGvj9DFBU5y1d6ZXhHwBw3M+D5zyWcf4St97WzRIK20a0MkuJhmFu3fqqfLciudZA1pQY
7Lb2HQ3x+hhrvvBX3IZyfrZT6ft4vbfmMv7gXgRV96REj3Btk2y1OHpLbGnsysLbBVm7gzS+ogl/
OTmpsY4yA8Bwhne7cpFUj+aUaqJnbmlKwJoa+MMq6+eDUaLf2jYBcB6vH5+b2dmLdqwvot4keSPs
vVDlBKg5GM2L0kmStbcsUuVUFiXtdtdqVn3oxgCVSwsXO82/TsygJEdqjkoQ45EdjVxwMzqWuYkk
pxZzj7qmWPh3nBDVe8ZT1Hncx6PpXhW2bq+pSk5AFDKQ3UNrf5tGCeNJzd9En7/XBB3rfmx3cPyj
vSeabBX3CHOks5N9q0TwbuIbdpC1vK69Nt9hqvWYjOl4MVD5umtwnoZx6bXbLNV/VD2CSWnS8cpY
GnXmFh7fNiNBq0LkYeufnk9CG8zz1h7pf49Jd4j6ZNxUYNJIqhoaDM10pBln7b2ARzCYTLGxDbSG
i7hwiRK8F5lkZMpVN97FRuSGrlPGK9cMMsrCEYhSzO6ufK+9tytfPCLlloeZnN07sHrBXjWxt6Zp
0rxFCiFJlSKgHzTOSM+lM/bdAHarbTtyiYwOLLZdcWgx+5B3VgPp2FQHTjv1VN+/SAHJvDc0BCja
zxsLn8H5xjcnfVXlgYNKq2aGKsq/5y75Z5fytNVm9oDS8bgq/dHf0F59mMeyvApyrKy7oCEa9GQP
oLjMxufatkqCGbBPRxrZcgJBwdqHiY68Yoj0z/wT2Jf5WgSFU9/1AcmhSbXe2FaFMYICmOqsQ084
0Y9OVorXeQioB4YDE720CyqlK62wv+WpkdI5rMUTiDXnAjAjvgt4u4dybo/zcmWhfBLlV7YvKtpc
1WUBDHDV6NRcRCDwX16CG6PT5j0xR/ac5SIBy5Soo9lF45ELjMDaj1C+bAX7YFNFrcK0XBpEXV2l
BNRhpGay0Orl6L+T9FWwLqSDJ9sYVZctEpK13ajjGNf2vea43dGXpYnDlebeBuUInc11Mlyfkuo+
EdWb2cbmFYe4WuVlod3VeXlner44tK1mP9DuWOxGfjlttkgVZ5fu4HAVzrZ9J6Qhh3VqRNp6duMs
AtuTzP2F78Y/rKJ+oqMo11MKyarRtUMWkSKbKbqyaLKu7InaFO/w3m8s7VfVgB2oA2/VTfUuQ1N1
NTazOnBDbB0HfJDPIdmUWjZJNnlurxH+M3iZ3fwqRl1vCOjZ6YWxo6MlQtNWF8LuzYNpaXA99MBE
QE9tZz9n7ZXq0lvkmgbC+Yo+Y59g5IeL0Nqh8f9kit67jt3S60gM8RCvsxbWp2/2qKLmU9glZvs0
Z/kzLqA83rJ5JwHq74HWgV6o1UPCtTuDpxrHX1ikPVIgSreSPgod+Pu4hMMXtQH+eVI9EoJmYalz
TzQyR9RVim9zUAaUZwt1jDqdT2P09LqVWy3ZhWoV9jvhNAZ9dhk7jgOLWXlPVu7aV4Vyii0AhXQ3
BuYmA98zBeW8IVkOGZv6lp8hzVtJt96U4Gb7Sy9pKntrGtqr1H13Q53IP5hjql/7crI5deywyAB/
olqkCcFp6WGXOe7eouuPUH4/9Stjzo3rue5/5E6jrpD7yHdF1k2bQsb2BU3G7toaGxt7kOq9Yj+u
hUzzi6YFjhqWVfzLTVIQQM1G9fhwUDafTE5a0DyooQamFic87c1w6Wne2giGZF9aADWsfjYIxnEi
qS2UvulddsQ/AZALt942NBo6ED201I+BNPaSVps59ZB0u0UcF6RDlxkPQdxfe6W4LE3wrDPySFtR
xgBn7dbJMfr15CaeAwEVv9WA5WRJ6IBAWrcVyPI8VsbaTTCUblI/2netLfaSwhvzBdCVBtNzafQY
SnoJ5XxWCV15XICyDJLDmN1rHV4kfT7Rt4IPHjhjFPYKJVRlOLd1OeQXReXQq6ITnkZld6HlCrE9
V+xpwY3rBIvXsK4pVFq5jrhK7n8vEj2jgqK9Wcb0MAtprnrK79ieD5dKZdpWG5y5Rmee9NDx7V9L
8fmgZu+XkfULidod+k1OqIBzyzxjgGWUVxFCEGQgv0Hd/wrK/v+munojflUPffvrV3/1U3zEs/9/
CW+3v4S3r5K0+PUnuH356/8JbnfdRTf1tzaKBx/0P3HtSNT9BwxR0A3WYqhmOPwP/4VrN4DD/6Zc
IGfiQkJY1OxomffJ//of3Nv/wV8OKMXpDnKki3zkCY79K1z7wkf9v+wOpJpQZjF0Cz09YPT8xwmo
HVSTlWnGOF90kPzJEVXEHf3DrMraeErirH79A/P/n7D6P9UUP/I6cFBGZMgD4u94UNhB152QSexJ
lA0lFf84b29ugtXuGgTK+ushfv8bf07pdIwTsmZkJujQ14V/zCPkz+qdV8qwmpMl0gs9s11FVrkO
/H3gPRjIXOslyuKjs4qAaiK3FFr2MS8DijHyzO86M3XzhD/ZUNsdooKfVS7cssc+vDZhkZ2Z+0IF
/WLup75lk/tf69tt7l6uHm+z9e28+o5dxP855v8tHeLcZBauxB8MmWAabOE6fMc8fPkBWw4C1Dm9
nWXnfTWVE9ZrOjpxGcWslxfexOH9t8vrB0iRZ9ZrWfSvBllIr3/Mg+yUfvfEPC4WwupjsmYitGPP
fJblX/ljFLb8IgzI7ke/gdMcnHx6EUeErYHX79BvVJtsbPxDQ5n99uvJnBzl36O4kIQRQcI+mGP9
cS5Ci0wQPk2/s2ZPfh+ntH9WgNRCwET6mXXjavowIYxMkUNGc4mAEE3aRXD6z2XLyaZnTC/xoegM
AKQ6jAsHVsxSlK2OPLXpGQr0Qv/5a8BlFV3kFNFsdE7PNAgctGRMBizhxJit7QK+ad0VkABvbSlS
6IFAeNdnwGGTvvEuHKcV+85QtFGCuCHJ7dVPIfRWrNBJhkUrUBsr0nSk7JqO81obI55styRocMrg
yoto6soyrfdxK/ydGHk9Ubn1DuAGygsNMBFdItTdLNk020zlzjW1JbAuXllsxFCeVWg7nT0fFaE8
Z9HlWCx5T45C3ZeQz+nQbC2AftugKABA1riDfL1//lpjB7AtIt0owOmWjbPTx486adRdcn1utpNb
mivlRLgzabI9M8rpLsXiWmcu8GwQXAzc0xeAJInceyrtbd8H7bPwK+1IAqseJB5TZ0iEnwwFBt1C
CXihh/xlz2HmUeklVIC3U4yPd87IT7iAyI0/2/L+67X7bCieckTIMLBG0v/kXYP74NeppS/FRIzn
mxalV3uukm1iJsG/vExw9eQrwYkEZYXb0+lRIE+aRQQOaovaurOZfaHWfaGdo30uBMs/rywUGxEY
JcJYtgJcyBMCZtRJeIkqkHsvMsx/KmHMJKKFDYwkogeymSEgPATdEPynnOZ/+7AsC/XnuARKDL30
7VGl5gwtC/3HhYzOkN709hDt4pgsFlha0b4UTq7ybaWjS9I7Xvs9JaaChGB0gIC+/oyn9xrgwsUO
nRQVfXmTC+fj6GVpJmKwUag2ctgVqzmuDWc/IosINail8WcOQWycuUtPV9omEnI4eER6BHWUTj+O
6ZdYvfeV5gLGqdM9F278IlxwdATw8Of8uYZcUPdnjsZfgzqcCdNAr9jBvhXi5cdBsxooLxQcse/H
2qMv1g9estUHmARUxei/r6wo1r5TWK3if7l9bUYO3MCmNmKDZVmi3j8/sFNGc2k5fr0vqymmOuPU
V8Dw06uvP+Tpefw9ymJ/y7PLTE/nZ7gGRYmczlnTd+UF6hk15ANYf1QAtTMT+nsoj33qMStkpHEc
Ojn6EtzZmON0s1c6mEDkeZML3ypT/KZVccbb+vSG5mNxxTg+5xIZN//06MOE6OvEcae9HkXttRMB
7aIyPp6JvD4bZZGa9ylwOljKnUxIQ5Ak9spu2huUwre9Stu91lSvX3+gTwYBlQGrJ7Bcm+rbSUik
Zqkiv8jVHj1wHEdVTV13cIz+/eth/t7njEGaEXBlmjam8h93W+2P1CSMQu01TuFNhyDhRhuA7jQQ
JbFg8mdqT+P09vWgJ8GxzWdC/JsIjGvT5d052eKGU4hYTvWIBZEdY2vcaxvDApORlWWzbgKVr3vR
mxvg/ehoWGl95vt9siHRPycs+02k5ox/nHOOc4aXmAMoASfVNpFINcruEARCutXD09dT/eQzYv3I
E8tEUV8/FSUjqSmLajDUPoaegB1VQd0tiPX0nNbeZ3NCz2kReCcGYrSPc6L9amWZFUz7cbJxHeo1
r9v7iBIYu5rB6sPXszoROSLYYk+idvpbmpjX/FTrpgPUmHpWoe2HWFn+FpJI49/qWlw/gzbXrue5
KrvvWRn4j+xi/75qa8vfNHTWEaeVRZCduc1OlL+X34N2KsqmOr8ISvtpABiPbmZnStf3MeswUE8d
h2BHK88rtujk2e266Sen26QmkSl4OtL+bZ64AxzUzISUSrm8B8oCHWoMsQ/O0A4C2PVsxOl0a8Ke
y9b/ev3IDEyiE9fgQcUG6OPnGl0vk6U1T/vMM7z3KtJ0BWJ9phfjOPGVMuOMPpsPlUUzm8uRXsZd
nSpx3dtAlb7+KX9dAL9zFBeTUqxn2DsnvwSjLOHYZTPtp4XvZ1b4FRpqSHdWWbYv0WCnl2CV0zP7
57NBfZQriKUproCD/zj9Dut3TzXs1sBZcB0kEhVNtVTuA6YJBtwE+Tja8Tmz0b8OCXP9c1jr47Cz
nPvRrLRp34EshAwCwnYV510d4WFddfO/ffeW0QzPwh8D8Uue7I+jCZWP7eA6E5Zp6XDwMq9Lw7hr
gDUmpn7uAHw6NaJr/E8IVgiCPg6WGFYyQ0KFDVhDw2yQcZc7rGejWwgeyl5B5sFmitqu8PJveqzE
jT26m7iycoRnW7Dx45BeGeQaBW2cuD9nk7zcPh+CVpaCYANtxuVuorj18ddpqacVSoePvBAoVknV
TY9UxTUF4nKB8uvFuXTjsw1GCIUYF4EO4y7L9UeUHHkwsHRV6nuncAvaN1UAdaCrn4TdxBvZIiBe
K1c7o8v56aC+SXRsEBnop0+2XlgDRobmvG/wOMaWD/wDACKzeSiDSbtNhn76J4P94J2Jjz/59NQa
qJvw9akf+ie7emxAJYIs0vepCuCX5YBUtE2BN+m7y7f99q+vCzLgRQXdxrUBBb+PC6uNAd03z5sQ
D9A1NlFfFKGTuvKaZmC14XdIoECy+7dxHRIlJgR10+auAFN8sn/cwaoLq3Vn+Oy0AMLWgFm20lWG
0cfX0/vruf49kEsZBV0bBApPLiY/SSyLdicck4w2MUlQvseo8ZwO42ejIHuPDcSSQxnBySg6zJ6R
zoiBD3RbD2snUpW+5pUtz+oeLt/+5OBBr+N5RN2DEO80d6rcItCiHMykadEJ3lhGBeYLOAKwjC5K
S9TqS5U+1UE6+UgO9BhjitbsMBJMWg/qryp0L9QFtJJ96qdOe2bnfrYO5AYUyixiLl7uj5sJfEkl
0lIY+6zwRQDjAYWTrWsnMOO//qyfHZE/Bzp55MgvoelYDORAJIlBfjUaKlxjU9wbbUNR/+vRlp99
suhUo3SdDMQweNtPzkjT4EWjcvqoqFJ5cGBg9bkZndduHEvoSZ13kyL7vMYVzUrPDL1M5HToRRQK
OHWAdsrpFTRhHQ08mrtgKoPq0fHnXl+BFxnveRYAvRd9oF/GWgQWInCQoB0KkZ35BZ98U5tWK7Eh
pt7EvCdL7Zm1bAK3g4xdZgWaW3rXqWMqO7Qpvl7lTwbycJlB0n4x9F6sYz5c8RUI5LzKe6j50CjX
RSFAtk99uf96lE9eLnIVqnBcsPSCnJPLtbOk6oMR+DvgC6CZQamwzh1UWr5xESU58NXIfvl6yE82
KyAUquE85raLL8DHiZl5nQho196+ppu9bmPMMXDD1I+A4KMzmRBEzr83DE8kkplcrwQp+snNClLZ
KQHcuvtSB7FjBrX2Db5a325heDV3Ghg5F8/l1qp2viN68OUyaPEpHU3nrY+tQN+aee9iVU7O6Gzc
1M+fszhp6nXHTVofIAbjNtBjbO0D5rf656rCDHWVppGZruPBRvVbr2bcZsG9fDO0tLxG6LtrXqw5
by0gh8Z4U7qeQpelo1CyHiiNuDs4ZZHYakVmITBhauAakrzp/dVstzakrmHyQHP6pfHetkP/T9Fr
TX2ZmA6oh0KZ+XMDUVfjQ/YeOk1FV987EvhrmHWaPoei6zALrs3efhsCX4GR0aMe5kZlsCRq0oIX
GUAJWjn2mLfr3Bk0fzuyQ9RKG7KxXZW5Fd3QyBjq+wzDlwjTWtiwIW68tYNlKujA0CYtMsKy8c0I
90J7/GEguNzfZKlsrwYFrDqEgdL+yAQBI71zQ/vZoeXhH6CnKzRcA2d67pG9eRR9BVPYAj/9aKWZ
9msCd/aWkAa1O6PQ5jsXkq65ysdMANKOzGBaRzm5DnH26Fh3sFbbeD1gI3zXpro2AdyO3ftIOAAn
DaSV3pDSHj086SKyDj0acB4e6uGpltKJblwZc4s6bqY3mwKFrGsJiAHgGGWecdVaSms3yqnKHwqq
s7WzOr94GpVj5PgGK/lu68MUw3KJIYmgI5IYKEnozpsfG0jlWo2oqouk7PVq5c1jgzJinVPOd21p
gviU/KBtV8Z+syVdyoo7fVZgmMqqAVvoDjjlrvzC0kGjldk0rHpTVybyBQM8wrhMzD3wvVrfjezz
aFWbZWet40bpi59Lbr3VMKKCMDcM5a1yrx3Ko4/xys+xlOMbodS8GIzDv6gME+0Bx2xaa9sC5HiN
fb1+ta2+NLZ1KwuwMZGuVbjW+tqLFusuKOuuaO8EzymvqdT5Gewz/GX1HqFnhAEUPCwdqZM13MTS
3sQ8Fv/8TxQVcNLLcBxm6y7/9OS2QRhPKSjpry+cT+44MgZEZugFOM5fzSryFB8JK8Omd9T3PzB7
rm4tJIyHddCUqJC1oPPkmQTwkyeSp8Fa0iOiSVyHPt5xmSWCRos6e28rC8pGqxdNvsnHMXlp41Hh
Ou0gIgRcMSacRMXqbP590tZc6gUBzkOUlBcXIiraH8d36hbBFiO296U5N94WARsTb/KmzG9bI2ku
ZlWJ+7iJ5T92D2EJoG9q3IE2cev110v/ySMWOEscjSkNPRjjpMpXWlpUKV2Y+9513OuWQuC6LIrk
zCifJCY0kuiMMd2l2XNSQR8n2Vu1VZp7s9MGIHjECLz+vi5xHNF5RXFasArvNfGmrv7n6wl+trfw
/AN0hL4E+2vZCH8kYrasY8IFz9zDtGtQLk4djO0tfb53hO/tRkSUvh7v76miUEo/hug6oCDknSxo
BPUMbLhy9nNU9jngUA1cVKMMjOFT24bapHVo/W2TWYvP5ft/D02NG+FDn7QTeYJTUUydEBcm4Jgd
RN65MPQNYwIqLIcIgfzaq+RGAvhQoZkkwbnM8/c++Rj3UYMjSnHoapOanfZlgCwiIONm5cFNUVFC
XAe+/6pKEXSDK0uYveltSlFhq6WdtZ986P4XYw8dCTUKiINn7pO/YwoCJpMAmPoqHdnTwkeupQ1o
eyQamrajYRx0bXAxdYZzHNrU//n19/57fzEWn5vqAnvMO93aAvZhVSMZcqh8C8cChCE29Icl/t0q
2Dr+kJyZ2ycfeekqLpVGqtd/td9U6TZlRHtsn+ZIPLRVG+1VpOQGiOS4s7LJ2EHtO9cB+2RBPQJB
mAvMcWlvfjxElj4Cm8COfs9bVVwTunQwV13QjHBnzszv7wvJ83gKaGy4LqWaBY7153lt48T1eqgJ
+9oR5lazZX7sgbtv//VX4582TVaQPY9e6MdRjGgmTRASjJEOMg86r/bQJWrYpBAeOJtGcqZ+8Jc0
KaE0cDCOIAuF8ai3TPuPayhDok6N5GvUh826oOblc+lRybD+N2fnsRy5sazhJ0IEvNm2J0jOcAzP
zGiDGKMD74GCefr7FXUWbBC3EZQUoYVGoewqlMnK/E19Pw618amsC1g0A/yBHCogtIEzbIXoYzs0
zlOsmChVusjPhbskaJSvweS0IbxeI88eE90sQIYiCtaf28rqPiVqJ4IPTjGZP7pg8p7nkORvY/rW
1gMW5JyoHngPe7nBeqtNvTlIXRQQjAaecmmaxcnl4fxUz0b3P8e3/7fjvBLN5XVg2Z5D29kwjOu5
ixFmSKCNBBdMbkYEYTRsxI5g5ZBcmkIL0uDttbEaDjd0nYsR7VpnEU5psQealTS4VHXvTlA0ixwL
A6NuvgIzL5V3P1cdlxSEfid1Jfoni4VRI2qlOFA9Ll0OoTkPhf2jt/Pm6faYVnYV+CZd2ri5rMRl
ud9riJBlU3ApbQXQvJIaSf+sjhzoG4He5lUMhwtIRQZbo0GzyGtSxxS1bVbBZXZilNZ4juhk13Dc
mrbPLRR97OEI0yN6iAHCbhUf1r4c351ml80mo/xxvVAy/kgRrR5cVKWLv1Jh6PTvaWIUz7oCNPjr
7SldCwYCAqQTMAiH4V4HC1s3HLxRKBel6ZSdqBMvge1aq3dC87aM2lYuGZytqWfQXmZlLo+reUSS
10SB7hJmSLNlousgwutoxjTTL2ioYuMMXrljaF2jxYDYM6XW5RmMRmc3ermmXEzQMR91tW4O9oyE
X4uv/a6ohHLXQKXcWDlvK0cg1ejSk0eAstCWguKdiLqRJEHhTMltFUUPNULptdZa69jbmMUebGSD
PdQPi+GnogfuWW/byXx3Bd3hmCIfdB3dAXUhP/qrYzotRju3kOe4UCDNtQtKb4DGRGihCIqK0KQe
Zi8MW1Ra0Sy+vZzWdihPAe52qj06lu/XkdmKEUqWuXLJ6tm+z9El2IeUCzbGtxaFXJguJRhEYi2y
4RafXatxS75sOkGxGGj8oQrXe62zEWhtxQIeoQVCs918U/e1hWemVhAxHIeqVeJ11R5Bij9mSG23
CfMtmOjaZgRDAiACACf36yJB6bw4ySrD9cCstAg+o/B5HJ0OvaxE/IvNQXFM9nqBrLHxF6Fci5a6
3mdo/aYd0LHeTfpPapSb9QGtbQToC7NieEnteRuX7sqUks6CxCChxWnAXayQuWTpdzNj7FGKutC2
hUGszfYzkp3UmxDVON5ekStzKiv2pgvQkKtjGc/KKN5DZXQvmWbBEAqgPk2Riwft1LbvvwQRrOGk
Ac7G3xKZ/3rbAR4oDMT8vEuVWPGHTC8iv7dFcr49oLVHCpk6r26JzwELuLjZbUUMcDo679Jmc4cX
TadDMkeuwEQEMFAbeOGoLtR3I0QccZeHrYAAXBhxTbEOHbaNX7M2vbz/qbACsmSLLLZiCDRiKGnO
X0KED+7dNumOMMrDv73QKg4bA5drcvE683SKuWwR/One5O+K4eGE2CTexVXUyjeppp3QMoZLI7y8
us+6AIXXsAdKiBD5rgIx860x5vDsoDmwUfBdyQ9IrPjEGjgsNPoXXzqjgpU3o0xEELWiMeqW1blE
YxchA2R3YyXEmKyxSXS5WeuNaVibcfo8PC/kxuVuu15lMUgzp8+JTXMJvtxgj8DBXL61c2cr4yg2
FvV6OI/rxKRvCFVzEc6A3lgYFmmr4lV3kT0a7oG60PA0VBM08Y1PvHJn04cglbRBU3GNLpZTMpit
mbgmLKhkQCfPo+ZS+2nYB9+QSEC/gW50qh+bsqHIHGUJKjqx4VbqHdJu/XfklkvUA/oM+Ut3RIWR
M1rL87Pa9Y4/0esZdn2AHuDx9o9eO9HYi2RQ7EaXrPF6huC0eQO6FB7JIvh0bRxR4TF0YxcAloFQ
qHobk7QWz1Ed0mzgJirlqOt4RRCHozpHwQX6c/M3knTxDzVNyx9A9LLpUCQC5arbI3y73MGYAQd3
IRZwjL5Yt7zKJxy2lhXBGr9Qs6XcBJUo/hqgqaoeDLfrqgMv6wpHAr0yv8wtUmIbA5ZXwvW+B23y
D8CSy5gQ1wOOAOr2Xeg6lzoMXQRCs+Ku78wtL/W3C50owLdpJfNup8Z2HaXNwKOmZUuUNMpO2izM
Q94ArQahOG4cmqsDkr1xMiWdl6f881fzGU1lHwErdi5ZAI7FA85/qXSxZeizOiDYptTSqOHBtryO
AjJVndvJdi6R0yDE7mn1vhEqStFK8/7EhbkjIyPnxLtEtxdnkm6EVoxPCN0NLqA9XgDTsUJkbz9P
5ZbB8eqoKPG60oKc58RiMRQ5OS8FYOcyR+M3zQwGcNNDC3e+GjYO+bf7DOabhEuT+FE3WiKIYwuo
4WyPDpCusruLtcI9qXk67Eev0OFuGVsFgpV4MNZM0L3MJRVQeTa+WhXI1uoFuCJ2GUoQfqkiDlpn
mO0WBo7Nmj28/xzBglN/mUYdN/clh6tIi4jbE71FOn3qU0+X+xNPKcwiglxYv9WgTPSNx9HKt9OY
Ubqk8htxplyPMBy6Ju2Vyr1ESj/t4nJA34a5P0wo5G0cWWuhKNHzECP7A5K7uLacruw6BbTkZS5m
14+srj3Q9RoPhVmIjVAru5myIYwMmQzw8Fvs5tSrDbvj7rkYgjJt17To2qAbs/GaXVsdr6PIAb9a
HQb82qqbWveCwAEITPS3aXNO4uuEjcRlzG37ePvMX41HK9vm+IDttUxmBxKZiQY236qc0QYpSu/T
ZI+Yq41lcTLNRH1/2cOl4kHTweNqg7K5GKDiCociX+leHJSOj06LRooNFI/G3rhF/nj7SKdjxj6T
zSsu7iVYs7eSlrygYC4bFX4zhhGH1GRFpvmMnhxu2pcKh41dTbkL6n6j/7k9tQsjcQmzJT70JBQM
YetSDbn+ll05p5FhM7eDk0D2jhGx/xuZuB6/l9h1UG/S7bZ8muq0Gc5uozs1iZDRfsltvfUrOgY0
2IcoyQ+3f9bKLQ9Ll5eFzL3IjuWKeLXCimZK+mY0HEpB1oTIjl1qj0kTOD/7vm6HPZ12VH1dQ/T/
1WqLrvft6HLMi0sejL48F6h60fJYnH45lGG79sii7EaRYmW0BeD4Kne3o6wdC+RpEp4ms8xlnTIK
HXOMlZlFltbThwb512MiAG25Y/X7dqSVZ5oLx8jGt53KGtfIIp/oDNOaqbm4F1Ae4uNQ0CLdaxaK
8/uxyOwfWN0lcPKRTr1TVd6/njbQ4O6UrS7SyrxCVJboOIByVE0XP6NH3xJWyuRdCi9C6TmtxE5M
xbvx+ZjXScA86R+fDoTP9dppcDPRh0ZD175I4uClYIGs6eR22UYu+PaBQCCbJoRLm4H7f3GuIw4v
oSR4FME0KINDhph7jWZ+g9VYFtixj6Zh/WhoHQYwt7/nynlIg5k+Cy8hkLfuIvDUADYoyoz1maXa
Q8dsYxIThY9m2CAejBfzRo64un40bi5QfcyqvXxjOqVOjphqFC5MQ/xI3aB6xFPFpUlCOT8agvFo
xeSoEFM9hA2T/DRo3dbiWRs0xVPKI8hWUNVfHAmj2c1zG9PGQpo7/YE8YeudbSdPcGApDNM48i9Q
nLs90StblBScci3CBPJCWEw0b//ByD0uOrdz+n0zo1BmlF51Spppy/V55cQDOQrMjtvboEAk986r
E09Vh7GwJh4Wdh+p5h7zy/RHP2PsMwLjQBIJMdknICeusyvB646X9w/0dfTFhWdYSPv1VsQNC4zj
GbsA8++Wq8HaRbkV1hv7Zu0Y4MUINgU0LjX4xQbVpdYW8Gn3ouhD+SE20+EBsL6+kTKvfTveUJT2
JI+EY28xoamp2lU/cbxOVnM0DYxRMMIxj1FdBf9iQDTTeAFzuCEbtcglzSicZzUj6wr6BPMJpL4O
bmGU/yKK1MVQXzq5/+D+Xq2QrksG1UQR7BJleXSe07w8zHFdbSz5Fd6NZNvIcj2IdzrTi31GTXms
Zju3L2WdVbDutPbzZCgeSsQm4mpmikRcMEXnCiWdQ4sY9g6Za+R8vYE+oimljpQB9yenbj7kCfq6
wZxYG192ce4yz3Q1YOpyFNH4Z9lef9kyyoMuxcftjjKBc256pfFdB+8E7Ce0nXAMAzVThD5v75CX
jvyrpOAlKs9K+XhlNfFSvo6KwKww0ckJfbq3CV69pWsl6Jd5PeqwlLzggBhG7/duOBq7BJT+775x
vd+uA/lth0A66qdIUZrKwS4bsPbd0FTprnfzBq2spplgaCMY+GmaPWU8IPc3YjUQo6mzC/EtqXbA
tQOIljkdvlNXWu33oBIpdX9hNz/Urg76pxYZvruutAOg1xXHxF7kprpFZF0cUi9zwMQ7ZKvwvY0l
79NRoooVh+/QiHEM2tyjkz7UExqutUPFZae5gX7uoEz/HK1qSw9hcWr8LzahKbdyFnuLUyOzMsfD
/Ta4oyAdH5EC7c55HMTvu1r/icIjjUGqdMZfbHJfbbIyt0D6DQNowxpFYktt1OPE9zkDo0RXrTTS
jbW8vFrfBFyc+w06kX0kgDe2TmnfNTFoBaOcQyQ9K4g85YwI7KREhww3CNkxwGc0zrfAZIur9Z/f
AMoJWqNkwC4B3lWEkN9UlNhJpU51GmkpnKWCz16FF/6ISGWxkfm+3cBgHIgFswks9BvKeYm6We8l
ZnBnGWLel7anPM75DNB36hHZbwfjgzqX4vPtDby4DxjkddDFfdC61mxjURHcRZU27NnM3QFNzBCF
rSw93Q4l04Lro4JQMrXHQJf0fqkqYbvBmIUt3zRSmvDTiIPTPq8mmNhNjilTxoPqUxqmxd5T2vKg
26BkbsdfGypnH81IQB486xZVYGbXhSaAync1N9aXiF73g9vX1XzXiTRVN/qSq8FcOkwSZkrRbXH5
WfpA+8qiv1Qh9+c7s1VeFCcYn6Y01zfWzVooAO2yhUbRmuP/+giGPogIS5PF/mijat6h7X7QOrTg
2tTcAtCuhSKIS/rggmZakulVjGWwdZ1DH6df5X7Cq+hPawgM5idcgW9/rbe7D3yjSfn1pZf0pk+d
9bkyod0X+xHKxwoSsjvLGMITSk7pgZfUfLwd7qUps1yddAco7DnUU94Q6ZoWWmY48D5B6dL9Kpoi
wGo5SPelkmtH0VN7UFu8h3qMI3CsjNOHquqz/ZhqxgaE6+1tIvFo1B9AcWnkTYsb1c6GSFSCHxIM
XfLklZaHPXQT71HncvaofiL+VysSqS+sTxtzIBflcg5eh16sJKVIM0v0U+pjKaC2aFm2FSAr1UrT
xxmDLSTBmxl1WgzqkZTPtcage+q6lU+XWj2hDS69Oqm11eeN3yV35vJ3UYiR+GVq8gDcFiu8L2x6
pE3s68UUHYqixTtSmeNTInAc8vKsujdEi7eYEBgrzE10TsphCy+4tvQd1j2NVAm4tRePntZEZAQB
ythPUR7ZB0Wj/tD6vtvD/jE2vsPa0qfJwXULteltQ1yoYR1TYIr8tJq/eXmINiauUoUUv3e+FFWb
bJxVK7ctvWGU56D58SKgUXw9v0YEmIrMMfKDpIdHHiHU6MZTbux6FGIPpREg1d90yT3sleijVcdo
jUbeFkdubdQekBEdcSx0GpYEnTZ1oPHjtexr0JX/UpvO/iimtDh1TojlBBlctfFyWA2ow8mjCC2V
VxarytGSJEADloAuSwt2UPZ5UpL83hmU6FOGAtXGMpa7Z7mKQafLJiT1CfpK17NcRn1qVG4S+zlY
8ZMzYIEpihFBXPwn0W6nqIrxsml8vr15VkfJLpQVGYcG4WKUUUjqn4gw9hsM6X6MFerthRIlH1B1
8nZ6GLen2/HWbnladECH+ZRcE4uEArIIBKvCjXyntucd/ODujC/Dj8kOrDsvAIeP3jg2nQUcyyKb
/twOvraS5b6RhS6OCmt5x1uChoLhlaEfVBh/7yK6y+MJnovLHdLZOAEIrffRD3NOoUixzSOh+1yI
OXI27mSZny6+NU94lf44MkakkIuT1K7xxs2QiPYz1JV2qJlHX3DmVjfS5NUoroSzaFzKPIGvV5TL
DGNDW4X+FNcGJkvOc12M5rfbc/oiR7gci8HbhrYygHtrSRU2BtvCiSNW7pR41nB4QOL/VzV46V+g
TQe8eOa4e+xVJNV2U1cnvupGznf2cEaTBTejcEdhpzF3sd3xQZQomJvd5LEsYV9hRbGnf1ciyRXV
FnZmhQii3VimqbJ1vctl92YQVPXpM+mkB5Y83l+9YDIybhxDqVbjsIDrjiKt67AGbN0zmmrJeGqa
eaBYaevd97avaoT3VZHc47pS/Qy7PniwkZHMUYMNynF/e35XNugLkkymVaDKljnVQHUasJCi3OlK
iEspvjmnaBqCP3pWqviPzt3Gsbe2aGiig7DnIpUKbNczwaJxcK9ni+j1LHxLD6ij9Tpq+7eH9VJ5
XM64BK/Jlj2ZzPJV7Co80Iw5C/08g/WMaZIR/YwC23xuZ71OMT0JMoA4aRT+1LEgHB+VCdMksy8a
gW9xYCAiPJWpc9Rz+QbKC2v8ETn2POzowWKbVZc5bvSOlbkNvtti+t4YufOrEUmnnrWRE+Bgu5KH
A5Ey/1KCo4yHXUcfAVs8NDi8Y9mXsnNlV/w0TERdvGhH02ouU+di8zaZZXlvpJmHfZbQ0i8BSBHF
15JGPaMipf9Qo6QHahP1YXPW9Wr4C4/FNv1vhzIvgBIDKuuxrUiejnqv1+GXjZldWcpkxtgVQKwE
E7840XFHTjEf6fCsUCfDVyEhfxiQP77cjrJyW1GDfCndIV3iLQs7AiQXPemaB0xSqvdNNdT3GA+0
PmRkyKuK9wyzUPt+O+ZKjkUBjzobDS7u5eWNDNuz1UG+K3cTJqB7GIL5HfrY0SEI53jjQFjbdS/y
IVL0FtXdRTqHni5tiBnp66kuf1eeKx5VJL6/xCZOSkHoYdp+e2gr8cALcCVJSwwPDP71rpsCFzuO
MVdQvjYmfacZU4V/ALL9VK4aL9D3cADV5Pn9QUFO4okD5pErYnHoIRaf1RO8rLsuRkN+HvRfDo7w
Oxt33nNezVudn5XPB9adziSVQPKpZT+tdmJMyqY8uMPSZCATD+VpTlZvmXskEZONL7hyjiE9wi3P
DUpTdJkvhqZRhWo9UO8s6243qqVzN3LIbFyxcjMtTjEsoQ3WImouSDfIX/Hq3jBMfForWweJrs5G
fwLJklv/cSozvfcERtkYE9rd/YS9eXmsmjK0D7e/4MqUmgAJaUXD2+B2WNzwwIqtVtEz5a4eAP7q
TpucUf8cdsMcbjWXV0Ih3AWIECQXJT57cS9kLX6eRqJlvleL8uTwxH3MUvInafcYbxxh+srHQ4YJ
LSZJlYQ2uciFkwgbbH02Mt/BErk4ikDLvL09q5bYWZZo7F3MU/N30zvxX/hc9fgCaQLTYHwGzb/T
NKkfOXur+WA01P6PVapnrIAwck9TIO3ShyKmjGy4bU6toOzZXcrQtb80oat/8Fy0gU2XyfDFdRJc
ZW9/sLWBwS8AW0+CT99jMTBz7CkjjErqV7EHm4GtdgjAnm4czmtRaK2yHsHOUK+Qf/5qVZpcT9YY
8lC3zDm7VAPqdZ6BpPz7xwKAlWoEWayEj11HmUL0sEATZH6eV91DLJFVbdlt6XKtjeV1lMVJ3NeE
GfQ2wyk6dw/GaEcn3cYO7vZY1lY3sH0X7S/Ec9Etuh5LSpS8U5rMr3JV2QMg6c9Y0ZcnU527dx8Z
IFeQ/YMBBSeUWtJ1KM8MxrbFJsKXfipQrYTWHAMEhT8LzcZpwhgsBysA9WJgc7Xxkn87SsJCSQKS
RScR9PMiNCmjrY5m6qO3UPgWnXhUzMXkSzTXxgvn7cEoQ9kIeFKrIuIiVFTXOYa8YeYboD/zc9Qm
bX9qnNEN9xmqM/1v3RGauTNzI/A7WozDxkZbjQ/KkBIh9TpjyRqImxSuMyp3fldZxb05D+GHoO3U
ndtaeEZEY/Ihr1HtGNJ8i0SwOsloF9Nik1twmdh2utPF2BAReVa1eV+ZqvvLynug1q5eba3bt7uD
ZzQ3EO9ppAu4K6+/KFYvWd9mPbuD1/YOomX0AHOrP9/eHW+TPVQqKc5LMpJDrrD4mFDXBkAVRear
mFlgbRKNVn5QS68tdyKoOVzrqAsebaozW52llboroeWK1eXmBO91PcBGxUy3NdLcL81ieg7KZnzM
ssRWj3moFb+jzhKfurZwDmNq9fepoYTYcRRZmeE0iHv1xqJa+7TyuQKiQ+LPljjm0FLLJI6CjAJo
9bWOcucuQufsoKa4Y75/xqk7kVRAZZfUpethG/Wkd70d5b4Zx9mdqDz106SM2EpmVfu18fri5DhT
syWeJ9OF62wGCIXEiQOtQlxsee22oqbAm4e5X4iyQt07VA7oGo9PAzDeQ+/of6a6985p0/X7LEPm
jMLIVsdYDuzNT6CYoFNJQPd3CR7BuCaIM/wOfczh4nNf4wWUeK53vD29K4UgOD6YakhmrcwQF4mT
YqKyogZW6o+4mX8yukJ4O1i9cCexWY00aCnD9FB2+Ka4doz1SlHZw/OsB8i93P4lbxN/LlBqQBLM
hszxEsES6AP9fy3N/KYFrLyrDGf4VeEBXO3qYQyPhZZubea1GaamCXQOip8kyV4vLSrVWm21SebD
v5s/mENt+6NbNhtF6tWN+zrMItMBmWdqGE5mvmlkxseEN76fppbxcxwt995rhuaPy7V+P7SAEvbp
ENj1rk8xbt43umi2BC9Xx4wUBUXOF9H1xY8ZqayGeR3wuVsPAz+UzINkBw2jf6cuOP1SPifNWXII
uMeIL19PbqQOHJ8e115g6vXJMv6YVvxL7xG7Lby22ng0rhzLCKYALaN4SyN6ibjsO3UMHSjUfjro
evIVUz+UPqpurtyH1HaCsxVlJdjEfgv3tLJmPd48Em+lv9g7XA+yMyeT/rYV+1nb61wBM2+GfYCh
+UOsp+29XvRio1q0tl+5yJHlIpugA7c8mSDkYxraUKa2CywQk91QDwjCukqntMfcpe09q7owTmE1
h540blIdv+24mU75EHbm19t79gXPsDik0HVDHpciy4vW8PUEtLXZafDXE78WhfNpLM3kt+IZ7c++
xAfzwjMlts5ZpMSP1OewX/Q6J8YGQsdhd2zjry2IuFPSNlvZ3dpn+Udpj8PbfJNyCSpPKfMS++7s
9o+425eHSm/EzgjK8CFyemtj+S1R0HKxe0AfJBYBhj0g2etpEJzhtHwEAQ38B7MoqA4insyHhj76
uXEwH6+jtNk3k97ubUNp8BlL71Ml1H54cp5uf5S1zUDKKbVP5GdZCnLGXtKbJmUpv4xSYR2y3lTy
EwIe039q/JAPosdj26s0hJRux11JND0STANJIcdAc3ZxnIbDiBNhTjcuDINcejlgTOmetPxo2bF4
EJ33ZCQ4i98OunKekVdLkVPoR5Rv5GS8euCBgKpcR3i0AHGkP9qIrnzw5nKLQbCS7hCF9zcVItbT
st4WeXru8baL/cRSJBgjbHCtmILDlLvvlO1+WUqu7lJ6l6RBzpbrARUAdUpnLhLfm4fE3tddM4td
2gHa3OU4bZ9uT9/aTmFEvL04Ueh9LW7/WsGes42UxM9RG9sDcoRDADDi4s3xrxm82OFfhHvpN0l9
Hnp814MLk7k0UbpMMG/M6zva9+6hGIz2jldtekwCqz3fjrf23fhwNrcQRQZUT6/jFXnn9rpCPDG0
kQ/SeD52WoGuqKnqG4nUaihqpJokQyC8u1iISMROSjxq+Hfn5FHVXOiol7XaNxSXt2izb9c8TQnu
GwpenG/QrK5HhVCc5yXVmPqBl5IS81g+Ik+4xWJYuWkIg2YIiTfbmtfydZhco8IAWI4wDY7IOm7N
Z15gJnQ4qItRZrhPtSfqszPjWo8fmnmwzabZOFllTeP6fpG/ASEjEn9IyktV+THpxl6FouxbVs+C
4RS/wEOeHhK+937AyAGIMS0FbB7D8DhOyZaS8tszTcanOauiTYR6ymKq1S6ED6VjFD/qbZPsbLu5
T10M0EP6lvseRNNOYG78qXPSLYWR1Y+MfRNlP8xdsFC8nv1Oa3t8RHNmP4+645zE5bktwKm/d4PI
sj58R8TgaC8usbDgZIu4TlvGFynoH/Jf7YdGcw5h22zp6qxNJWRGtiEnDT4qi6lkoJqC6gShgq6E
LuR0p84a8ZdTEfedsNI7gQ4dTtDbrC3R47d7k1Giz0ABEEjdm1UUGkIUuFmQHoZ2PYH8SoLP86yM
LTatTbI10LUvR8WDniFMSw6fxb4ZwyrDNJtDJ5hcoCHDFLpfa7eD+Xj7261OKLkuzzeIqlAMrldI
7NC4n5ERoCAAX/+UlFX67Ap9Fhgou+M97Vqe/fy8DJVf0wg2njVrc8qNK/WfKPaTiV5Htxw8OMsi
TXx4Z7mfo9R46FwrQ8AaD+PbA11qdXEnQrAET27zOASfsaxJOiaqxJ2XJ/48z3X6Wc8RpqF7GM5o
bulNr37jOyj9xQ6EJvxCiwdmPRn06WCAvDN2ujbxnMUCCetgT7HSnxN1Df04Wq3bXjJoId8xAahQ
UOsrcWmnKbBJnKcxvqiqMAKE1czI2Ph2KxkjQ+JRjyoexQ2m8Hr69EDSU4VI/AhA1sc6rOqTE0jR
2EKNTpWSR5iwcZrGdTw+utYw4YQS53+7XQS8T2veSUv/Z4KlR4AJS4Uy3OKwSXCUwS13AJMQdt2H
cRbKHvs0Z+OwWdsY8hAF2CrTjWWJLskiJGRdkA95Wos7bKmUSxN37lYhYW1lorYI14iFCa50MZhZ
uKLU7ImGbKPZh0iN7X3b9SkmcKGzoTj9Nn2i2m9LpjMgFsA8i6/ISTnYkzOQWsxV96h1unaXmZQ2
RxbiYYbddLi9E1bvZJrZ/MW1zFQusow+HecWSUMenLOh/jIVcxLHzimEeZ9pTqEdGorm+Hx5bpPt
vCIt0arrC/ejmqJTs7Er16aZXhtPUbC0wGoXiSq1XazuJy/0I1xfEMZvAj9KPOeU5NCgbw97NRTy
ZfT3iOgu00asy7wWPenIL9HjEgctU1vtEdEOdx9oglbx7WhrH5XHHCU3UDBcHIv1E+UR2YWS8o7p
rGI/go+6DxPgCl4cmL9BdG5hhVc/KkOjdi0fGajBLM6CqqQuZjCTdjDo2a4Kp+ze6EzotFMLhmE/
lBQUAqcKv05FlNTHKmhCqJiVsVWzWZln0GiSWCVloqBKX/+QFheEwUgsHlPDjIE89tUeqsZ2chHF
UL///pB0PGrp1Pps+MPXsfSs51OHQeSDldYvNgIgR88ZkKfWoLTc/qAr5w49YR4BlKSktMkiVDg0
ZpTNDKssZ/Wc5211CtRgi9yyAv+CToR3jcu25DZeMsaMadTwzQI2b4dtb+4mVIR+a0mo/QU2yv2A
0UIZ7aCG6MV9X4rKilC21sef9syuOWaRUT2XDUbtz0OFOyZEpFwX2SnRh+qSgH4Uu4SHLjrrCKpL
9I/rHHEGzraEFNZWALxlWROVFI2l+ZdZFhx3JV1ZxcYIxqpdbZflYXpJsYLb2NQr20xSQsltsVIG
U7v4KrmIDaEPcebjBMnZqfQItlMMrX7EvTKeDDOYtI2NvTo4XtY0LCh/8py4XnJRN+vzlJPsYpcw
Pfat6Z5rJeygWfRb0mAruRk0A0CkMucEe7G4GKqpnEUZ0BFW3TB+UgovuZub1C7P8pX6qGMF5dP5
rE9V7+Rb+OC15U5fE7MH2IQU0xexRyyoaTQSO54HdDLBdB47K+5OtzfV2mRKhV0ucw5KoBfXk1ka
Qgs62W9DEry2d2CgLF8flOS/9mxu6YStLRUeJ6BX4I7ZZEvXsTQlSRK97TI/ye0Ey66ouh+V8HOl
i/JQOO7w8fbQ1sLB3YcqzGOex5H881c1pSHuhmoAi+cXYOcgKU7uf8K+0neKKdIzYilbLa61qeSd
TfYlrQOp617Ho9HDPaTRVAwj5/OMj+gd/+bZQxD3cntgayvjxWmPdx3KCEsYLG+ySSVPIM0LRHCv
VaI+JmG+1XBeHQ4vRambCOxiKbgNRrvvTZeaUoeJ7B4bqelDWXnmblbM5vn2gOQiW5QHZK8IrAKX
BbDdxc2JjBZAqipLfbfp5pPCqUiPLHI/Fsqcn9u2Te+yOthy1lqdRdTxgHDJU3K5twvAfnUdphwj
NSmyFfLmUJvqz+2Rra1BYNFckbQMwP0sNzGEr0YveB8YoQCmUzXwtuvpFE6iPihasTGPG9GWTUCz
RqRRd3vqZGVsPVRZ/jOp0/SpY+Ptq3Z6Jy9ePjeQ6yGRQ32ZLHaZYSH4AjmjCFN/EpAVeiAJ2AvB
YQ3LTjv8i3lE7RKAEdoRb858zwXHl4wsRlNRvFNs6NkFN6NuHyexemyi8Z2O0P8MjZo7D3Keq5Ru
rveyoc+eU7hUObAqyU5IplR+oGCWdHtUa1uMcrS09ZGaL0ukeWW2Ze71ZerbrvCOFlze40RZ8BL2
enN8fyi6GtQb+Sc2tItz3qU+mw02h2GY6PGpxEbZwPp7Ho8DgMl8I9jaOnSkTxGPRKr5y45sGc5O
EyKi7SuRKmhAR3ggovjlqzOtO6dstxAqa+cHFRogDFjCkYbIeX510oNKgb5ScIlNXl48Yyrc7sKh
jE9x1arP+NDMRz1WthCuK0ElDZ+sl4a77JxdB2Ud5k0qi9IUV1q/zCJMAbLO7vaT3YV7W8ntad83
7ffb33E1Kn0odIJYL5SnFlGxYcprZ078thDOAYUG85zRjznhxOPcO71WnOYZ/7HbQVfWKeAf2BBU
bvhreRVUON2ICp1LH44nii3FHH1OtDjF9H40N8Bkq6GkYyXPRO6ely78q0+pO5HpobaUSCkTzT0F
dlZ/DFM20V1p86TZeFKsLFTOE9vmHx5MiSWbfNTDOjOigHd4mjl/1VEdnAXSQmcrHpR2R7912Ohz
rX0+Xto8zaQ6I4/u68/HJM6FECOdEyVRsEvyxF5HOOJiRLo4FSDp96bab1VSXP6ni+uVfJQKijRM
pOO8CKrXbi/soIx93I6qJ0cbP/B8tU+xg4yTE9XxeQqL8TwG7b/IiIiJ+h7pK0nmsm+jFU2fAkyh
uKiEbbJHwoR+fj5AhRK2HfyLb4k7Gw6NkLHIiuQsvFo5wASCyKZM5PdOmPenqQ/Nz5VRRdTASmhZ
TxHIZnfjWpJ7/M3MWoAfkSXjVlpeE0FX57T+XCh1sq9he0X26IabALy1KMhXy+owiOg3OpCJXUOt
6qh717lVHdJJlhsrsSVLvAJwkZIfiGVIFJEc0fUEJshiV5YDzk9gqOntOmRcf3l1pTwhLp8l+xTp
i2LXFjVCFFofm4cwNK0I8REwJ6pjdBuFhfWfgyqWtJEgK1wWMzl4yxyAI9mFAeojFGW+LwqRP2hz
YX+rtLL6jndXv0s0JcfK0Y4OPWZhj4jBhRun31qRF4YGz2gKnlSSlulp5I246TUar+kstZo9uXaO
rKSwEWYr0Xfp8GL0w3San0UzhJeptKaPQxWpj1Ezxe7Omrv3E2ZlRQsdQdnwJbNcZCdeFNlzUVLn
bdLodya8gXdb0u6K2tPPQ6JsKvXIL79c5rLXQymJcxIQ6PXKaLnnyzBjAarlnIzHOXRo+KBcn+fH
ucZhYyfiLBr80UgR15zAVn5OrC6CNWxRy9+PTqV9w5OpPsLtGf6rDlGGVXOri26PuFj7mFZBmEEN
1et41+Cl5JzFPIafYg3Z+iP+8tV9UKazuiu7BPdk1AzL72ZTatOZzA3nbfpr3U+K0nV0oqTe/Gc0
5tjcFfROogOu3DHqlZY9xYdcC8unBvNjajoR5r7fKMKRSkI/n49z15vhZazLUPum6930Nad/tdUE
XZz9PDHYX2REqDJSK+O7Xc8iC4bWSKRZqOTq/Z7Vne20w1EtIgrNNKI26rrLcuSbcIukKCqqPFbD
0L5UQmg/g840/uA6n9BhGp1a3QPhwsHNsebvjgFK8n6gZWMextJNqveBtF9+iER1UIjicfzmXVya
+mRXtrAvypB0371Ii/cWLLGPKXIRx9uJyuKkfAn10q+T0t/0JhYLFamiyC7cybkMqgLOslXnQxjh
S3g7yiJreIkCHQ10B5+Siu/ioMTyc4hdRLguUTSBmG1dHWJGOKLLWxZPtSm2cFArCwcUP1ggzmaI
Wv/H2Zn12G0rW/gXCdA8vGqP6m63p9iO/SLEcaJ5oGbp15+P/XCvt1rYQucgOAhgxNykyGJx1aq1
1rQkkLC6q73QvjrD0j+G9KKfmqVQnpGGmw6TZZVn8rI9JbJVIiYnCfRE7RPohCR+DdbrmRdGrsKg
RpeHflbW+nEcFeuq91ayU37ZHArPIGohVFud9dskV/slHdLUuUZ2gvVSouvPPBImJCZFuhPLNz4d
VY7/H2qVJMTxAqVQxGyQpKYBRzMhUtVVdIndNjvgct8d72+Vzalxcxi4QsBPXVeW6snJezwxceGs
08KPsKV8Pwpl/IJC085IWzNjl4CPkzjLTP02upBrtgIXsijg4TNABR3FqWnd7nEZ3fSQ4tl0uT8z
ecf8die87A+ePVzMsjr+ys1nwGPYwJMoCozGcfKA+7D8kpaaVh2yyhh/uPbk5Sf4tNQFsYrRH7ts
SIP7P2HjtAOQkh1IT14i9uq0d/GkIhjnRkFft9rJqlErhYQidk673BLridLDCK2atB2FilX2bOl5
kgthREjwdfUTCeXwznYX550DzP8UQYLwjqxQF/lO50Wf7s9wa2wK8wAQqNeh5LOKND1mqUZtefjT
IPIT+46uOOewj+MPeUIbj6eiBuVmrXpyYLCd7g+9tXMlwRj8mwc1zMjb/RQ6VZi73aRc1UIdj16/
6JewsKZjVk3jznd80eJcLzE3I0IcJJ60mKyA4Q6Z3UKZyjiIHeAxBPpwgMWuoHDNp74dMTvVREVm
MdWIvPrW0Mbhg5VTWfEHpajRTgp789JMtrmc7SFvFl+4KS0jo+K62dFy64aue016pjo0Fe6Z+m6d
A3g9slcRxYBXlwHCbq5alEsSlH2ceRf6HBCzwo00737YoaH/cAdD+z4ppqQuxCZEZg3Jzh2ke+tb
ETolhs+75xWOZORe15hJHweuNiUnqsbhaXaiv9s53mP+vTwCVp/KhHJOPVVqPb1qX8ncJSFHsPhU
TRcXvwBQteQx7qjM+2ZmJIoPNhd5D3Pn8aTsVWdRgqofUU0L8XdJg0g38vSbMM0YvbzGaMbHsBz6
53hELuHQGdTTDvOSOjN+knY/P+ipUzefEtQD7X8UDlnnj0U98TnrOap2kIeNW1ZWSy3IWvAACCm3
Gz7N0kg1kXm64irR236cRBCaKGI1yyEugJF5s3rdeErE2Kc7IWYjdqNEA0hMir3ReKiPMgIMrXI1
0JLv3xUDrfx+M1To71b82afWjHvx9kuXqGaCQyDyIxVHb6c7xYlee2mmXLEp/ZKLrvyi5sUXmJbD
zubcWlcKTLQRcEzwz1hF6dyxekXTq/Ca580U+ypaTvGSG8ODGJ0BJADnnfI0ORW9q2+OYPQEyrZ6
PqcEP25nOKs8D7t8xBIl72L3mNWQcnywg9Twnal5uwELdtuAVhTCATsozNyORq9CTChwQwyEdEWu
I3rU2lhnjd+SV0xPPf95dTXdtGoCsYyD8vX+bDfiEPGTSg31Shila80oXtE8iZo0DtJicIZf+Cmj
mACBxobBoo8YH1N3Tkvsj7M+9qEJNbzi6eDYU7l/qb6uAwTap7CryUshH6z2VVW6ebYoDpwgYSvR
O682IvVMc2HMK3E2zKByqtpI/F5pnfwc22rRSsmndDqoepQ7ZzEUTXpxpjJ6sCZF6R9HRZmfpx4H
gp3zvhE0Meclf4B3DrF4zXPHUk7MWY0xGATC6DGnbOK7eY+pOfDRfzhrLvA0RF/0biEw3O4Nqxhr
1aP/6+omY2/5fZ1FP5RhaMxDmDWV6d/fCVvRRKrVa3BfaDJcT6zIQj0LMwz04tLm0WWJyvJNCihG
ENE19FcCT3U+3x9yIxOTNQxSMMmgstYThEQB9S5Sk8CcteLc1k51Xka4eW8fhZsWqB0qMUn16kDb
mtKqo2EngeaEdZAIuz7EOQZo90dZA08ys0W/kF59acJFU+QqYI2mRnuVqiVBDagSBgYu7RPytvSM
+2KGKfWuT9W6OcD9i3hGLyh2ngvLbPWz2Yj8hy5Sc9n5ohtblTVl+4AAAs2+qAv8Bm0KobtoBLhJ
UDgShCEf/QATrL44Sal9vz/7rS9J2gcVla4TmFOrVGwp0iZpFiavRxGYMHquB81t97ojNu4Edolk
gUr86lWTYK6KTEVpOgm6HphFcVg4f2ywn6lqTNVrUwfI0+L68h/mxkIiFow4CK+x22OYL4NRio5d
qtOCX/jebCrpsRJuvrOGGwfQonWG5SMMgwqv1jCimZae9EiehoZ3CZWHA+SK+hkNvfBadl389kct
jg1kEFK5AC9SeTX8tj3GuI1q4Ok4ALVKzwveildzqY1jMsfzN3VK9zqENq4aWgnQysFLGALCOsSH
o9tWdpSnAaGm0c9xlBmln6RLSj3W0en0LLIynC5e6Cb1M2r4wxezEOkes35jlUGrUeoBS4Mv6K7y
NTzmHPxkRcSvaGuYV6kFWzgp0ehNpqsqyr37Yns8Ag9ADDjoq57xzlFM0pgocMyl6U9DGxqNv3hu
H59JhSfnr1LBVTl++9EHiac+hT0h2P+63uegAZojtB8F89DgXtTltDETa8+zHu55KW9EGYZCwJyk
EM2wtfwFiX06xiJjgiVOHkszVe+FWmtBPSZNcP8kbg4FcM1gYKGwx2537DKhu1LpvGuHUS0PS9rm
j6GIXJpu+nFHXnRrKJ5GSHXjCPi6HznDHBpXocG7jsKKDhGm6VdEyWB05YWyd3PILbfKfUDNXmTm
6cul4nY7LcXEjgZTDU86O+rPSSNMcq9qPA16VB0KEcensWinkwiRFRBNrNIWlvTH+0u7ARnAeqU/
A4MEmWusfkPbumOTqo30vaiHf6tqGh7aia6e0F3Mw2wm4yfXKv4JUzF8uz/wxs0hGyWIenCg0KdY
f9PYqhI6p7xrNoTdNZwN+4Mzjd5/WmP6g2UrtgsLUF4tvwW72Y2rqiWHuaaZJSK/bhWTBr4EneOz
XhjNd1gp6bdiMlDuKyJ8sgJlQXznYmYmjg33Z7y51MDNFBs1vPrW9A2nV3KSS3wPm6nWowtdsTH6
T/PgdtcqtZrqUjGNf2Injz6XFEDnnaXYCkiUrHnFQcCUJITblci1vI1xa8F1s2myd4kTLf/aXrRc
qnGO/XoO6z/fPF0ecQgZIGFF2rxGhOLRiRDzxt9gbChdePa/jpa8jxv7nYjsb41m/FWVWBTdH3Mj
UZAvKs4uklQgRKuUDxHwpEQGHyfDyKi+t2ExH1S300/R5IB0LvUvNbPNt0cMST0g0wT6ov12lSbY
Bp1awAt43nrpd8Ca7tAWJf4izdLsnNWNi1TKlCFBK9u20CK5/YJ2Y9mVxca8Uk4dkoPS6cAorZ3W
ky8E3Tp+ZaMHcqxiTfyMmqUNEf9tlA/3l3gjQDrSc402VSkNu86KqiZHHlGwi7Va0QvfyVT7uXWs
EH9muxN7JO7N0SgwA7MQ91HVvp3ykChDNBVDeEU7rbyIXvluQJQ+z1o27pzOvZFW8chq6X8xTZ7/
Y4JwtWZV0dfGijFrMAaxs4QbJxHaP/xgyrEg4uuYBKNB09Owx7q4mFC802P1iRQhPrtz1R3cqTV3
EtnNqdGeTvxDlAHdpdtFrA30a1QokVdDzdoEQ4hZ7U962xX/GNqi75HJt84gQIokm8JEhgF0O1pS
qkJtO5uIa1vIm3ZTUqTPtJBb2VGf5xocIUUn2bdwXNyzIdmaKG24aLyTJQPkrEKchzrWGM8Kx99N
hxOcffcZMq+KI4IpTm8/Bli9QRVGnweO0+peUabE5m7Bfpoi8HLuKVUeWjNSr1rv7oGoW7MCWKe2
RuYDLiX//LcrrMPooZ5odb5mFbyUQtUizt6MV8dSc6Pdn9bGHSUdUqFAU4Lljb6aVmRmyoKEHy+r
OAzVQBdh2UMRG+1/1DwK/xUQSdpjNObGNxKEfK/5eGum0g/d5WKgeLJuDvCoQsH69ZyrU8zF+66w
p3PttrZPK6T17f5EN4fi3SrzD3qq1k0vTiXixKJkea0QgDw3qbEcxZBkDxAN/oMtJv0OZIlyIAnp
3H4/Q5/R+FMYqvXc5am2jeHQ4St2iEU6+UPW7O2XjWuCsqjUHAPNlO+A2/HKSlghDnHYYia61WK3
ZS1fBMZxDWB7FX23S72ND45eQNo33OrBC/s9nemN3E5KlMNPINVA4231C+YI+QKjwqtJhyF0aODw
H4fC2aveb3xCIBfZeEMNg39WgcZwpy7XYxwy+8l1zqMwY4xb9emS0nKxcyw2IrbUUiNJ5/OBUq4n
1AxL2stPCMqAPN6Y1oGCGKSP7u4SDHpp7+RqW1Pj68kWdEoFtDHdfsKEhCK0RjzfrVF1PlaeVqDj
hnXSoHr/vPkcQMiGfQvhgt63taNpNyiJEEscoeRlZuha9mUUHbQsctuznqTlHjdo43KQUuuSN0bv
IHDZ7cRwxQEDcTTl2sOUOPOSjf6wUMH20yy2jym8+yNebm9sTZAIHXAqUgIA3VS91jeSsBvRaqpF
7QJBiICPFz7rXmW/x5dhT75rc348hiVHVD7EV1dt60zmPNJFf9UXPGiPWYrQFPXeJrH9tOsX9b1o
yyU8pjCKxPX+l3whB6yek1T1eFMB3sgfsEoPi6SBVpd2QOlcsPPn3iurH9QznNo3m8ybkDKbPQ4L
Il7545Io6VPUgWr7aZ/Zf1ZaaQ0HaxEY+ISuE49HZ4Ek56sWFAj8fBUz/ZhEMBYPyUQTOELlffNF
5GXmHsa2U1Xf6jIFxp02J39RcU2/kgOUyhkpeu2h8JycHji3LB+bKEz+g3UzwZXUEA6wNCZZbakw
VorZnoDK6niMvmDuVx5AXNyvhYLszv0l3qpWkELxhKNhh4rmumdTszKhW7idBhDbMnFB3QA9ncn1
ql9t3OmPGf1J1bmX+txHNDTn/NDR4WifnTIun12jGeqPou+dp942avOEI1jyHNHnH3+9/zM3ogfs
Awl2QW8lC1pthImwoiD+qFw9tfiSZYZ3qWfb8HN1Mnb23EagJ6+kD4yKo8a7ZJWed0Oqe6FD1b/P
uvwU0j9/bKo62Vt2+QlXO9uTwmWMQMr1CmKv6tr0msKUjePm9CQqA+lYqwr9wYPNeUhL0/xZD/SI
TXb25zjEySnqtZ04uXED8BMo96JJAvNozXbVepCn0lOIIZWRXBUzy2FRJvVygtahnbWsjHbqoJsf
UVbopX6tLGDcRsoW36kR0WHlmuGe6Zd0FR5MT0oCKuEbackyPkpnEdyR+IKwuFa3m1gm2n97Q7la
kVNeEzuer6PXWDu8vq0VhA8roxMUMW3ddQGUXg6SuhGMeVR+SoppfG6tKflLN8PsD7TMpz39j63N
yf6XfB8HJqWxepgnpaBlcAyVaxuZ86FtMPrUOzwJ7x+2jYgPsZaUlY5W0Oq1y+nkjUWXKwmIazbF
13m2SczhmJ5IuBYggam/GAZ1g7cPKsulgEjyVltzQwUFi8KMRiqEcWSfIlUJHwytLd/lcSauQ1SK
T3ov9no/5TZYn0KmKDcLq0rB9nZHNq1I7GmqYBfFSf1Vi2PjFHU4HYWLkRwnpSkep9Q1D/HEBa6V
/8XKVYpHObRLEnCgUt4OryazXkeW4ARSsnlXdnV51Lz6n9AFvuItOe0s8evdQ6RHNQYBEhjuPIdu
h0u1Tqt1vQ2v8eLofzjGHB8mr5x3Trn80TdrChBAJzQjoI9BlVD+it/edrMuOtGNQ3/16tb92AxN
/R6mbXvs8955plvAgTReQxaDfPHm9FlKDxBUEW4jPULs/3boovfClI7kHmmluFf9xY7FjzZcltl3
Sivc0xrZmKh8aKHnIrOw11ojaWerUVoOjFZ6i59BYS5OEeN/S0Xv/umqojfPUWs4I3Rry9u7uTeG
BxgkJ6IOBVa3xpH6JTYGiOTdlSzJOFQd+IDfLTYkeDQ3n9oS5led586D3hc7D82tkdHJAGBHzRa9
0VVG6PWoM7ZjMxJcw+aQuXX+qJamwNizKMeLtkTuY9OI/gipNQzuR4mX3bPaXZxXeB5QaeSTcHVi
Q7cNB5wyxmu6OMND1nRmdpzLUD/qQ7xcJq1Vnuq0N75joThQcMDsKFWRvhE25mYhabPfIljwdx+W
e43yr9nmSCmDfPFJ5DOA2u7t5otm11xmPR2v8BoIIaKvlNyP5hQPy8GZhH3UahbzsJR1NvtCq3Pd
z/WxXHz+rjTd4Vu8CuFS15laD/9H9yG+3Lc/pjLKxY1Tfbj2o2J/dUvbQ+92cS5ww5c/Gi82vvRm
Pn65/3FeXYcQxwhU1F14f8HCWX0boYAOwpLur2PaO8NJCRELmNU5/WMyab48NXrRljtX1auQxpDo
VPPq4n+8g+Q6/BZsEJhgySPUjryy7iDVJ/NJBfE83Z/Y9igQX/HbhRWxvptap9OSym056V7u/TQ8
Ut9OX6Lz/VFe0y6YDHUjIGiuP+opq8nUIqGZPyyGqzk67gUd1qg5lqGtfcgNh3910hG187EtrWfU
sqoPAlcx90jGZiQHNe/M8Xj/92zNGuRK6t9KXZO1NLYwc7dskmy4NqNrXdphqs5U9vbg8K1RZKoG
tILoCLJNt1+wnWvFLtKZF1ldKYe6RCpydhtnJ99+tTWlrw2dv9Kjgdr12oylcrq4djSxXJHIyHTf
KDsszLtcRcnE9ipd4cUzvRkykmNSGEMkjloRUfp2Zl1dIYkFc/OqkIh+6M2ufS7qcNzZm5szY/+D
c0ij6rU8sUufuzVgYkMKE+Eha3r9Ne0T8Yk6pH7R8GXe87t4Ff0p7CJuDdGJWAdItbpko6mDdK1Z
83XJzfTkwUN9csom/TwZce1PWuRcdPxZrhGySm8tS8mR5WuJC49lXT9Y7IQKAwV69aoooj7jM5B8
NGcAanxzuzezDuRY3K7AD+TZBJjbj8fL1nW6Wlmu8DLNUxN681PX4Ok2NmaxZ5v++upgMMkmJrJQ
x3y1UybKTk5n68t1zBXxzRj1+JF81E2QOm5QMR/MNtF85AS7v8fIM59plZ+Q3568dufWeHUWweZe
2NP8EHzf1vQyRUnhMZuDcS1RjTqaMfV5s2/3+jRePQPlKDTRvfSBIYW/OhcSTYIfJIxrl8bioM/5
eBiNqf6c9OaewfLrw0Ehg9Ydqc0EiX/dfMLNaExdtRgUiPvsMi8tCjJFkRzNOfYejM7aE6HfGk/K
+0FUY9OAj9/uGi6FIbf72Lzqdt5ZflWly7GI6ig5pTiLCR/K1xtth0E46Y7gvYToihTZWEcZXM0a
Jy4i8wrhKj7CKhkO6N3XfoW71M6FIH/9Te7Fi1BiqpDieFajYHY7uxGNTboQaR2qzd75gOLQEvSh
qX7MccYu/MqZtXd0jLWBQnb4fZSNxzu3/eYPQKyE40ItjvTm9gdYXqEldUyb1KgnzV95kjniYaEn
vvSNuqh07v9WQaa7KTChB5ENSuhKf9+/FF9aal4tAhsHcqBDQWANh8aF21dW73nXoVe5G60xkdyv
jnT1p8C53vtGZgeckfd93vwTKZ31tExm8qzhAlZ/XcwaAr051M74PBoj8lBjJ+b8qzIOThNk3exo
B2WoouJdocW42NUgDH6KU+GzPbS9cpjHJluehlpTP0+Qu5uTMjlLf1nmcP6Fku4QH5Kw1Y2zPs7i
2GvkCocR37gkqHItsiT9WAPOInWMHzAc9JHD9f5E+m+ePio2iIkvulioftziYHPE+i3/rC1tZPut
5iXDUW+96t/W7PPZz+qWdCstpKnNbCfdX0oldMxMo54iviva+JOdufPk13bGmY48K0keJRzyt5GH
iuarfUomo6h0Epy0orbIgWvXfE69Oc2+VfRp7nmqrNJhij7U4GCNgpsAPXF33W6cESIfrNmuDpY+
U45tP8wBLpr9aazM4tgXOudz6owddGgVTeWgkgoFJR1rNKjI6+OSVlFZpkMVjJFqnI0QdV9vGt/I
jH0ZBSqBRNU4/QAZt1Mz6kEB/wrLINZyE1W1ur7UiLf4taLs2alvTQicAjd3nvU65bjboaYijnrU
whlqmMq/BT4XdPTY2l6laHMY4horRqentZYx6Kc2E3NcVEEm2uZjNGZOEA6ushPMNm4h3o/SAOcl
cVpXiXDpaPM6KZ3rEmqK33tOfTCzUDu5bjpd7seM1YRkiHZ5E0JxgRPAC0n++W+PlJnJlHpU2Nel
MuILPWX2cQFPeHMiCOUMXglarJTvnTVp22gcqxjAecnLhEOMsIozagb9Efp/fRnzSdlLBFfTkjuP
HSdpCdgHgYGuDpVD6C8p6eUBGJL7ZIUFGbUZ772rN0ZBVI+AD2Asy5Tyyv1t8fKmN7y5zXO6OrLy
GX+y5rhU7l6b4UaAkCpztKdLNRQ6jW9HcUxUomqqG4Gplb2f95l26pf8pzNoC7UmfEpDP+L6e9t9
JldQErFhBVCrJM1cbYy+6zQawZo8GK2k/COlavgwhIb0wihT9CeqTMhG1j6BUKxZkfEhcylg/pff
gBqdPAl0Qq1f0IphzpNpTsivz6r7CWBvej+FjuOLKEwPdrI079D5Eb49p8WfudnUX+6fja2FR/4V
phmLj0HQKkjWOXcQRu9VwH2n4SsxGt9DxxZ+VyOOgOJ9+S5y6NHZmfTGqAbcNgI0RXbpKHn7uZex
wTUGH9BgoSXpY9Sp+kVg5PG1VSf3XVpn/yRwKP68P9ONjUwPKymDIx0tEAC8HVOryrxbmqEMvEoY
70WFSEWsqPn1/iirFEluKWBsQGUdGArCxCpGD5FkfQmlDCAZuD/QKE6z0yjGrL6WcBMjBIuiEn8X
dCRsP6s8qznVbdgkH+//ilVwffkVIJMATzQ3sMSr9R071+s1C9GSMgzbP0Nz+HsuZ8tXkl7/4/5I
W6vKcExWSnshY3e7qrFWL0uHnVMgwrCTysjWeTGm7HJ/lM35QPvgqoBT/6pbI26TuDERLgralEc2
lWZU7IzQ4U2m7OW4q+f1y9LJjm6OI50Fxrp1orWsKi1jUQSOM+lf0Syjca9XOLvvbGWy2iDRq8EO
ojRO6yMA8K7E/CutF7mDILrBLqAqwd+7+nb0M4StFallYGF6J/xWjXXrEbfx4kM+gt+ca1jOT63o
NPK9cHGHR512WOVUm2LKzuOkTfGhaOrdNoCNDw0oJh9zsvHpVVuONyq0j7VLEwClGn8oVjU+aF6v
7+BEawxOLj8PDOmci7w/zJjVpQaqPqIkVTRBpJjqF09pwvd1ozoXpdHaQ52ZQFQdgkrDsHTnvNO8
g55N4g9LKbKdt/jGlkNhA24YTy0oAGsyeTL1jd7FURNQ/S+fB9sqvwFCCN9FR3Fnd28trawCc4Lo
EmDT3Z6htE4W/D5sEfRUTE5DiYoASdcbC3xEAvpUeLSBbbLG6IDejkLPY6jwjM0C1SnHCiV/D4Fv
d/SG1k8IWeoZYLT9EOnhGJ3un95X82Nk4i6ZCmU26KLyyP2eQqCsqqaCbh3QsOiT0dHnSLdav9NN
ue7hf5kg1znQGMEXM61VphLWZas7WEgFZT0byApWKvcWvloF5acJvt9JLcI5wDN4cfzYTb2/Da7d
0Id7oaaPYZzIykWXZb7aaORqk22037WZRobzgnPGH21TZyUCHVmyxzDfWh4dpV7cr7ieqAveLk/o
NV3palkatLbT+yVNYn45i72s/vXJ4itQKoP6xcVLJ8oKGynyCA+AIUwQshJk83MB4du3msKrn4es
GMMvOrrG6sM46q1xHtQhgThcWKVyAoheMtdHPyDVg/s749Uh4zeR8sjcA+SEf72dutmjxT6kRhag
ijA9ptidB1OVhx+bvPB2XoObQ5H9S409WHfrPFZBTdMqvCULDDPLrojf6/6E2/01WfIvb5/US/gG
6IZg+8omu6jqdIi6lINW2H5nNF2Qh5NBy3Ou7JysV4YW8lC/6JEbYMFwv1dHa2jaLPLUNAu43/Vf
GHrWHR0+hvdFofFlRg0yL34IFv5HmqpYbNg0wbk+jl3qd3qBmvwgmt40qJVlSv/OqgfrYwduppyc
PHGqw4Sk5U81DE1ExNvJ+Fq5Q7j4eo7i9mGMjHlvNlufSFaOkbEA4bLWBQ9dQD6mgJcGzljlB3iX
ACJqIw4DsP1OArp15rhhZTsW1CtY27cbL5rGuITrmQZmopnXBQvpJyhAexWlrVHomMUNi4Ik5ONV
RAKH6bzccdLAxnAThh4yIFUy7zmWb40iAUGYiKRGdJndzqVFkwklkj4JrGK2jtAPjLNrunsKpxuj
gN/yxOUxvYGmJFDs42pmxcZMjz5M2NAcLbsvdoL49ijU4ZCjBTNao3uzYo+l0UeMos7NiS6N7GyG
455pysZGA4uSQkUvj4/1KI3iVbPUJQ7oxp2dkxNl2O6Gk+uWvl33bnq+HxBepZRkxkBfshosJVPX
6lJZESO81i1pQLl5vvaDC1qr5TQSeciafpu0uD0lamr8pea7FkLy2/+Glso7EQ8GOBLk5wSKdT9g
TtkP27AuC2J1KC7G1BKCZN/5p05Ly89xlib6gzDbNyLVclggKpIZ8GbJrVnFdRsb2LJsvCwYyqKa
zyR7bgMvMe9dJCqzLHqX6qL52EKm6k/zvBjGeQbg2GOtb3xm6LKk0nxlKoHrVF6p3LHywGECe7SM
GRJqKSw/wUECVikY8tsvGJpWoS0C33LLrKtjleG0TmyVZVCJUdV9bTGbT8IV0a/JwPZ3J/BvfNeb
weQ5+i2lysxQWFYT8krps+JRcdPoiF6g6rfpFyVV/6xCq9rZxDJWrXaSFCkndSSHM6mR347Yo2Uv
vNrMAitvMowE83T8oy0LaDXFlKiu1Bgpph2t2tdvIfYRGThFQMgmkPxWOUvVIqI31HEWFK5YPnpi
iVDFmeYr2kvGMcK49DzkIjtOqa1do7YaUMYUzQmiYPOzncs9yv6rt738NdRdgKhg573SW25jx5aI
UBpUXmMcGyMSCp1PGuWtyVWrd1o8jV9L6ID/Iirp/BKq9et+HNn66NxY5PBoa6BzsXobsXuTqdVd
EgsrZcHVoX+Y0AV/6qM4PeL4Yp57Pavmt1+VwFPybcIbBcLP6qrEljcrbaXKgrArlo9dBdlJqIr7
8/7ctrYXqnG8tSCvgf/Js/zbhm70ZRoxjMyCJXaVc6mE7Rmis/jcUNv+lCX9XuPjVmwAsEc7UZ5X
5Fdux7M7stzWU1hLA4xvWKYKAf7evUCGKI73p7Y5FMR9jbZstp69OqvqZE9KjQFfYDe65Vti+lmb
uNjPnqXtvJ7l37Q+o9yZ0keK6jFdLLeTSttEUXLo8EHcp+WT6ijjQwiecb0/n43rDD8SziO3GiH+
lc6P2rS9M/JeMdNiGd6XYRtN/uQlizjhEZU2gZ1Ehn70wkk4D2Vcxf/eH//lQbSaJiqwPJfBR+Ac
rSnzi9k6TruQymeli/7coMZzUFUOlvW5GXcfOQ7KHNDI79WPhpY4+bdSYDB3cME0Rwwe5yICKfec
6sucpCiOpkjrtofFSs3yVC5lZp+92tOGtx8jfrTUYJSfB9nC228DobU04oZj1LY8cLI8KR7BOXZO
0cYGkMQB4CtHXkTrtky31BwFWkgUuCjQX8I46/0uMaIdaGTjrMpigOxOJplhR99OxYHJpsTFEAVK
VYljlyDM103R/M5Vlu8GRf7TzveWiNf6e4OM69zgtJ6R4t6OB7qVwA5CZ0MNGyfwRBRdy8kw3w82
UhGWNy3/Ivik2n6ixsVzbiC5dUQv0f54/2dsHGOqLDQRSot3WUla/Qq9REjcSmnUmM35NLrZSEuv
YRzDrt1zZ9taYDShoHcipQIKubr2cvwaRqpzKB9OmnLp7S78LNqh/OH0SMElSP7nO5tze0D6+Am9
VPfXPI2Q1TKLqFeuo9bj2VkZz5Fm8voy2wGrRKXeiYhb25R3Hg31JIrwbVbzW4pM7QeV7oBQVdtj
YljRsa6WcidObY0CMQs2JFc2VdNVxkJ3ELKhLhIfrZF3B1PJiotTIc9yf1tsXMpSo+n/Rlmd6zq1
8sWcUBszFLM+1NGo/7QGoT22RdN+mueWhF+0eyD15tTA8QDV+Fq8ZG73om0vUzzIExHlDVZeHNEL
FYU9t6SNQE++x6lDh4kUYC3jlSfxlGtmGQWhY3SHMtOUE62lyRmWgf5Q2E18idxcPUb5nOxw2Lf2
48vDgWhG8u7K+f+WDfRqp9NmwVnrpzmhzyLKLtWQa76XMd1xKPZ8119aX1YhhuICClovBWIoZ7cD
1qHb6GM1xEFXiOqjgZea6euoWFhH2EPlZ20Mh+qdG6o2LBF+7nXsl4F6ijnOD/a86NbZ6DM3PZaI
xFp/pTgXos+epvF8tDHQMnx1zqLw0KXlZB76SdcgJmtGHJ1sLzEyygiuAQhL75zilwVy8oeKGaOZ
K4V3zrlaVGfPSZXmQYSu0fnNlKfGsUidJvsSjV7lnBttqpLjm/f1i6YomDHSTq+oVB68Vp6sDpJO
5qx8NFusMDJA0vMcaeKAQkQO9Wbea7zbOEzS34M7EpxSqs7efoaOWlieWm4cjJoenjAPHA59E1sB
ghvOcais7uqBYu4Ev43ATjYN5AQIC/1uLXHrtLYIFaWli4j787nObEzkYqf/qgyecb6/qJtDQUVB
45E0gBT+dn7ocNiDK+/nMkncc29LL3aliJ5dMfz6DyMB8ktir6TdrjZ0WnqFVdSoNrmWEP1BS7AT
9RNRFd+LPhz3SLAbkYKuFnICOtKpMaylC6JaOKLKkc9NNMHWzOLuSt6nvC8mMTCsVrkHNH+IxGG/
Zyu0Jm9KrAF+D29DSY57LX0xT1Fcd1kcB23X90/4hWVnx8zxS3bdyP7cjkiAnaxiWYqDGbbmD7My
xJNYimKvN2wjZsmkiFcSjGOTN+Ltt6WLoBytCZXmNuvp4EydX4Wht6jUZBZvRdv5D7sWqQ/Acy4A
tKVWHzivRlMPKzQWFYn/HaupT+hK6+KfHezcPbW8jfuGG4CC8kvara0Bs6laRB1WtXJNinE80BfW
PMyZqgZv37PU/6CLUqVSga1uV3DG/q+3cppMpzpph6MFh+Y6ZzQV+QNZ7Pf7g22FGpok4BjTwM3e
kX/+2xUTj6pdVTr9bkNDn7EfVWV0aapuOrShNgcaL+xj1NPJs/PZtoaFYky5h45uiwbJ22Fr05lg
gdDNzcPGEA8Qq5ygGPr4L6fSBBoKtfCsg5UXjvr2tyGHRNLG0QPk2buaLy4qXPV5HwVpknIUCtOD
rG7vjbI1PQ92BZFHfsM18BfS48KrhKdBUyo9ZXLbSMSloY3r7A5G99hRr8j9xYity/2vuRFYUeOk
Rx2aIVIt66/pjcBgcamyQa1Ue4jjKjllxuj4IY+HnS/40n65yhVk1xe1OuA+cMVVcoKO1oIN+JAE
QxwV6kUvMOE5FmUeLod+1Bvla4h1sn02Cr1IrqVtKeIQli28BX0JIS6oqer+j7IzWW4b6Zr2FSEC
87AtgKRGS7ItW9YGYVsWpirMQKFw9f/DL/7F22qFFb21uw0SrDpDnjyZX+wYoucR2cLuolnU+ijV
VIfHOsgD+4NS6r0387+f9vz3/3POR8vUcp4UFFQYkBCvV5S59OwKaBYf+ci/8+MTgGkKzwIT/94P
kFPNAWSaDVK0r1/tbe/SrmXI7FnTcNctPRaY87x88Muf49zbXwNFROz/zq0hhco/vx/a3ePQjZQM
Ed6oD7N2jAgtp0yXxnPTOMRRGmjG/8HPY2frkqgPusJ3oj63mfB7RkUxcnzz+LUrw1nXRXkZuq3X
ZsUomS7HwazcU7Eh3C+MHS0f9YfvpNuzABpNzbmehN/zz++sUFuCJofaemK51bWzdNMx0LrBGFM6
HCLAYKfpV4hc5X9cATknW2oJptQ0BlyCt1SFrejrxoUhd2n1eXjXRXbPaLB0Urceow9+2PfeLJcr
pHEjMnHd/vklIxPCpFLnqUmdn5ucwXNOKmzcU9iDcRb2sH9wU957q6CrtAFndgSN9z8fWC+q9uBv
1ZdlsRbf9dT0MIeH+jAGjomuqmlJOkHITI6U+pb64OH/93XenmMs9Zz/L2j6NoIFi5Mz/x54s0tZ
L6xTWv6QyRZw68qbUAs/4Ma7MhldizLz5nnuDswwbVeMXtzeWeWkH4vRgrTYFO7U3rGIOQZ0o05+
FQGINA95Xs0PQy/b78M4YWXU93G/H8c46NoPbsQ7tQIoF9gc5+Qsrnn+Xf8n4GxjOfhoO5aXQ19v
d4HpnUIsWNQc/x7x33sMIm5gamRRbsObYoH1mwYlN1letqtlbvCXK9PWj8oPnvJO9KT1YSGQI4hC
x9uVynAK9iXUobrsA3/dM6/oE2R7rR6qtw+A/Pz37/TOCYQFQepky+rMBn3z6oZKuuOWDFC/1qTx
REv6CTNPLbVznAvsrVib2SxRr1Z9wiZZOYe/P/7/BuxvzuCZpsPXZcqL18ib9mvF8wa5eKZKuTfF
xTGfeuzCeY77pVK+XtKw7NtCcEtmbqGjExzYWCy9bHpa8lvlBvV+5C1WMjNY97546Hntqb+5o7yI
uoj/f1MWBgpLEufTqduL7UGzj6PvfLss9Jc5DIsm9Vsk+dNlyAvrCoHSgXy5LvLaL5b2ISjjffjv
PzCGFWdQFvFidpTeXHqEP9QSLZ66XJ1ajswFc3WRF5scIcRO/oe1w7m8e/uGzwoA5MkzefutBMcu
23ndK9iFebU6ccoehnTSRdmjEm0giwV0z26Y5e1J64qwiCo7hWg4xcJaR2dheOChc6d31Q/Z33/7
dw46RRsxnb0CVkHfQnKt7ah9WyFgt3XMb273y9HazCQCKf+jduA5h/yfBAky4vC9Icn8M0DMfleW
ODHIS4QnnSNrOvPvXOVturh7+/rfvxUgGfRmBuCsYbzpyYrz6L1H5+TSnrv4aBovzGbA5DRs2q9/
f9J7V5es6EEZBG1L3vbbOm+WZp+UvAQSe5aqig8Jan7CBpl+8BO9puixNpl2+vrH3x/8Thw8a83x
RETLoJG/eZv5DFdUBbzNrpv7g2dMdIu1c/zfh9sUWBQcUGag58Rvqkg5+bKdxonjgYPUxd5Y/aHc
sCCyFucjlet3qkgeRTkF7HjW53xzI6vZzpVj13yhuCivSqXbdAxpB6vFOOQ8q0xlb3ePf3+L7xz/
hFqKiRZfERrVm7Ysn5nbBCu7FJUZJ5haU35dO3hIdVH1AcPlPbyC3wvd+XNdw1jjzQ82V24ygoFB
PtnL2r70993HmGKJ7aekqfuO7a/N9OngbVD/97rbtk8rnNjwS1HE7keOpe/1MmepGUY55DfahPOP
8T/JejajsovOZrvD9qvfuQW+eIHoTP3VCaWEfByF6ivb04BjQ73U42fL9GxhjBTcoVgCv7pzZxl2
p5WtmGvIaHFEc4Erp5D5qv6jENo5bvBZYQfDEGbs+LbqrSJ/XeqGsR+uCPkJ599QdHazX3SBt6dS
0V7k1bZ+sPP8zr2m3D2r0tK70Fi+SYlx32k7j9bmcomk9wPdTP+rKcyeobIxn3IZjNeKWRz5zQ4u
/34k33syihZ0UudDGb1NFaUzmNb23ebSjUzZCdMZ+9LBKiDJJMLa+FfGrpR0VAuKemsZLx+ZRb53
Jc6oP6D4eUvj7YyBEylXrqi8VEVkRSKkDXqqCn9wj2s+Wh85ub8Txs57IHSPtPFEsjelD329Krue
/AMtMcqmZUIJEVm57O/v9L3vBJoNEeq8zkSk/udxL6hRgAsXniKd6AHiiSdK27SHgrR4+Pujzh/4
TaZHLRoRDnBeqH9vWXk4hTWDhTHrpR/kzWlSKqpSbyuj71ujS4+ZzdI+/v2J//5y5+Vx5mmQj0Dq
3ppCshnMunpSq8sWunObbqXFJIEdTwYVI3XlB097J3QA9WIcD5KNWTaT0X++y9YHgrRyQke8xog0
L119luZtdXlXwKDeTr6a4iGdWRjrH5JOl4XI8wRquxkDy5xC8rARVbTs+UH3SVcfwsHX7WFo3TkX
KvAG/z//IGASZxFYJrgMkt/eZHdCQaNFZ/MygJl1qJItuApwFL7gHjV3czLvHzzvnZ+DvQHCPDNV
1v7eArRw/XqQnq6+zMfaS6k68O2NUeZvvTW6+Psv/w4jgvhE23rmgFLB/+tczwMuS84sL3kBZsos
ims3ZbbUnvoRplqaLLZqRC6noTvt0VhRyhfjDGujkw2KjO3QN+weqzK8LtEQwiF7YNSduYXWRQbe
H+psrTU5+IOPfW7h/3lHzhghyy4oW5Lq3xI5NhQt9diTCpVdw4nUOdGQbT93D9MxD/w/dKcJO8Mq
Ieg0kV9/UU2jzE3YyrPMLT3wRxDAvy8tGihcIHg6oHtYnf7zTPMKFyyp+EAad+evTmWFwtNJclhZ
yH7sl+3731/AO4+DUACicq6qGFO/KU8ry9Za4lzM8tSqTyW6z5+WeodflYQgR/5ef9Th/TuncFvp
PxhRMo9A+/Cf36/259azmgAqUjVXn3UJRdxpTJ6xVpUc6h433D0cqkdUo+sPyp5/x3d41oR1xNbO
0f1ttGA5o2Ptu1kv+8YeDns8yXRs3eiDnEmLfE7Ib87UeVxNK0cIhO7/5p2GqsrttZHJ5VSMXnkM
2awpPrUmCg6JY6wS83dLO6nGLuWHM+tuOpTBNkUZmhirESq21hf8M2i+2OQOn+YtKO76XMIrCYYJ
27/RUetwwxRqnlLdbqaDVzCWBdwit4BwY3LExoZi3tb7SbcSSsq+tPS9TS7xQeUSjgiHR8nP0ZbW
kz8E6l41c1gAGLr5U1wU5S5CSQWVQcW0XneUxUzW7mv3yVHF/NOYTaqbZN+234GzrjWbKsHapl7D
ykbKVyklXuQzKnmQ2KZvY7LZpdgAYIPjMAelSfckMs09SmHyq92q5imq3e7J2fZ6PJWunL6VMQj6
wan2fRdy1HpWYsmb5g+iKGV3uYBCWSJO8NkWfYC75BedtzM+DOzINf5J65BxTWItpv9ZVB5opDFD
8Nmyu/hXpZMhOFQoBOmTi2tWg05GM483jcVM9kaxwlVkS7DJ5npRlrGvIbJ73q8V62xLsPGj99+r
3TfoSw3ShUKP/3qeVomRYA6hxaBvJIjcyzYfvqjAyouV5Z0tsV/2bUjaC8sdtHdbex0wLnadm+0S
kiOrpcXHchey7osbl0uYQghrN0pbL3hhhtGG1zTr5oSp+jClC2zQ6GID21ovZLzKlzJ3lycm01Qo
CqbH42KjCXEBbFCuAuapbrN6Nu4m0BSM8HxhD6DHrqvUQwp1qniN297zUyQC6l0srZLPnSk0S76q
0IxHhjj+jKKwI6GmqfI72tv9wNrbKH/MqJXK1I0nym/j0V/Au4NMeMDDQQ0CkoGzC7VL8r4c26QR
AZvTL3mB4FjqOFBuWBEoTJHBnUtkRqG0fctN6XxihDz/gNswt4eyn5rxsMpCj1QN8bqIENl2mcYJ
yr7pGOzTK0OYIFvh0zyYKWkrUZk5vLHaJYb+FzHsVJ3TOCmDmiat8z5c0jUpqwdrGhH5DRAyXgTr
3st1U8eyw/CuG78VQyOv64B0ZbWq/2W8UCUntzFOn03sk8k0QXP4oZq7sBZW665byvFvahw9QajF
uAfRH2f18qcdy7Crrt6q7cCmD0ZFrS09mc32nns35TC4LLw0vX9Vgox3wu71dL1UaF+JJiryB2e3
q6dkoQtE56MqvnRNXn+1g2F/Lq162tOgKh2T1m5e/MbEpsRo1F1llTZIJRTCwhPJZHkTtfFF78zb
N88dvPukh44mqq5ovm3NHjwmhb/odB9M+GlRsF2zsor17863jCuWtQMpHeO4wzVeLR4r4FNfo5wd
4aKeld1qFpF0+2rx5wvRmoo/R7C/q+8gvxUO36yKhjpbpi4YMs9MlfnNKiFXeUqqoMy6PfblhTUP
/o1iOHe352WSKTaVkarBH9UI+I/+nqK/u3ZZB5aihEKtLlVy0p8tLxxxRVti/87emvoHuvR5nSWy
lQN+jnNuiRWb1KdoiJpXVJ6p9YrzWh1WNEU0cwpbXMkNptdpYKrle1nIqUiHrVC7wEaCC7KO24wO
dNAOv5oAvyKRE8xUNg1Ahce5DMNvoV3r1ymM5TevXZrtMIfrHKTJFJb3AQpmxQmOPctJph2WIivl
GJyhNOrzjEI/cShuinwSurDckz81qjh6HeMqsRbTeLs1rt0Q6ZR+zF0XzKv1O15bF9Xe78quivJg
xsFMx6YxMYgOc54f3t7WZRaDkOEjyVb042SV+ZKqKgy+g+WN86G2irET7Irur1Y7d+etwi3exe5Y
5jv+xe2YJoWlLkaf/jnVQ+MgOoASaZOFnJlEOFbf3rNyWD/B5ICJt07zuokksefnosgHPGjazv4Z
gsR+l5A6WGWf3OZZBiYcDgXCcaFI9IzuYlTxrLSuqjNVnQ24QNR51b/qCvpWNgZhrQ7rukVROsS2
vHNZkXhw2BfZ0nkryzkN69L7hiQf0KNdLXH/mM92OMMLXNuf+5nJwnV0rPGwFy3uam6E5ZvvqNnO
ELWexxTV7+1bz+bQlJFlrQDTnBZH2YbyHF0MZHUcsY8uwpVsHKFqG7b7Hh1iS0eQfSILygSEWWRD
fb+H4GvnQX6auv68gBn5FS/F3ZgtpEHTuFaK7qGjDrW23G8gAd0gIJBBk1y6znuZVJLcshHF9mdk
2LsRg+qWFpM/aR68be1vgqacIuEXI8QyUmRzZ9zRPPpdsz92cuCsFnhzvMY5xdyh26miiR2Ne7XV
DSqncizi4ehvKHSLpF9mA9sLOU5h1cqXN96w+pdVwYC/6AgLGMSVZZOaeh0eJ98rm2O9siuwMlDo
rtBW2gcGTf50ueEn/hMnNKTe155/YUF5vCLML3ZxaMdIv/br7iEX7fgsoLdqIgzaU5fcsviRF5lZ
THRy3HYaUi8PwjZFc3P+E7TgFWLv7bI81maOFLesSF6ZOoy4HRNNLLF3ZMsUR+u9xG+ywhORabd6
Xapw3aktyg4IupM+VSMshjl1irGQwtFtclcWJeIZtgm21Eg8goTvDfXTKpfyT9e7es3ySMUGMNsK
HwrP7rj/geW3zLZkQIGBqihMKBJrM/A7C39pp7s9dpcpNczqPmM+sZjjROy/XMItT7JN5VTIPZnI
BSI0Swyvu0Ldk/VBsm4Y5uN31+/cneWUovk6mh0r+LaDlyfw/4nveiR61izacs5k587bdNGwQffH
a632vrFaT4kA+WidFnHcN6muk3XLTHOOWkwszMNWdFV4Ubt1dYsOGVJKE05rQdoG43rfYN1gTqZD
qedIlLDvYwycN4oCxxy6RfXJJ9T16gekluryMPpDpLI2MHDqjHUmZpBvDBF5L2R/sCtkJUVf2KQd
jK/KCGEUaVc3llWAE85jJ/tUswBCfly3nitKtP/T7nN9v08G+TPHLzHPRCZrdy/2ud1eEmcpTlPY
Bgn3Zd6+dqHprkvjzV9tW5EGEdivtWiHachF5xJhU4wclBbKt0n+VtMglxFHMBzCUYc/ZFxzw+x9
9K7yWsUz3wDAU+QjQTl1pO5b4Vvl2onC7cJbGrpqExECsn3m195iH/amc11gioG4OHpbEGQQg6Au
SbQOXK5IEt9BPMISI8rLvBGWNnnL8SutmwkdJyV6ONH8ZbUmd50EwSPPRMoSuU60Pq0z00kmdZLC
q8Yj4E/vBkuFWgBFLFRWhVejnFzOSm6W5gUj0C1HDrZ0vijVF49WsCRPEdILEIMkMX2pt8A+6bLM
x+O4zwqJGqhZI8B0b3XpOG2hxYFvLSYnYds9rYm99qlkJnCBAWfZXsit8r6qcZEe/YdTeaIfXciT
yTI67dEeLB+eaQAbJEP+fyZX6Da/8+M92kTpM5Om1w0Qd6TDkqPojVvqY8mEZkZkzhrO1W5kLwL1
1+bX4rb7eNH6pfVZKRuxmgmK/qNzpqKkwYg6nqhDWK0CHoZ70WJ5z6wOjVEcnDa9fEmqfrDTBgfu
58l2ipsy4tphJe/J4QIJe6dOWfMgk1g0Ow3lofI/jX7e1qKJS+dKG8vRJwXJbhIy1stX5DICPrUd
SPySTGg/N31dX+kw103aRshzpvPQb98HKHqzKJ0p1DiietuWlsu4zgLlqLzHn1g35cFZKMTTpKWz
yTiqTpsyQRp/l42/olqTVFEtyDKWfetYUE6uaQ4iKdzapdj1Vld9HqqqmwQSMO5vVAACSpCkRSw6
Gnp10HXLIfNxSNHCTtrhvoA72QnUEPJf3uLM3/ZejVu2UXy0vKdzJzCipTZmq2nOAh3x1owiZ0AJ
z2cYqi9TvSd30BrI/3toRn2c9lj5oh6S4vc8ePlPRpyOSoN4sNc0zP2exyKc+6ljfPQy+gEVdmmH
nxVqkKNorbH5VPR2j1t9G2w/UbhDCz1xNjdO/a6fdGaSpf3Fbvj4/aw0ZR019ciTtTvLKz3yGfXZ
QHIJ0srMoqF6+ankytdzJ7PWqYSe/ClnjV0fXUtWv2nRtlfZy3IC+5ccUV/1Y0M3sQ5a1KVPEM63
gA+stYPOmaTHUJP7I8+9+RbuROCnTdvL35gAjb/9IiFrSB+hLzGU015lc235T/5Cb5ZCmddPNLQE
MgIWJNGY8HzTFMqvUuNUa5lR5vXn96OYgc+7NM/BFg69wDeH3jJwd++ZfTsqH6ta5y1rgoTxrUnW
7qnKK/0SLArSSK1onQQ0GOuOij2gfV0GmZ/WQTlaLMu88TPLYKgO2FJPEFfhds5kxc38UBViZGKO
RttKSfD1VY73CdFmbMwvSxfVdeduU/3QOpCOOkuF30qW15tjr03CSkjXJ941AuRVn8WTKk5xDskw
o+7soco4Zu1PakV5QWyj8Qrq7LxrIbi4C52z8l2utdpkaufhGShWBWkcI5bxD/4gcSO02St6wGIe
5OGctJ93y99mEUJCajJidP5pG7zqNQxnv86CyZKfV9eu2ux8qK87nFNGyv7QHlK2O9wbDx45aNs0
w9PTVI9fYhMySpi03uwU8olF+rOa5aXJd7iQibVj5U2Tu120dTI4gtJqfCxiE29pVCMuIaxxtH5K
ksavfAu758Yr9kRomSzE/qAL6IhDqi7H35yY8NdbSVrLfvpuZBRUYrS2MTqS982X2u6qnxByhgd0
eNTzGO5OdNpWZ5hTpms0SlNoejKGapcuLXcVEf4V5F+h6HBojpvS/7ks4/zJq3iuqHC7eNn6Rkm6
7l3naBvUHqmGXB2k9rDpe8nffZaVlVinUDnmR65U8jlf5zrJcguKFzdhGMnMPsC9gJRFxVVCYbhc
63wvU0suHsSzeA/cTOu2emyofU+JipNnvYc+cTxp64B4h0w83Js8+YNw39AIisFxPCRj7ssjWg1x
nXpxSUA1uVbfqRqdG41i+CL8PnBowCJnmo6dPcQ/t7w2z75256vAOWuV4YBpXgjXnJV4DnhgopaW
KAk3sRAOEMDLbIL4bon2YU+9sK5+UR8lvjCx1V6xrzJHoBQLRAPwgCG/LPsdHGka7F2f6kTXQPV2
TfYI9zFKaGg9darpzLeLEdFLi0X9wHIO5SSnWxgyxqTVHFcdiWkAgsJ5lF8fTf5RisltJenMMzq+
tnptPy7luNyxOUsxtPuqvKFopl0zJYYeMCKmVQmzugB21W551IVwCqUoe/TvDypwiwcbp4yL1nW7
z3qfJgv7BixVRO7EW5fpvIx6gUKSbhGtiOMqLUvD7VhYZwEuW11ziP1S/tpXJ3m2rXms8U9LHGav
w54sYo2Ni7trDDaeLkvvffXstXuu52TDwXGMtRblNvX2JX3joqlY9ViluJTZTlqCLhciiLf+S+H3
9BvhOpSfbCuhW6aiK60jy5JMOdjNDD7XZei0mXSx+OFYDYh7+k6I/kwdbd1LKNd5EsUa7eT6JJ6+
NfWWf9abl2P4xODiz8S3+dQkLouNkSPjh62aNz6jqs8b2m70nEP+UqKpacrElINsC39Mip8zsn5F
qrqhJ8MUZTwc+t7y/riejssM4eyOtDKv3i6C3mNVtUvc5FPuKXLqAEAzHR3Tx/Jq3of1zpK1KmEe
zsl9H44LAdqyd4CNaPTmzAJtbQ970FkcBnw+HWGr3b3qli70+cB5+IS0Dks2jBrVg+U75S2GGMx1
43HrvkdmmfzUDqvtq67dgvdVmPDKGjsrumI1MXYYKC3FhoJxEYVXeGFvrz0aXdguwNR77X0DLFP4
NgLOKkgInOMsl5d2jRvat1xNt1RmZjmp85KjSCownnRr++1upIx9bpNwQTaIuftjgk9bSUM+1R26
gEv83LeJ/LribUCq2NC9hXEZ04s1e7feJ0yySjrtznUOvtpVyGJbZH9hEGiNly2aXYNIcjf8JIPc
u4q4uK6I12J53opA/aKCc189ZRgIlNix4grXe2j09HnEkGaed2c85W1lX7PM2o9QuPNuy2Jd9D8r
bzExo7OkmBCWSMLpMO/F+G0Fa3Mp3oumP1ALAC0ybqsmUapyeJU2flqMfnL1ex0LwqcEs40zHXcW
N2/f1P3UOOUrxBx6bHdY1q+7M213xi/1D86H95k1ZP8XPrVuI7YJHioSifnwrNCwuC2KrnBPe7MW
Pw0VY5yOtQETSiKaMbE3bve90Gv7Y28c+2ltnf7LiHTTk6WmMTxpmIp3aBhEP6uqyPtDP5mmzgYQ
uDbbLeaKUNBsF2fMyf2zwzf/MaFP9CTbTW0pKkY0rlSq7osy4PwZ6lYhZ27hkiyx16A1azvN19DP
UZxt3BwuiU/+t0WC7nYijJLJmAb2tm2nZARhoWzp5m8MrN2HOkq6L0tQdtfOUEXNxaxsu8wa9Er8
VJNMNjGXno0LievskzDaL77m1mAKsUVu/V0npUXY3LTtHbpuDP60VmSAU5n7PO3VgvJiKaveB9pu
7P7A4Edf9aHeIggO0fzNKdxyIKgVXnRq0QePBecScjXfDvkFs9g3BCLCW5V3ORPX3llfIS0SVWxT
ImjMhKmzjryv85CPY/7V9NFGvzDT5Vx6/aYDyAXMD0WfNFssKD3W54ElhVYgVBeDxdXUskIyFWjF
0Fc+xiIzEUYoqN4VI5OFg+UVrvwzATCAZzs2tM9x8tqjD43QSf158Wify7EGToDAVojBkrTEe4/S
iwjaHk1kFi94VzKX8n5pBpx/S63CjpzbJUla1MN4pV0k5/iI9VpnCh/oWzmoJEyxJ7K/5dsYvk6M
L760xUqNMTeczwU94hGcMOh8wtNkJZknob+6s0Yodaui6nFdvNV7xEjF/zzAIOvbY9wz7P7OrHr6
swyuRYyf4gWHy9NErgtOKOD3t43LNDX1BjXeOBXcjQt2sFZ1MGuXPy/Ejksqw00d6z4KZCrDuXvx
q7zeD10u4xEdzxDoGWO7hNa5W5fHYdIlKCsxuzyt0bzcJvPMUjpm2utrOehzx0aD+BCYpr83lRO1
qC+Mnqb4r9Wt7h33vlk3uzoMbIJVIu4m81qr0Lvuysh8DRiuflec0gDF20Hfm80bf3b1EH5rGbCD
oFUh7Wbr1cujhNjd3UT41ox0RFLTVg4uxfOqnBpIaF0DegkCaTV86kFXR+dCdrG3NoAwgQk8oH3b
dDOG8vDWVQhYME7FgalAG1Hl1IbK3YaC3BzK0cnpuRyvuupx++OPWyzChBVvjp2NxNfH2mq8+xjk
lHID1s0fbbvu96WZrKeRz+KI1k5yw1xoclgNpVt/iWaP1VuXFplJd6frqxlMq8/KqT/jgESZTwiM
yo4VNFcPhzrn4zDV2MIrljBa/2iXXuK8SIclSuHX4zIf4zBfqWQSCkpUwujoCQ6wz+ZoEXlY5Z+C
zbe3dDUq+dLqYRsuXCRbzWlVqH2ewQW7v3A1TdwhcNW2HqTXFt9bC04s8MUIpCN3XYapjfxnnZWm
3OdrOyzq/LB5e5RkbRvGs6gmRMqz7izkT1kyt5/ZDTG1GNEghPQdaV5Ek4z6C0BEN6V1Iu34pbRl
wFQwLkf7alqcPRAR2bNMp96jPJvjXDZcJsr0E4Oh/cKdFhqHIewHlQ1KDQb8lCWRg+e0Ng1gBY8D
aMlA7DiiX74596xhrDA2yXHfXZPHMTo6wZmG3Puesg/YiGzf1miZE5wKo5k98pBRlsB7Ru93/HyD
m84hE7dsXuP+mqStntZRexdJLYffDRmsvFinpm2OsTaqPobDkNypdVJNxmUBQqjd6LwhVYdNcugc
1lJFtQQUiBUAe388p0fnstBVF93WNAq/c+kjDDCs3o9uLk2X1dJpW7GhWNOliWQrBhHA3XkNWp/K
RgCHzeHJiXp3vjdBtexPgB7bdLsDgYcHnzKmhD+hiz+sMBbm5DC6U9cKkx9agqWM1LeOpSj36Ayo
GGSAgv5w6RV+XRzXaCy7T77p800Ueo/aSw2cPtKJ+hgucy8ogkGjK3OlPH9ynghbdDRJz75DJSo9
LqGQFTn402bLKri3EsRYPGElZpsPbKnKr1RVeXjpAuMXd+Gw0tg1cWDcTNnd/tJVQIE/l/OW6Gnm
oM1ceZvBXVnZzsEj5NWHqoiph9cZ52mibqucI+SPhd6U88Mo1dEIy1VIyM78l13uX6GQFc7X8JPd
7hGnjHj7XUtrmbjBBB/R0D7yvqZq2j5JP14IbZ1dj2i2Ss+7jbYtrK7odlWT2iRGKjGtS6juORk/
/N2FQZ+cgPJVkcp4Yj5SBkWyHphNJN9Kk1jQ/obd/e0Zf9o+yzyclkOnmyZhqtrO0632V9apy8Qf
7JMsXde5RZPdck5WXTHUs0ZC75E4N7xunjXa+PvmCFbMzEKPcnf0S1/U4CBNbjZN8ZI4ryv/+HoD
BDc0Rw8Qc35E+6yVosELYLspg3r10p41CIpbVIm8lC89rE9IFi03DgoV4wuJJNYpk6bWubfyIfbS
Mu4T696nYOuP3rIv66ck1zEjSe67fnC6ZdS3YNOR/+SgRBIdpm3ymax0xtVXtYn1fMuZd+aUrrJH
K3TmAmR+F0euWNcpsH87zLXHLK6A4i89LWV/CYyLpgPcepLGHMTuRJwiOVyMwdyXWRBWejq5C7Qh
gWONcb9K4KBJqEbbgDn2/+PozJbk5Jkt+kKHCECMtwxV1dXzYLvdN4SHzyAmAWIQPP1Z9V87bFdX
g5S5c+2dSOfpuCvTP/ah5uxv6Vt1tk09HLohP6dLWhKA2wQwwr63nbVGZJJi2lN38OKZVoiQ1muM
0Pb3GHZmypgT9ZzTqBbiVI4FaYRYCLb1oY9HnhtG2ofJZkod9V6TC+ByN0miecxiFitTbDNo+JhL
Ucc5DEBg0kLN65fbHKuXYq7xjoQHbA4uZRvW80k3R0DXELNnPHf7tZ/TyWM1babZwbfnBYkjblbN
3rj/aKLOtRlOekvw4evBCa8xs1SaQrIVU2H1fHA2zc3fptEUbjqwIkGlqyP4AJolykcm23Vlte28
z7O53vKc98wcnqxz/DouP1Zw4NSprGlTT/HW+2/841yIih/uu5437WTHvMSEijDH/0vnpFlu75b7
ZeJl/x5IcqITVltE9oNdGXs7DfFGJeFv1JdM6CzKuioou+FalzP3YFNZR5BBfBxMu+Gahz1FNh3F
lS093rtHOwtlV8+E7CWIk01Pm1Asx3fw0rFLYIeignFCv7nPKl6K4mSDvA7fGDxofjFr3ZX3CBdM
/bWcZzRl5llB3prK4R1utWZ0XbbO+h3ZvSpPhykIDiUuLRizIcKcfK38aDZP/RJajz44RXSHfBAM
iTXY0rn30Tq+cRsVazajK3C+oyG9u3wLKHFe47ECKOwZ0dnNEi1p6epxu85hGXRJLWkbr8PhE0jM
+j3nDQmWXsLdYwwsOrCwXfI7qL8qz1FHprZDFmkXHAOrzEflyazuAXV+Dl1HiSuYQ9VJKBhuXyYl
tf0cN9gyT93aRfajzcYujuoVbYDhJQMRyhvQf+HnBKbWZGYy5mrzyPQY1ZZJ4xaq6hY11wHntZ5E
AV7+6t8CUH40c1VVTH1XxrL5UBc0uB40tf8+BNJes2Ul3fhvPRfRyFSAA7OlEEeoQYW1ecJJFyvG
szehTT4drlPLzIJsFfnsb/F86UtPL6cYXLl6XyYzUTeAZPUnY7FlY2jXXV22Tc8fHfji/TTV0ZS5
cj4YHwJ0ZKJy/P4hFLUa7rjOuuISGIkWImfNRHCSYmVvipDdJ8JWEaRyjIoqiQp/+dcdcyCJHGgX
724oJxKhVqwef4fB0c8bU65PMmHM/wQSG8V/nndxQhO23LtSuk7/ztc2M9LSXjhm7lBbReIf1L6G
BGamW2AE4tT3RK19kJ0Bhh6yZu+/etHmuPacfltubTIC9+CsI/h8YD6z8Z65b4AWStlp16Bz/6fa
ra3PhIE0XToxsA4ztw+D9TR6zONxqhlrGVUSsoyZBdu2va7DY2mt/UpWMlrMA1CrXE9BrcYvnlFq
OWJQDO4OEkXZ5+KUrDrX7uEyAVmP6QcNQ7c+T35cPWBRnspzNe2rOCl0YISAtWE0q+PD6SFpelFk
g9s0QTIR3w7AE0zofnrE8pr4WNy6xFhie5SM5eOz3Dg/UkczFUz9zrj7xR0nGrbF0nI59c04nGd4
qjIVLS6DB5e5WJcVC/bjS0QuF4Dt3jd7ho96GVLl7s6RzaWvlpQxApcyN7kUjK6928obPywfDeui
SB7vtwjxLm6qpxlUE1ioWnx+MOkceSCdWZz3uJ9+1v1UPq1YoMFdJJ/bIYK5Ox20St+ragyedj53
n8YFi3yQLaX6sZnW/UW2QvPm+e3wVRZOB1yxHt7xcoNrokdHrOiq4EmatCB07SFFf1JHshFc+yUa
N2xOU8syoNaGKTwfxur/cyTv8qk1xdyf2KLn+2fevznK3Spc2xMZEABQs9r34exaQWPOAbSATrUs
Q/+Ex0cXH+tCI5xNnnc7/PvZ/sE/5kwPM8Wo84sNqrF/Vspy3ExV21GdhijQ8WmvWVjxthSr/ObV
Hm+rVFPxs2ErE+qE8cQXoxwYrXpqtvd5RwzMTbn5X1OJKSQZad6YA1OQ8JZzFn3X6GlVWlTT+I88
KLvLJHOfJ9S+BmQmmMMXUgYmwIXIX+sTk3OzowxUhZ3YQklYIrXYPeGIZYDq3dn9t0qZ+Fu9B8M/
QGCvffR2WwIkdxgY3FW1XRqqCv3Mt1l+hgePT/Y++6OqLmBZbOozK6r0xxLeBhJU0ctrsI37bwfO
piNcM6IfjdhD9JfhWy0fWPHH5V4EgfbuxT5r/bnBQoanonG1d54qjpTr3qtRnpu+Y9XuqMUKD+Nu
HUbWgqalRi4yd4sM53eigHk2LSsYvjrsab83aOpXKyY5Ou1LkmpQhNmNfKkNoQNZEG7D9k2U/Qo7
JRa5X6qdnU5nax3N22o2pj0I+STLzEzf48yNduZCpdXiiY8que7ZMNC6Ampsu74AKS1bxl+1X8is
RwlTWBIJNKWXrU6Q0t1/ao0Mg6c9ZNA8gjqM94frzioNWNz21i3z8bcoVjPeAfXxRVA4DIlmFUR3
ipq9r3WCNLZ335liQ0foqJl4iSPFrDrB3qFIYh5cXeUL0mr92Khafq+2pm2yUWGGz/twjNRn24rq
E5NBD7c2BXENH9gtTroXTsFZToTFfLGd2dsIb+rs33OxwefA2vsH5NS2/tazdRDPMMplJpSiZs9A
6Pts0Io2lq9kodv4z3ZYTdvflpWqXrIIpnDpZmssyW1vVSodUV/kqfJuCHdM7AvBgGIYvm8uIdun
aZtYVMu51Ii8Ee0OU3TYcZvqwOHR1mM3s523CIb5oe2dJQDgdMEEeqNKh6fdZUmrHVvB1elLZR45
v25lJ2mfZGSEPtRHiU8dhbS0C7Aipij9Xc82tDFb+6hEHJ3dqcpGxw06cov0bQXtECHx7SoeIYGR
g+AJSbP2k2XA/8VsngFuZtaKQQ+0pA3GwAHMcsrSHG52LG04XSTj8V+HlghgIervSmVWNlQQsho/
1lXG652pjPNfoKugyCcU7Nf60GBC3IHVHdPUMLgNGLslB18PMIOYysuYCPofI0BMkGNGKP4j4RC6
Bvu983IEblefF1kE4V3FXk4oXqGFyw0wjPS0/mFDAdGRV6eSQjA6+/xO/9nhiHmrrOdQnltQ4/aX
nsjfT6glmCrjuujdC8J+ecVFby13nuvHzY1kOYY06AwduouIOL6pAD08cfsImU7XkWPuOR3rLfXj
Icqjm9ErmZkJOBefONruTKtTYdMrm6q9wh43BqzS15jYQ7SyE09z3zw6IKId7xk6RY65v7j20z49
VnNQUC0Gi/3O+Gt9w7wRf00wFNNtkFcpG4XZrrzEHJv9T06x1SQzo8kqY5TjiFMTG8YT6OgtTJdB
yl5GOb2Fm2dvGftPDF7MpR+iZAZ920CP9ebm6OYNYztHuhDgqOzyvmGRF2/f5Mwlo3iUqc+wF8p6
kGJYZBaPDHJTz26I/XMr1zpeoS7QzuaxiINsa23/sYXiqt52xSeu2QTd6SWFK5GP7Wyc/lkc28SY
Tu9VfBaWlLfVBNp5szFQkvplSde8jrEqtySwh/k/o+Z6uzeouOqZWmO/5R9EBYVubyv7zPCUasML
5tF9QVtSKAEQCSzQcs34oPTWeIkoCMH9OFBwqZOaEnW3oFCwfjjjaK0PO+voemiv2PKfELDa9UTU
v+99s1R7iAwwyyD+BlJEt75jw4IBdlRlmopVJs1WzxZf0xC/1LRcCNCMNu0LSHL8U8Bv16d58Xhu
4rg1wIhC7H+WNd656ZqR4XEJC8NDVczlPwtzyvpWCotpW1Q0nXjxqmiHA0Xu2V4OsaxfILHNBJQK
e5eM6xF0Z28GZ2JLfGzpTBy71qky4fpyLLW7UqEW6udMnVNiI1HWT5bbUgW2vkuWQyy6dftg4UU8
/wmQdYHBvW3G36KOwbwfpHXZLzOSD9CDu3jeeJHbyjVUwrS9uuHueSgZfvyjd1r71xhP4XcBa7/c
OrfxZ1e2dfzuFjX4N6aWOn7Y7KFsX8whbppTJKPx7JYCrzeqDuzb4DKufT0k2tDDNI1j/OAMIRMC
b16bdx9/aPBkzYtbnylwCjd3G0Yh7JyJVwulyiometWglOah9lGU8m0J1j8xF+qa6moYOIW1snuW
l44074XjaNR70vOea6jCLgnksABQ9PS2LzsSkMqIBeuLhHqim0/ecLRrAtg6kezJcjHUd3NLPqCh
WqlNhoNdvdMcAd/N3lHMaTjtCjFLuYtIS753Aq+WcVPUEEE0pPjVpluFiqMzUyxX1EjzUJDXglcw
TneJCpk2YxcpqpRh7FPCnfmEUTzY07/D1MKtboTzsue4mHw3dRC2f8pma7cEB61w8yWsQu9Rk9tU
Zp4mkvqRDAwg6CF2B/3RorIep53NJ7enMUZWw1tRt+kR6L49ecAmOzAlbUtN6gdUk0AM4NwP/E9n
QCpKKWSd7txYepjut7WRH840dDpddb1b2WLgbJmpCqhjDwX6+WA9hnVi/Vwn8n4oy+G6OWNd3XvR
sFKPihXKkq+GKrOX2/7UE3FAMNjYKnPWplY13aTuNZV1vF9xdNTtJ1bl8EIU4fI2stu3RpAfhl+b
H7b/mCZGH+y8QdRe3AKA/nCPR1yIzXOLZfll6xW7KQ2zBhjNZXffWspdptYMrN+8lUuIqSRxSVRA
2zSnResCMNuLXk9br0X8gNDohNkSVfqLt2E0WUdTz3Db2dgVoag1f3bRumJ32CeAtr30o3+lid0y
r6VuTArapodLXI3iX2cBqOZBCxZBh8j2NFJ4x3oImCg35vcCxP/DaO6I21Q60CfvGBv72dk551MG
Ee50J+RSHOfGK8VPOCdsDO7eRR8O23qn5wHMbkaECp0N5SQq1PMS7RzSOlpJvFtN5P+qZFOHZ8QL
5l2q1PIqwj3GlkCUd3vhUp+BR8PSzkM/nLocKhX8TbeTc38MBzOGmuzS6tqRjPmqZq0uRa9Aktyx
4Ifa5VbMeaFs7xqFHaesmJT+uXaWa5/CquZ8pyHnkOVD0gM1sg3GXw4XyjdTBXpKK6J0RG77lYgu
naSMz/EzeQOsSe+TI1WUKsS5MsCG1cHW/TFttPzYd2tcrlZob6wqLVfvbXD8YfeSolvcv2UYMh/z
ehcxfyN87Od6uOh4I4nQ1ung+CITl81WuGqJGDsdi0+ThQZrqu7kWMaRWBG25aWyrP4vKR20u7tt
T19KtrU6gVzBHdfrikSv2BPuU4v39g9WYenqAz/N9o1uBIOcifY42w9uT+gHYeOSmbiNd8ry36yu
2wzGxIXjjNXOYFa2iMCYO/rIpxp28hsxlIzNvLEa/+AlaOYkaghwDoVi/3NULGg1+mjkPcoGTxGB
mkanEauxvlh5XX/fZSTDRDP4qJJpB9dIZCePNfHaSsJT3YaADxErfUzuFBrGIpwdiO+VQeSYbsJy
EUj0Tl7YTBDGh3d0JfMHeIc/4YJb+S5ct6O9a+wjmE6hC/CdFrYR41lQrBW3+Xws05WBRD5aFTUY
6fzqj+R1rK5zj/0MkdB128zaBMfsYikPNYofqH7oOkYTEPkjjAhkICB87y7rkbc6snQ+xKV5Imtp
C34ffJNko1A32vdD6HW4nerFXU+VjBeRB5vYm0sbGm/k+/I5KdqjnXHurJWRGS0M2fyJoZzkcbCZ
aSC2D+qLtC7MW/wqhMyYcd7AocGOf9sDBFUCAd7Kp8PW7ZhbQQSjRV3ieXy5Xs8J3Y9rsZwmTC/6
ElmI54xkD+jXaXZ45jQMq87we6oYcmYH1ZWDQOSKS/JrctLCXRCVan5q6NQew3DWZRZWcxk+BGJ3
fgtDNCoT0nXzzuhGZj9rGW/Dr0aH2k3lCut+vVFfQ+aAUA5nFLxozQKrxK1FgRFFF+1sdf14jI76
QyO8v3GqNfKMI0Y+WjpY2MZpSunfA3vHHwRayT/hNkP2awbU2yNlqqxo20kDT7pw5WqGi+plbirA
0RS7AIYiBrAl6pGiGTyRrsYO21EKrmZQOv84b/U6ey9Yoxx5Kty5fiDf9ZhzTanbPGk6jFO/CDK6
YmucOC1ZZveP1UBefQUdXD9jr5BP7spoL9Odv/yB8I2/qhAq4cFa6m29dgbC+VfbzZ2GHYjGAONm
DJcculhAMlrCNeaKak14x6Kt/j+OPeebcUgLZljXF17KNX80CXffQvgozZImxdfpvbO1LZ6V4TPo
3xCj5T9lrdafAQSvT+hfYLemaul+WV1PbUhswHhcmPcEMvertqFwqk2Vsx3zNq6KhAQuoo59mFAM
+my0QWyTyBONlzdOaPko8Ef4uzcVgzdnxeVD3TI2R2Z6HKJ5G0pYwJWwNnEJLOiPc70c7s9wgYbK
HKDq9mwHYfE7YL3y27QUC25mZmnPOD7ApBYD0nILsIHDmbt+n+98dOxTE+xmhFbg+ekws/XTj6pe
LfcCgkhO4ST8zZxH5MyRg6CLfmECFq+gEe5vzvM1uHFQTXlCPxyrd6eylwEun9t5fq2aTTGNgRAt
8roz+8bF48vm4rilS4Ud7LSVNPe9yiyk7k81Vt5yFjtNFvOoUnWPlcseCXx5hVpe7MofdLaO+/rQ
rE0PKwrYSNMkmOI9YppQNkirPBjcd2JgkbI3y8VcLAfFOkE0dS7u0AY2jJbBmYPhQtcZGT79vV/3
o/fMDo1qOgXWTWbRayxf+ED9F4ww309yMOOiUtudCp2AbbnDuygMAwxyjmcQXXLxcbRsatfXOlRx
lxOjFn41eOXg6Mk/js6ca/Z6sSrgU8CGWHMion9/AJfvVM7+6JaP5bT089MWH8eCRhHyFOI3LWmE
JhZvn/WCPf7cTUURvvGheiRZbDdFuhW2+FYohrLp4Ega3bCq4gKQrucAjitwv91e8I2vjP4fCtfy
w1OPYeG+aXjoX0ObxUkXOnTgerorALhgdKzis23MgtDZq+2fD0Rw3NFwTeZsMaIVV1B3Ssygb8QJ
TL3lQapl87goZ4MshW//8G4vRHr0nEWvlJ3xH3DFBs9vWC5jih3LpVedVVl9BGNV/oIRCvfTQOqn
Tw/Brj/cVl7onsbufw0neXqC9w4Z/Y+7DdOWwMLWj+uBbHllc0S3pqZr9D/jVgjXTYgsyZl+4xms
see3LSnZj5PtL8NxVbzKJVsQpHyRZVfjrgh5lb9zI/dw/Ez1y8cK0jm6AoVLkS0NVlJAR0awWbHP
433XirpIUeiiHyNpOc0Z3x81zNKRTHMXTk5TXR1Xqi1FtG8x1zAuImOzRO9LyoKZdTq1nh5+bKrh
LXPdmuhLskjZpeD39jznyNhR+wxky46AwOw4S3Z3KJ/Zwqe4adfW5Oj6XpF39YZ2PVgi+taXsEn8
pKxLf+QlA4+4tXHvduk5y6U9IqqVIow4IgIfk1GAUTfKtKO57mMxqOBhMSGWgRABgGPX2cLHrQmO
Tzn5sG4atT1OO1EwQYsbm27Grdf9peP/4VvBZSB5gQd6EBTmXqY2o38/F2zy2PJO4OnLe8ezbArL
RXHuTFBSxCq4XnMGpWmikyujzjsbi8EnMVr9dLYjCRo76l3IixcU0jutshI39suvn+d5KxR8WhMM
z0c3yf6V91cFd4VjbeYOEwRycOstz1WICzZVQ7UCe/IlUoWTOOXag7M8EuRjoms8TP1TyUr64i7e
SQoBXWkOuge5R5ArRf3vwKU63TGqpHFCjIql/dJZfjQkRKE1Hk9bfbRZN1e+yiZGor91xxg+D7Wl
pnQMUY8oq47yVcP0m1/jLNieIanSmrwA7AjOw8oA6zKsU0i1SIjlP8HliD8jZPFTZgdu3Z/XxVu3
l9lRTYAxr92/hxubEPgvgi7CbCCm+0iZ0j7bM8xqshwlcwcyGzjY+xKvIQrUyM3TNWAsiWkChw9a
1Aw0kOVaUGPbCv7GVVhODAlNJdNo2kcn78i9vjMxx2cKKUkYqk+FPHF/mUl/02t5BMmm2RalKJQ8
7FXlsn/TTRG9lsxuHMoFcPzM9mb2MjtARbDKqsKy3BP3jCOj9fWW+EU4/mLGwQg+7mNB9+pVYIJ8
ORK1glqwuQCCO03uivBApAkWTzLYwhCcE3lThidnQty/28FgkKt60FHKrsbWyICgcdkYbtJK60Zz
txXkQ3p35gAGv/imi/4yU8BIZRUYAXJhRiPyQ3X7N95iJoQYKfckcnblnEVPYi1hCKv3McIOqgcV
b/t8LUd//c4Lftv4ty5l3sVK/RWz2P+B2krcX6O1w3NFFMxI2y5GacyiJ67ZTuZ2rGam1xji4rNl
9DGlpiyKI59Yr/uqeNxfFHzTPwbicQa/d/MRITdPn8e+HjUfLqD+3WgxsIWs5fjM9GmkJDTwKndU
61tELT5NUaKKg1NPxMQzpNhmepWzesSHXbk1OZmpyI5PKGT3H2vsz+9idPRP04X7pSVaSF5H3br3
IWvibwbUDeNMyzYWGNyQvQmoWUX9MMKvfbrVFPWUk8oZQKg5uHnkw9HkRE8VaJnsbAkv0WZFTbaL
CltPvHnRuYoAF84DkB5xDNYYQRdEZf/C+rXxJ6G41ZvcG+uns/QMbrqQ2+SBCKtW5EiUq58CrUcP
YW0wgbDBxwNislkSKJoQ2KEr3O1ym2syswOY3xLyzcWj9szw22YR8JYvxiNEgDAE/N5hpMrgbFgJ
EDNPARd6m/cgpqnj7klokOLvGo5O4nkpliCL8YZ++JDI9Rn9wHxQF44/Aq9hjZZwVPVr5tQzedvZ
4e/RgtZKAIRLcya63v7FI0G+KK2JTS8UbuaZcAjvFnJ3+B6rCaamyXW8aP3Sj/MEEC0O508wcmEm
mPAheVVI+nZWHuHwLtljI/JxWMoXSezTXy7zMMispcUTT2NKTgK2rfZ3zyTOgI+PIb3MsXkQcqJh
ZDWtChToEDsQ+oDfFK41avxL6NKQpRXMPLKRS1Izg1qyJVLXqRhTeKaMyZeQRBDNwFvLuSnVWnDN
b8EnCZ0b3hTR+c9lWNL/OHUsPtcidJnoq9C81rIt2/sACOVfEK7yU1sD73LHu/U/cfRYMkLqujAl
zqj6HipVr5dRHngtwjKML1Ys3O0Jbxd7y9bYLLCQrhT7NQogRikeV3QQ1bATNWlmE/zcN8Pk3yzx
XJybha7FwXAnTwP7Z2xKI30TjDEzeufDOvaHZZy35c7FPhdnQUOjiltwi8N7pqC64yUc+RTWopCg
8VjWDTNO8iAy35nr4akvC+IpeHrtbw2nRX8Gt2J3lCWaXb81wVK/NHo//jg4Fe6MgyOSqduyYyVc
1Viy+Xv3D4xFEVJ1XASxm3oDVcBdH4yeDVZiEQ3nyaopzz65CszZfU+VmfGoL89o8ZXzZbTZPpS3
WvqEITF4POaym84BcQ4/5UJngbA6dG/AmP2WbD5fHI9B3KMxcv63mD2C4021i78niAc75O1kRVQl
TgCZslg7GhMd/l5eStTJ3LWN5PGVneNRuKzj39mNaBJmaIE5mbfAeHQ7R/HaLZ2wTgL4/4/NmC24
8zZX/Lccg98hpwT2S3E0Hbi8ipbP20pqDes1DZQKXh/71wNIUuY1iR/PPXlTHib9kkfrFmjyPMbg
9/nOytXjhGe8B3jFFJP4rCz7teGDRzmPfP0rDrrKulvQ2N5HbAZ1grNZPs3AwHXmiMF7cdDDeeB2
wUDA3ZUsHrERSuyazRQ/a6dtzRl7JauN3dtYBj5mfLecGXXK7t24yv25HXmTrGlenuOtNGW+by1b
yjRR8erCSUXxFXcOa5J5MlsWk5ioaXm0QiJBZA8ZUpWMyDiU5kicB9fz8UP+TyDqbgZPpA1urHTH
pn3vK7Py8HXASdRQFeMYolgWCD+HwdXvZqri55qbjpAX7pSvAJfWdJVVUbq5ZULkB/SITeQhUSEy
w0EbvrnF4UCui6HqWG8xhS9zNXLg64V6z+pGTK4k2wwc5SQbxowG2E0vsqMpBkQ2dwhPNsMp0KW+
En66MIBBhLRt9Ua9Rk23KdvBsaY5sc6HL/bn1uE4TdadWdrm1/JWTU+Izsca1AhjSlapNOC8yVqw
quVeDHarb64SqsrftDdhSLCH7z7zPXOt+L7NBjJmxfurR67Wj0KNmgyFSoDTH5LD5GTseJ6uNs3M
W7mF2Es9f5AAQPii1kTVUOWPaA/oYKXS3vciaoqXuTyKR5txTXHvqeAIU6IzrC2P483pkmN3gv1+
KD3iz8xsd/9YrDj8tKql+L7DgB53t3Stf0xAJAvSemiHJJqPlRjxsUIac4q4e9DTzVUmvLX6TSxR
FZ5ZG8QeyH1v94AOl3SDOyscxueiGh1k+IAeLPcn5n38GqoeO5IfFOISWrDw2OrxkWXRNE63Uy5w
kxmD0dXrO9hVtrf57FKSDC3AYOoi844wAkyDWmaJSNMu/Rv+heVlr5f1VXRKc2wDp2vI+sr8mLxb
v4IXZL2SqwAZFjVduN1z5hX2O48kpohgF/0KjkY0Z14WEXkN4QSbltCo3uL67Xm7LyIDB+lbPiGX
jPG6NIhKxy6ThqVV/42M0W88Gq7hBPl+/bk4ETQ3fcv0Vs0D+D3JNvcKEMrPi51hHBlMJd6yQpTy
bzkujsnAv4lxueVfuMkB4lGcfHSYGfO/iH/4hVt9J+BdvTdG8vZIr58ve6Bsm4FM5d1jtindpObJ
YWEA9U+d+40gIWKXdnxWcS0emM/OPYvOEbyf+6UFvkGy9j/mOFp1Mixi4m2A8ymQF0puUI9yUj8d
hRzjpCR4yk+1098c2SV1Tm6VTv0Z6Ho8TiMjl+WFj2reJi4r4vzRplBRA1/M+YF1AFaSuyzg6/KZ
dXbeob8T38QcqG2j4Y+O13BKnDKIuDraBRcG0AaMiDfN1pyUt5UKaS2KTp4n2wzMC5aJ1R+oQ0I/
uUcsPxD9A/+Jp7El6tMNliJ3Rp87jjEAQ/RygZxGuPTHMrebjXQX/uo65iQYk0FQh8fEn8YIHCnf
Lf4p5CTEV2Iawjqb1m2uT9oP44qGq1qfXHe1b4EAUfV4HMKK3svC2z+62xuJXFHT9Q4qDj7sCTET
RGpo7sspagVpObH+XBl/mnOHX/6p44JgY1PP8t2SAZTiqli2r9mqt/9IP/AePKvziCkKoyJKSw8g
+oorzSaEeVDmjqQh/zpNrHRMMKmUc3pQafG80vf7Xw6i6A8H+pIyCsYIURNkMnwP3FYM+TqtAak1
XNCpxjB0R6jEOp75s6pJ9GYYFLRuMNiZwCUEieIt+1cbbqjbx1rFZebSEXdfCLNRjl33JvEIyIML
7Z4lLjCDy3UVK7qSFY0+b3Dox7+Yo7kthnqnul0SBDzjfWg38UGqmv1utNv+sXhOfurOqMfKK/eb
BaTgGPWLvf+D6d6+uY0d5LOYVLr/qs5iXxaTmMAkO5fYfcyTvt+3Xte+WE3d+OkB81snfgh08EnK
RYlzjdWsOM1IWEa7P+gcuWwYO2ezGbY3U9fH/KYY3OGBiqf5e4dGCf3pe/4nrMUWncHFxAj103Nc
ElQa+sk40oheNltZ+osRud2n7ibH4QGdQ10V9dZxnmBf3LyySwt7AsgWgTudqV5v6d1fTllQjfYH
AAk89gzsdtj1OBONw76IZGTCpBCYxVCfjyPecYf1LcX0ENgxz1zVe5TNHIDmtMegPeniVPv8Evde
84QxZqoftqH18ya0OyCrphQ9JHDtlbmPqjxQUq63iehYhN4riWbY0H1HRv0dsEwgUjis4hdpWmX9
Miz+VJ9YoOH2+eTGG9xl5I5P7LQdx8SRNp8a04zrXt0ItBsCO2rPrdO11RXBVFHHsd4ICL7Xu/05
R4P1l+6859vdVPi6B50HXbnXU5CQALnI97E89EmUZl/y1jUoAIe7ahhXUagTFF394pBaROyTUsPx
JMdRsNYW2wzb+wBsy+7p/0AAA2uW83YXRGt1JWJzCB9XVxZxcoS7cbL/+3/SzqQ3bpwL1//l7gVI
1LytySU7TuzEcTrZCG6no3mmxl9/H3lzXbJQQr7bi0YDaYRFijw8POcdhK/XBrjXzJv8DnstLcvL
HPkcI0+PPWK+wwmEuVrwV03AE4q4HM9lPeb2MW25tsaWDwcJIuk3FDpXxEAty0YNFildoRn6Ql+a
NuhIs6dsPaWb1L1mFjoIESC6gnfnhtGPtqKqieAHGuvWLHYKUe//XGg6xwNixLBzWq9F8uDgI2B0
jCzhfB4RetlTMbJ/Kf7E+8IlGaS7DeS5IDuH1BfrG6rha6KPto6hAa0hG5OGhbq0wpamfKa2XmNP
8tQicHkbNlF3c11Fc/5bloqPuFYyWfxX0K5fCIYrAWXdkWeJ1/r1Nz5g8EMPeTuquqN41BN4VFUp
5Orrg66vsjFfX7qFG66xmFsOnbH3KUJ6fddpDwAanBv+b2Vv2Cl7zFdQIQJpc8waazqUPZxjaU/u
vuyLLdPfta1lv/shs+bnOwlvlJNqu7ZY5C7LUNIDcOU4WnQH9bPb8H1d/ZwA6rDBRiQVGu3lSLY1
WKlt1K1n0UO+0dl6n61ycr5eX9nVz0lxmSnp+KnZi6Oiy8ACKTW0Xgn12MPzITg69HF+oHeV38Y1
OEayse5/2anvBl3IfHfAY1qt0Xk7Y2xLicwwz0Vfm8frU1v5VOiXO7P0tGprqr4YxSXLpfBotJ6N
tuGR3r383Ca9jxAbFL7rQ618K+TS8ZiwAC65wlioM7cIJ4EMiVsPxz0BF5YG5wnEJA30vx1HqLrq
WIgPa5phL49BmBPOgbOw++JG/1xMAjzoNAQbe+KjUC6jwFDQ8XfCP0xf6PIivAgA3GTn+Ugnnpyi
Et99d1CG2ymKhUdd0Bcb1vMflXJxsVLRbZ6/FPCPxYgCixIbbaHGI0Von0OTZ4YSp8lxyK2g3dWz
RH9iFSi5+UJsiNi+qTVfBjT6JrrDgkI8Vdkxl+cMGSAdklc0ebJTLM1L/ByKDK0Gl1dwmYvC62wQ
iF7dko+d6RJYFc8UzbxtW2gIp0R1Kx5XPvxg+vRosJipPWZ7WA++ec6hxgIkyND0pPPquMFtZpt0
4ssGabcUen12xERKoiKKfgmYQbxtn+x60suN8Plxe6JUzfE2wM6g5a/Pf/4uaGluWkRRJEYwrYn1
hOgTWIYpVB+vb86P520eBVsMVLFRmV7ehHWiJAY9jpHWFZIBodLLvdKFwuvLqdm4hFYn5FKqdI3Z
RnnpkKhCO52cwGaozqfLbVCpnUGEG6d6bULYXZoutynYSn156Si1W9euMXoz9mk/NiYyBhOPOjgK
f29UiLCeqnFxQ//EaHIRq6huxllrVINHzUKhpJfRPy16AHM8+++qSo0Pll6UGzfMyqlzNI0il4Yz
s4XF/OW2AFqdQ4R0Bi/gVVbs0qxHYKrtZ00kFBBF+Amd1vCld1tQvyJVxnAjmq2sr6MhBoIHknDQ
v12MX/plFNuyHr1YidLb0OrTo123/VFHwubvP6WDNjwRxlCFIZaGMYEVIwSfsDdjY/gH4G4LgYve
LyEw2xjp44XKl/x/Iy1VxmWlIAfTZqMnSUK/gt+yPuduMUKFEZ1XoVhCj9axTn999BwOtsC9efaP
WJpvA1cTuhWlNNyEVaHSkCmHENTMCSeZ/2V+nHCiCbATjVzsctPAruOt7sAVacCN/KuDvHjNSt5J
YRTLRykd7cdI0/ffv5+fwzMQVJ6rCfvNHeFdAENHmidqXw5ebyDw3RsVZKOo+68denfjJlr5fFiP
OJQHCWL8s8i6qtEo8k6zei9uOvmAIqh+Gtup+E6rt/rk+AFAxkh9vT671TEN4UIuUxGMfzMKeze7
aKSsqM3t0g6AcEYXuEnvUjTjD9GACBJ8fxUpnxFcuXG+PvDHi17X5tcCPhZgeEiRLr8leLg8QeOo
4tIzQ6jRNN9To0t/F1lb/KcjOBJsHI6PcZsBdfJ3BxoqikmLiFpz8PoQJim69ErDmxFduCyJmo1v
uDoK7jpCpfNhf/D80ZocpcZBVl5WDMBJXAD8j25siY3JfAxfTIbs3CH1FhaGlJerp1E6NTpf1l7d
o00GmqeZbizqif0hRIn4z/VPtTLY7GBE0kyoxOlvkafT7RrtKgqlh3iOcicxLTyFg599HtVyyzPp
47WgW7OnqGWBJMJedqHp7/amSVfBbzyLGtqILIg6oOWO0CDY6Y5GZHebI835gOlQyitX45q/PtWV
z4eYEb5DSCeSVb+9Bd8dB5QcJz+hnOqZfth+UmUL9AXK0fP1UdYWlPNNsOYOhHIzn413ozjRVGAO
VbRemInw5E/ZC8Tc7GgbYI6vj7RyyjjXBBSGU03DWSS3dBf6UBvs2rPiSb1pByeIqV8j6kz/uWtv
kE6Vf29XzXuQW061VI3vuHQTKgtMEXQkBzy1VoYHwjPqQNbk3gl4t6frs9Pm7XCZP+tU723GYbtw
5hYRE1ZfCCYGcSMDnmd2O/vN1XTPIens4FYYt41ZF//Bf+1fMBUQR2Kg+iSQ696IZSvfkw2jmsQx
nRR3acoCsnkQlZgxDGB6n9CgpWXpRI1yHjNA9tfnvPJFXW5pnWRaZeaGfrl3bDtLrTaKWi8C6XWn
9KX53a/aDEZfQ90EOUcsXg5/O6QBjJx9ZPBvl3NxOSSonTxPo7jxsIpAocG0jvRhm4OKfPk+7yGk
Xx/u4xlkOIssHnlkQEva4pafegqToXRqL9TC1kPIAkYnc90Y5eM3YxQb90sYKRjBLkdJwRUbfu/X
XiTd6TOyOc5NGriAq2fJlusTWg7Fl6KKzEYF8mRRHJwn/O64K5WBAn+r0ExHXPW2KfQG1KpdnAIz
+lsrr7ehyFZ0h3oK/16EapovIMrqVPVwBMnPJCz/QB/sZ25WsLF+y6+0HGmxD7VRd5NEFhhNhGV/
6lvfOhgKshzXl24+wO8P+DwKdw6EWwocH4sbXTxqGpA+zdPIRFBONa1nSq+2R75uH9FNiI+oO7r3
eJ80xwGtwq3DtryPGJ93OVJgKr9AuNZiPYE16VFjhzpG10EwnoayjsSj2WJydYcwMAIxyDa1d0K1
1d856gZw45ABAZDaJE9I3KlPrsF9ta+zuAIaiTx+Hu6BBNuQitDagqjfSK0+xL50nkEv0s/UQpH/
mXgvf+tK3nwnH/lE5Q4pSP/VSqmP7xQzDL5TfSyyTw6IW2cXt7bQcMZA92nvdL71mraJqd/gJ5O8
2iZNfDiYivkfSq76a42w2xd0N51/JdwtHG3CWXsj6USJMF5lNzehW7b2E/VLxFASoAnd12ZI4/wu
gd7/OOVmn5z8rpx+o7BX455aQAA/jD1bDZpGJZ56Oq7sbdSOiz0RI9dOQ5+gFIKlZK/vAvrPr2ni
h92xGGMJGgXX2/sETwd1DyMVtIFiJkMH4VO6/yaQYR7BT9ThXyZob1+Upx9byrJcMrTLw5jgl423
FGqeAkzNba447Tma+SPX9+0ySs+jaDzfCS8Op3BpQYbOmmVEXBZenphIC2QQjCN16rH4idy9iVPP
X5ouzeNBMyGiCYza3DevpHchpp0UkltfUT36vGq3B/cf/1PXNlKB1+e1EsowUZ8fXwxEk3px6jvA
XKOSWwJaUguk30fuDvkrSV0e8hS6FBvDrQQZCmRCm/1q58fXInKaRQUtAEoJVRATdlkVx59wxrM3
ynBvPZlFlCEwI1nPQcWbcGkNLKQVUxsBZEkYaNznqMhD6lVG0TxVpQLEz8FwL6JEFoSn3GhGjEkq
IcigJgRMgSd3Yq/gghKepNPa0Slw1fpMuNKafU2O61MmDTm5LTclqgK0Zx+LOpfKAe0j62ECikUl
LlV042T1SeT+RDN7bH6FpeiA10MUEfQ48aC5HXzUcNB1moghGCipUAMA9I4bKdXaB3Y4FWxe1bUd
df7zdxtpCAQSQQjKeqHqxN4EkXQXK2lBmYZDfn0vrZwRquCmbuFnZ6iUoC6HimMESJD6nzx1CLsf
NuZCHjzD/tAabfnfMHZ/abnNEdEpLZOVCoB9urFIK5y6b/NJZTicE5GAmoLsD3afzvcAE5E9usTi
C5os2H9nWMlcn6g2n4rF/iI7JGujcM4tsowGWRrETVWBpqNUH5h3ZW5E/wBvcb92imPO7rcOcoNh
G3yhD1899Wj130LbsJ4qvxA/etllXzoqwMfrv2rlS9OcoNxA3Y+X3bL2nA2aFkSJMfGqa8wzJoHN
LXotxXcAkvHGAqwPRcglDeKYLW9R15iQn1AsvrRUkfMsahBYZpTfFwqgof9hVoIMWZg2Kauz2FRZ
J6oY10AVd9EKOhr65fKQKmH4FSkB+XB9LH11XhSBeRPz3kEs5nIHWwFzUmGpe4UyiBKCeGS81C5m
DJ60K6e+wTTUdk4Y5iTRsa+TEIpyBZIdnNRg/tPDfc6/ACBPBArPEcwEvzB651BinITNHBzh5NRA
3VTPRdXF3zN0ima1C3/26wZG1gCNF6iIA6qdvseoAQIyGE0LIBjwE+OXDOBU7iEZyNdJThPUb4ce
/wE4fPU09rGNUqpTDcBsW1Sp7hDA0DHxuL48y9ISB27WkyCVdedTp82r9y6UuKj9QUTIBs+A9xvC
NVY1BWBkhvMcunsJks3hNH2KmzF+uT7wSmDRNTYaaTCVc+74y4Grkbd93DiTBwxnSp4D01a/D2B2
7tsUea1XIUZlK09cOeCabagUeHUU4Zcl9FDJokBL8snT+tJG1AIVVsCmmCO1Ae2ONNjycF9ZWm5h
GtJETpOS7WLjNZ1S2lUiRy8JA3EYBDTjrgS1CAoqA6AdvKqubv3lI3eOn3QXcR+1eFywtper6obA
p7PA5GLM7eIrGCwI1CDvb4o+jf4/h1pc+7IAJhIgk+NN7PDomOPX8ZglQPB2SqqKcWOfrrwxeLLr
VCFpNzpU0y4nhgJAmzsVizki73sLLGg8GTlds2iy2z0Nk+x5Zq+cg6ksnzms4tv13boWRITNSxdm
J/F4mXzMUNiyp9jlmbD+Pg+oc95Inhk3cx1lI0tcec3oAhaWRokHkQ51cQVK9HtjZcwZClTuvsps
QH/uiC7ukLtnY9Da313YAKWprSLfSLu3hl5UauKmRt0hdwfEOQQNyaCoztCSNejRCUJ+PakxdnbB
Lgd8vzHy20t+efvqXPkcO4t46y4Kv5VZdiBektFzu7ouyLWk34EjHqPugMZ27Oyj1jeqQ58B0ERj
G9jeDkU6R9up8G7CvZMbAarwyBFI5B8M89lEBBxD8taEGgo5RfuO5qIb3Lc9wlrHv98b9Ke4ngVh
jLbH5dbMwszXRiQEvSp10lPvKvYB1Y6U/F51Nk7BWtA05+IVmTaKSsvKq9qhj2700+R1dTWegiJs
znhNFQc1GKdPKPOMN9enthbC5pY7jrgMSH1yMTUqW0GAcrLXub4rTkart/eAyfzgodML4XiZPwu6
aEkjv14feGUnGlxGBsVl6+0UXA5c4gESdlLpPdCizb8cd/sF+l3ym0Y95PlQR94PnKWGMnkTdpS5
ro8+h67FZjQo+aLwwHY0sI2+HB0FSL3zkfP3ggwXDBScmf0Odm64dfuufE9KQPTbDdPVyQQWMbQO
aDoMNdMcDdsnNdAAy0tOwMlUhuFbp7oby7oSxhCmQzDMoBsIHGURW6Y+bizVpKEq0GnHX8OKRveI
55HeHTthio327drsDLSVybkIZETty2U00EAaK9hsXiWnFmkpibKqESliONhyQi7GQgF+4yyu7RtT
hZEkeGJSCV0M6RRhIPWwmoCBoVN6L5OZo22FiQXONHtBefTezm192OeO9Dfi9tpsgYlgJuIYlk3G
fjnbIc4bCwmDgWcw4WmP1ntKUSgJ+1/QD+L01LRtVJ2ub9SVW9HAlURXNZs+OXfT5ZjI3OVqw8PV
IwOtzgSd9JhJkJi1Y8QeNsDG2cJr7JDXsTLtyq6qN77w2n6yXAt4ADkcFd/FnDlCGWm7xpxl/ujg
/+ThUvHvhHXORiB6gxosjyRvBZ6gBD86F4tIlOQVZJqqGikqQlKG0IgB51doJkp+QJiJ1heiXQ5V
PDx68l9VU+VngHjOs5rlOkhT2Kz/kulW1m0ENkl6sBf8cqNA8VbUX/5EbgFKnbRowdEsci9FaHgx
or7paVwB6Y3fZW15B+g9uG1xWoI23vW1DstJi+9sLE1R3Qry6SeV9AKf1yGBXQR9Ib9R7QjKhW3X
2u9GBVePRrXQsYuZhC33KLsp+Q26SbB8eBFimuZnI4yb2HVj+19LaZALRlxbFXc859Lx7DQV9tW4
vSc9SrGZjf5yKcfyEEVJiZWBJHh+6sYx/negzPhoREHwR5RWJg9+PxvGdmx1oLHgW+EPdF19qwf4
wx4yxRpzvIZ6caurTZb/vL6rV8Iv0H5KSYaYW8/u4hCD6JK2mw2TZ4Qwn0Ur0cBv4PBfH8Wc/5rF
90KZEPgk733bBlp+eXiIILFfpBTHaQok9Y3sYO8gYtJig0spVR2RGbXE5wnvvG9uHCIIWhjO+AOS
O04mwBB8uJeO41vHYJocB8ZziQcVqnA9xJBeNuGunKoh2o1uX2sHUM5lfWx6JA73Dc5g1o2TFMOs
FjDBfAt0X/uTuagrQVgKRhuLxdL+ppW4he0mMPqf/VYz/yS2poQnc4BS6+nUbZ+KADe2XYdLA5u7
ab+5PcCqk0vFCnqLNBWc6+sRkdXOxpoENouVeAhpQLU16bh5FtKk/Z8ihLjh0ZDCcQplIzM/1BCp
/L2GzvWAeUsGuXgfVKFlboTLN3jqYvnf4HRsHtafA3O5/KicFrSsHcvrEbhX9hCYzc862D9jb1TC
fWojEf/h3Yyhqla5Y7mbDwdOaHWfW5DaKDPueiuwyxNIR6W4wSKi1zBnDeLk1DktfCYEzGrnELhW
WT/0mRTtQZsNOx5yJEeUL+M00YjgET5Tzumqw+mh/9Pv7clyPLSCMQMo40R/pbzeitfrO09b2Xnz
BWHPb9+5D7vIs1MUp5FmCUyqOkzz1TDcsv+vRVTsB2oOYfOgGo2h31dZ6A5nKEXIS7cD6sM5tepw
T3F3/GPDQ8kO13/WSjAHzsmBAKngAtBbxC9HQzM3rTTD0wuINbvA1L5TeTIesCodNp5TK3clQ82o
Lt7i9EcXJ1x167wvShMrXoUOI7qRskK3K7axJA8kVPWvdDPDjULQSi5LaY+eAiGLrHIJWg2mSEQ4
hegI0GSWdeY6dqNTL7Cs+sfqnRISVoRpIclCMPy+vrCrI89pAWVyYGzLAnnYjMAZJk33Mh0FCR2O
1E1tYR6CZ0P2A7JIf8rU8vH6mCuJkKNBNiB/haVGLLs8XQ5Vvk7moQGGxgbtjsCaaPa9k/UPNacJ
rf+OKmowJXcIMARb9IqVAO6YYIOBVHMNAha5HJxHGoofOLWCgUfrH3Ylsn04MmxduPwtiwDCalLq
oPVIX2WJiuojXJcQ7bW8pDV7XG3t9BCHWrwRp1ZOBfhDCpVU2sHAL8uHsTRd3yBP9waMMw4uGoKY
NErlqBdgFa5/s/nYLydEhwOcBA0pcoh5Wd/V4mxksFCHbixe/sXonhBgcLuTgiBf9KWpDVfZEcDs
s2YhIYgkgI0+GbqEsb+Vas1bY/kzXDYrS+vCx162qeAeoV6AxbxXdzYKG1ZmfjIcGR0jxZzO9mhz
MRqZ/MdoO/0QKk58mPRO3/i2KwFiRtlxSrkZZlDf5VJY8K5Q1Ittz4Rq+SONTYlJg+afCqc3f4wN
DhYb2cDbgVjMmv1KNDKBqeh0Ai5HdJqUiwKq/PwUy5/U3IQiOOXQ1F2zPNBDx3d0xN4r6QeUpoOo
x1x2sjci8OqseXW+hWGVh/flb0hGdRzCVLURJnaNU4IywR63L3T6gFIdCt2Ot6ouKwcVABUYC0qx
hu4s6wmIf6RW7Le2B88zdhBJcpNjhabcQTpYM9ml0e5pX0dfAXvR+HXUZu/aNMVGM653HX2RA410
5yZCh+v5+lFYCZmcOU43sQvtpSVVyUS4LYvUyPLURAuOXJO/HFeKH0NvvHTIj982vdQ3DvraWrwf
cvE21gpcPHpVMQlajvGVPAQL07YLNpZcX/vGvL95L1HYAKi3uGWx2oDk4HD3l3XWKrvSVtr6VORD
iZ0TjuY7iQ0V3MSULO9L3oQN/MwSkbV7Ebe5/ilRZfcTqerxjEuX3/2MUsXAv0bkiJCNqEUhlAQ6
FYFZdAqCfd33yVff6nFjS0Rn7bkwZsUQJR2eaXQqOLgGQWPiLmo29sGvSIcPOq7lEKxxJMHtqo41
/4Cpkul/dfwBGGahz/XdAOZRcGh6pG12jWUaW6iVlZBLt1HQFdCB9PL9L4+BG7Xa7BFleRPNr2Ns
BZgpxgIrQDdTN07cyjXJUFS2OPL4ntjz13oXchMzgchIudnrgij8ncCi3Dk4ah6zoB7vodYO5xbl
k1syOXMj4KxtN+DK5Jbcky4A0cXIWVW58ThZXjMhMZmbotsbQ7TVvl1bSjgQtIhVYA4ARC9HQep1
TCJm7/XTgLVqoGXEkVj/gSj29+sndm0kV/DwpYpFm21ZoMdrB0cpPeM2hiC7S5KoeJmLpveRBLR1
fai14EDQojQOfJeCwCK9UHJ0TMuS/ZENtn4bmEr1ZGWZ+BRRYfokBgwcbKveyKdWp0eXDHwdDbMP
kTKIBz2JIxbS1oPWPirQojLael15RNEp/nl9guuDGaAHKYWDnZr//N2uNGq3yjD7Mr0o1+fDWMyO
CFp8RlTO2DgAH4fSQG/R1iDfoPH99lR5N9RI0otpO4HWFel0x3sRaXzfnL6VU7hVvP644xkKWAqH
er5prcVeRGEmIYQJ0zOR80B/gSs1Q1r1dH3tPjBBwWzQKJ+btrwt6PsuokckVRXPjkT34IdF/ks5
VyF3ahUSrLA+14z7rtR7YCBJjFVqaLkpKv3UepHjR7gUxQ+ndOuN22ylegWEWIU+pjH1uZt/+UEH
DBsSCbbIq4v40SqTCRmaGME8TKqH+t4ZbXnUQlSLCOr/0edwD6ERxihi6Tq9HyU5iFgOTxvrNAeY
y4QHpL2BC96c5pHwLFKsKSvQO00L4Rnp2CZI2WA9/SnK0YgBqOYGP3gJG+55yCND3TUo8sf7zFUn
5RaqmExvM9Y1PhlRhv3pxg/7eEPSNIVdqDkq2TBslcvFwrgP6PNYoKYWFkWHaJ5fxsd07Cv3fnTV
9mVS3GTcdU3iFHvURlW5xwYMI7WdgUXds8jkoJ4VpMj0A0/PtESlRMoX4AXjlzLSut/Xf+3Kpubp
QaoGyB9morPYbSa+sbjt1jpN5Uz9lmCGO+xHHZ3RjVWZv8biawmKVTxgeR/wslukDV0LL9AJVd1T
+9z9mXYBpiHgir/oZBFIL2GQlKE93qOPNTQpmlxc5rm20UD/GHexYJvvyvkyATCwmKuCFAEqVhUH
mP/4xq93EDDOBBI4WBkEqC2P7jkFqbuRMq0t8bwbdJ4k9H6X0TAqERlr5ES1ZOoE7s5ZfAtXTGyc
0ZVASMbBw4taFI8Ac3Ec/BRhCXhLhkd/BE8aaoHua+uWwaMBaD/eClIrS8mbFS4PfB44WUu+ktpE
ce3D6vH0HvePAwfdyr/1SVm3d06uDFCYhtDN9ulQtk8dwsYNMnIqQvFACiL5M4RT2h+kgkTdmd4K
+oEq/M3qrop7Wz+OSo9omYa+7FZ/eOVL8KtJJsheKRCJxfuEPLEbckTmvaLMTG8kzj1OMg42mgqr
o9DVAMlOiQi64+X5r3onj9Gi1j1Sp+DW5xG8Yy9Wn68f3LUvwHmiygwJAuD34nvnk7R9va96wh/V
v8cczaMBtRNhJQc4OgbKsg3R4z6nHb0x8kp8o7dp87LmGiRizPN/d+XmkzU4dlENXqjY1Y2DmyEC
nHn8SSh54I0F5pbXZ/qWDy1ix/zeANkFjQuo/mJBGx0n92jQO69LsP+5z0QFRhGvC7phwMjqB9YH
zzfcd+WsyxzQuUZIzzwGZhOWs+sCFLe+DLHiibIs1g4BQqXBlwEpgO99NAEXao00vbfTKscIJAlL
7SkMuNd3A0R4bMgTLooXHSOi5GdJEeNFkaFWnBMCXXNqEAuxT32aoL+ckUIGX1Ony6xdWGxznFcO
OGaABBD4XpQAl9SyELukUndj6SG0CskSNRlcQIZ8DH6io9+IL9cXfWV78W4lAXGoX2CuMW+Cdx/Z
DkG/GZWUXhzr4zdfQYM/ArFdAY6R4jRw7eFspFX91+vDru0t4My0A+nv8o5chOgwr1BhNCCeaDAf
H9IA8wITO9I9PHXnEWCB3LiWPr6fNF6xFO/pQdKnX6biUPZbclIYINEQmo99rjWvqO+Fe6ROUA+u
5fRqsa9maeZ8Y1evRImZlA98GwYfrLdFjmyWoil9bHa81sA6gJaBvDEDc7i5vp5vgXhxdqgvwqeZ
g5FQl4G6mpy4r0oLYmnUojMkTV9tzlasCc8q6T9wPIpkou3jKMohRTtsujMb9sS3FhfgZNe1ui9/
D6lmFacWB+D6wRe1ADtUKP13gR+8sfF7V7adSXSmbIeyDcDKxargDoR5eB3TkIXhAqbPKh/GNMU7
o5N60u6i2k+9YpCpe7i+TmvjOpDEqTjD2qS0cbndy1hH7QmPDk8p7PKctjJ6NOoCU+4u0b6QTDSo
KtfR8/VBVzY7HRQsS4htYDDMRaLYdQNWCDPpV3emEplTFSM2p3OOQ1s8+xjBedeHW9lxxGz6hGQh
oPiXTYs6T1Sjw0vWa5oWvR67c3FRMcp0CxSy9oIBBEUXmRuCf5ZX02RWdJFxlfVMEO/ToQ/06MWu
ICIhA2GY8jSEteFpiHB3gAqS6JuqhIa46YzK/IS0lzG+XJ/3yre1eb1grsJ1pWHDe/ltBz9XEIVW
G483aDXcOkZTURAUdExbUdwlaAOKo5aGxd/XLuYwBqEAAi1ddX2RbUxJokZU9qEBd6j5+z6upmkS
NOeOLOR4fYor2fVMnLWBCJPb8lC7nOLojgB5o7LxiinU9mZgabuqVt29Gkcst176N5qvylPEWTqF
WF0+XR9+7WrSDdIq+oGU3fXFRh6gDqGRCs1twHf9YLnAyncGWWB9aLqiVjf28UqpGxgsCPcZJDrn
oIt8IJ7gS0SilB4aPpN/EHaLalmOm8lD4XO+96Wd+dGpsrmjjnqUGhQlYy34oYaIhW/cHytHmFwb
YCWsTPK9pS5OVkmw+LKBlNkXoP5k2J55jLY7FwusAz4X+UaRd+W+orFJe5O2K6iHJSQJZEaJImkt
IWa2ct8qGl4XplZ4bawpJ3tAeHugHPNYIaq2ESE/jkypCjYogGeKvmhUXW4xKx5dwR+NHpropfFt
FvRw/2CY1oY36N6DcwizGpKJ2aH5vTfA7hQbP+DjMZ5/AOBn3vsq745F1awKQkz6bGX0/MDJ1CeY
DqK6D6hU31Bojz+DEGm+jBCD/7m+tz9+YepKXJx0GKjUucu9HTW0DqZEn5DRJkKoNnqxKq6Aux4d
nNPYc0leH+/jWaJxNmP3wPvPdYTFUU4TO6zmZYAa1OTHCFH6o1mr/8mu7ffXR1pZ0PcjLZsngxB5
hBGJ6kl86Y9ycFvctDp8DYoUi/gQJydzGKub64N+vISY3nx4CcREi2VjRMYjkgIh0xM+aKc+0p3b
bkjqjRCxMgorN7eOHSppgBQuN2tVdNMIJx3PmiqPz7NSyN2k5u3GjlwJRLNADx+Dm8Uk+C6+lczt
GASLyTDWNKCyWUcP7VgnP/HMwZdVF1LTaTOlND+ShhtX1FVx08i235jtSnmORyBJnj5nEh9hkU5S
mlGcRg4E0iioAOWEzsnIhPGCGb31Dadz/Vdpmul9Xer1fRQFzqkJhNXv7NoMfwVdPvhHrAsde4cq
urZx+66cH96o9CjgJVPWXPYJFCsSztAqsGl9v9qXpihPg+sOd7laj3dql5sbu3rl06OJQUDWSHF4
LS6+iZWWmVXo2BVhMTkbrmrJ3ZiJYCMOz3/LZVr91iggHiI5Rdyfz9a751EL0F+6PhtMSXVAF1D+
/QG7j17/nGM8/VxXYX5ngAn/hCpk8A25YP/1+jlaObwuWD1eg+i4WBQ1Ln+ADLAWkyWfPOaif6xt
XGJ30tDTsx/O2K08stynsfDb5+vDrkQnhuXOxeRWoHCyyGmoB8VC1gyL14U8NPgc4ZYLvGbAzOd8
fai1jUNajP4A+TiaIPNPebfEKhQrdWgFS8wzYOdjGsxVp2g7pLDdzxqA8Y3TvDq1N+ocFQZSi8X9
4gRlRRXQsD27G7EkCazq1umM4mvhIn57fWpre5STQGsQnhosl8XUoFuLRPDs8wD9A3JLe+2z2fXj
1+ujfNwic0qo02umkAWWeBEE/dESVacNjmc2inoXx4GCI2Jos4qyPFNqKfa9YNdeH/TjKsJ/pDA/
IxN5BCz5WNbkZFHS8XYRuLwgGIfyPLmxCWyz0zZWcX0owAYzkcD4UKLAZKDy1b52vGLEPRutOn0X
GuZ4k8V+eLo+qzcBucvzPk+LlyEhlttrCVSGx9nYddU6HoJp8h6ksE2/GvfOx0Yo/La934wKiYEq
RbUrZIFYQaYmue4luaL38E/UQMNp1ZpeQLLCgwckGei7poi1Ygf5SGbouU85CtZky+nRSeL6tpR0
2vf4eEX3FXUoPH+Stv5pdQQj7A5Cp+0OoMgr9QhW2H11NInoA25t+mc3w3FmB7RcKfZwjrGF1Kcc
3TN0i92NIPRxHxMLGIXeAah88EWXRxRvpijEONbxqhBkbgXI77400mqjFPUxEDAKSS/JPph/EJWX
o9g4BY1tx8FMM7NTj4C2gnSnQ7hDQyp2EJkZZynD6x98bW+5KLVolFbnYvEiztVWiOuJHrueGPAM
we0wbrS9jfP73ozMaqNg/PEymdmdcxeThhb1gEUsV8A4VzCFTE9OsviFkEcQnnsMtgHv9MDCDsOg
O/hDD7iOjmgy+QetK7VsY4uvfEtwQ8gSIR4y13UX3zKdbKUEQWSQDWrTMYq1DJA64vLX15XOEl9r
cZJ4LCFZOgcIxlusbJ6NvaQZNKOz4rx/1jv8JH5NbZUOLzZa29mdaoSiv4H6byPkH9V4+fh4ymDJ
lKJffjQa4VYeFYWE/hp8gXhXWqOcDgqXfHJTFNlk7nRNltUuxX53Fqcuy/gudlPawYGVlC3alpBf
D4Cd28pr2K7dAyWASeC15XS/S8NHeSaMKonPS+hPClZbmpbv5GxOe8K4Ik9uAnyiO2jMo94+KKFN
gQj2Vjg8AYJVvltRjNZ8kAZtcGd2DnbNrt8Hf/BbT+yDUWIBcajaCFSLYYXNbupR8t5PcR7FN6pq
lZ9BS0XpcW6PTSgSRtYXA2RAiIyfzF8L6jcnw/S1RwdW3UPND74TvauFhyAMVK7Iuq+bwzTRlMDv
Jo6rT4gEmYhu4Kn0rEnNSfYh7r4DU5Licy+1Kf6nmTi/O1RBJCoj/mi7vFyzuvzlxK1T/yvTwgeg
3aVueGeixD1+nlQlfpbjGPqHqmr64oSFgHvTiVyXr67eRd8Q4s+SG8vCfeXsYIlbPKgF75fXHL+u
mvkqZYDhudXgcyYn8Q2vLBR4m76N02NJs6h4iCu0AfbqYDrRi2jo7942Tg2kXWFh9L2W1QKVcDPv
3DNhzo88SCUYRE3Y2aHMVErMnZJaG2+7io7nHsaTVL6ksrN6aMo5Jm0Onnr+T6uMrVspBQ65CIMg
baLTr/5HMeum26WWlgxP6VQK9+BAc9W/+FFslEeYhVmytzFFcZ77wG77T1PV9tazhcdN8RIkCbmJ
sGt51mvB9sOQxR52Rozq/idF+hjrcH4J3RNwKOOuniIjPgdZUVPqbKB373DaULQD2EUr2pmoojQn
BMhB26dOjf6JGpt6+aNrIrv/QRbUiF2KOsRLUOlhc1dEOd56QRMiEDrwGFbPY6W0wx6jEwZ0pV58
oejKm5X2rK2esHxTEUi32u5xyCBNH/gQeX2QYAkiDB0szYiPsvZx3onllN6qRZZN+//L2Xntxo1E
afiJCDCHW7IpqVu2bMnZN4RlexiLORWffj96F4tpihDhwdwY48FUFyud8IeFyP07ptURLhVYU0OE
Knr5iDUtrtUuQM9nDy8Ugz/a89tK5BI+CxoSQ5ADlHqOotZu8I0XWX1fut78y+ucVITUPll2mlWz
cV8njqWcnR4mol9kaZLeLDbFjrDAd83mNbMwuoYSoBdBN7q9FhjYgj63FoC3ENUb0GMRznNqIIh+
xSnWWzU9lbOSijtNDJoAmx1hh5XWXva5mqvh3sYpGdcvNyoeVQvKauhmEJ4ugIJHeak9Le1unMWJ
ziTE+fSOiCB9i5efWt0Wk923gZAlB4v3ACjNnEgRv1G1fjLuikKdPhSIiv5EUKrHP7lA0D9YLHtI
TtM0ruaUtZKhom63Q07QgOj+LX5ey1vZus09X42PDl4LGZ8G+R3hS1cttXDJPOzTATraw+dZ7Vvn
l6Gqgx263YCFLkl61FLu0ymESKtc7ahJWuBrUz/4Vdajrf2cdXX8PKd9+V4rdO2TBf82vk2TIj1P
cye0k6ywC75vhqZtb/lfGOfRpSjqV60F6AQ1zKPm0s6LTupP2G6Cj3zJH4iWHsckyPUQZPDJsIpl
ulEn7O3ghsxhi+PL+9dfnZ23jYoVvRbqN1S+t8wAobbzaE6Tc85p/D4smAAHABLcg5xwJ95GZgSN
NhhUuIRvRX+8wlg9I9CN4lL3vuHwHXu4DGrBsAASctNRu8PoZvwPkQrlIgo5SAKgMKtu0xZuzaKF
BnIuZtwI0lqhBytj7K28xD0IuHeWbVWyBSW3zg6R2etAjBIo2I1S9QAyTJXnT0qe/6MYyvwAp0g9
14NrHQA2dgos1G7+qJqtLFZKj9cjznHDRzREdOZBhfyM0+QvwDPGF46893EGE3Mq854rxIQ2hmNX
8zWT+MEfREZ/yPGbkMUBYWasTB/bQGLl+ldkaCzGi9coBByd9TOx3JLTqCD9MGq42fn5RPndd9xO
/a0qTv4+g2mGSYsn03cqZno/dG2xlo8iybPItwE7JIST1jI/VKmoBF5HMusCEOHpauE89jgNxEqq
3fS95kT4j2QqfhhD7HHRYJ68hCN0iTcd6H1EPIYCfdHOLvC7SWzpYhaMjXz+Zix45/0RzSzrro5j
7SNwHG+605QM7ngRj8ZTN3XRFwj46VPfloV+ylMk40NCmaS/lTAtHheEJjAMmVaH255cb/EL2ZjY
Kuarg+aYmvMHO4erGOS1qc7YAg/aOxTUbex3LFE8jWUi7BOugOXHcUgcHMzcmqeojxQcWKwUXErQ
zqIFGNH0TncSo1eLoMdWyfb7WMM9ySImexpUbURZrE6w2kmGuSGWquby0aoSHEjQFscc1y2LWX9f
ZmgJgDkzMATMcldeSrtv/hFWr2OFDUKsll6chVM8iO+ocuWeP/OcdIEKYe0ZNovxsRWpeKa+G30b
2rj96RZoiV+yIVs+geTF5Mllqi1SIoP7BrIGDILMUYob7G9gd0UrlxJnuJWQWIBCNz8JxbGTgxrf
zhUG+AGJbvSdjbWjdL0HcQp0C6VNvHPcjSI0kHK40aqqPDjhO2kPpxucErqh8Jv+FBr/VXPp1SUS
omudMxJtw8d8yoi+daObfcLUJv77HIurcq2DgHTket5cJxNO2V6beta5LGnz93mRYoOUwpFbmkI/
0vhbv8/mDFO9B//qcE25nOTr75dhVtbHKpQehVg3GLxZfh2XNYt3QWq/N6mWNnBvHfVNavSHekE7
iwde1F6RFHRFkZa+HtxQx9jIbbgZjaN3p1jaedBL66hIsTcKRXWyOB37Eqgv16OIUUSAZzL37A5d
Ecp8Nu54DY/gjTtbhCWj17emrLRi1l/xry1SeWpkxzP13BTdiGDuHS4I6gvvskZOBw/q7oRWqBHl
U+a0BX+ns1NWwPbds110SZib2XiilTofwJl2J/SvUTYFY7LQrDHNnM+mpwu4uVrcxHM0fsywmTs4
xOsKbDch9SPKtUC/VALp628n80QzFit2z1Jp87dc0w1xvNaNz14DBgTu/XB6PfDZqSysaEegBdQy
AA9tbg2I7xUCfVV8qezaqU7Cyab7JZMzoiRINXxOaJN4OMIleRJ4ehkji6iVdXpwzneOHgIcq1Lv
2oaHg3Y9a9NCLzeZPQW7qCU9z6Ae3ld4QwZjKtu7NIEGRhLTsYtwUXx9+jvfm5HXCxOLODDvm6V1
EgF9HiHMc6+pi/Q9VRESOK0i/ymXiJOR2El1UBL7s4abNf6jJkB0Cx6JLu31bNU+pfKhmsrZWkzq
NfSi/cG26ttcw1JWzbu3i1RxB9Tiz15Hwuf0KPBpY6YEURs9Aqv6HlnZ34PkqWBRikF5nWwWOdrr
3yQHtzO0YVBgxqZfhi5Fv1ixCjU0zTI9CLV3ThMgGgjR1Hb45luUWoP7M5BtndPUtMMjJRvlwRmX
+pxifhu+vro71wMqILZFIYnbCPmG61nlM903HPXcc0+6e5dje/ogM9zD/n4UCJprUZt+B4Hv9SgE
Z3FGqQRStUQnQnHG8W2hwzB7fZSdneoSWII9oiHgQTC4HsXGy6usJsfFYUpTvtbCUN/SacGndLUw
S05z5VbjwZB7K8XZAGRHV44HfxPVusmkNanDkFOnLad8FPPJHKafhjrlB9fe/kj0VFa183Wlrien
wN0qi1KlJ2B2RZAjE3FLPp4GPeS4u9e/496eoAn6/0NtdrppK4VtJ6yWgy346vuJu2wd/X0TmweW
Q8y7BAMK/PP1hIaycXOcDT0SgMEKO4rIvzrFyZ5fn8vOZwO3x1lZ0Ra0ODb7W49G8NQ9DxOQn+gE
hRSEXjfOyEHheP76UDtXNDRk3ARIJIH0brEVsV1yP+uSEjulWyXAsJMCXZS7GeqgkPnLsORVw2gA
a84HjTbG4+vD7+x+4iKA6zqdL576zVZMDMSDxEKnCntq4StSweNzSmoTVlstP6IlEB9sk51UnYWj
SQt5lER2W3FfCsrwGSXhcwKLRPUHy27NMJ778p1SAM4CGa4+dGMb/YfgiRjQpNZPSkqNYBOFLgjs
pMNaiAD3t1zWSbs3q+XTOwrOpn5wwHfOAtUIOB1gZYBbbLmBHecsWpzKARwU22FreOLBFXpxMMrL
XYpmH19wreazctuYZjQGrBK7Ljp7FFvvqKt2/tAl1bvZOXTz2HlbqW9o6D/x7dBj2p4IohyNGlkS
ncuGntmJdF0mp7UDlxI9GO4nQph2CrCBtadT14tuDiqBpzkgR7PE5HYqhib1mxohzJOSNMkX1Vrw
UH19L7/cWutv5PkDHU5PcsvDcESl5HaTKmcxzRIcTeaQvTY1yKkgU7veDHQZtynFk9ZIw9eHfnmK
GdpEVteFyUNFd3NhzG6Fi4aqRed0GCwRYIUtR1RzgIj7StxV9+OkGl8q3SiiE8Wpw5dyb+YrHmZ9
wsg/th0kHTk3OWYUaxKIKAi4uOMp7TvzNGamclqUNP5o1vMRpWOnRER8txLBUGpgztvv3bZNAyih
is6qgVP6aPZC9SH22rdywMV00Ho1tLRMC/Tand7jTIxxpDnVT69/+b1DALYUM06ON+p/m3PNqoxd
57XKOZknI5DejIR50ZehXjrWwXl7earXeJYcD+gAOIwtnsbJOzuupkqhM4kBhZkRyzu6MP7DVuIl
YB/TeeUcbZ5s/DWHuizd9atm8kbVCgwa+zIL5xwFlwFjlFORT8YpdVB3ff1T7u0iypjkSKiQrc6G
129rMgBoiBYzOiM1apOb2F4woNR0GxfzgqOBwhUNweioFrH3VWGqsmupSbOHNzlKhlyLwPfWwygo
dbWwSpA1vyvVZugOXp4dmWYTAU7iBpDBQAm2+xUHOVOzrN47L0hYrPUykevf0bqKmydrXGxxU4qh
/OL0vfFpaTHdDjioVRouKH0n4ZKK+DxCXno0qq48wm7s6Prw2wzww5R5gRRtgbVW7i6F2taAigor
FzfjlOcfVDvTXd8ejOaz0SbVdINlQPldVbzY9NFkLx+N1NHb0zQ42RI0Sq3lBxv+ZQ5Lco4uHSVn
iwx2KzbU5avCQOs45yxVn+Qg3lSAeG5Tr7MuMtaKsEzqX4OrL6e4aIqvf70ZSZqAIK0wK/gwm21h
l3qCNCsl/Viz3w5lfsqTNqABUzwUVUK7b/Tkwf7YuUlQMTAtHmzAa1Rzrrd/NaAGFeeNRznfmk+0
tFA2tLz4OZOTeRCW7+x5hlqh6VyegAc3sfJQSygoaFOdU0cgyKK0wwkWSn+wfLsTQiri/x6GrUpZ
nhrUDil9n2lPxnR6nRxjer3CrHkyyAZeX6+9weBOkuFSZLMRYbv+eui66GY0k33GNrk1PffyhMyE
5dt6dJSx7T08QIKBH61vLSH+Zm+YcZq6ncJBboQ6COTX+FV+NGPK4ONeNVeBaqdaxB5x4w+9HOzf
2GzHX6Q3ZJ9en/TL6JkbwyWrXou2oAQ2FQequC5hHj9EdZXl5CLJFi5G35wqZywCGDVHUsZ7+wZB
VeAx68kAb3r9kaHi6Zpcc9Whs6a3K1wQYff0CCmyNyvbBfAD2Btgub45CHJUaNuRGZ1j6dnpxYq1
6oNIDW5+tXaiIaQw+PfQa4hHQOXA1/O2otxyPbEJv8hOj3kEnMn4ratd+6YWS/SWXkhxxDvb26i4
HJFGUr0gRt+8clIRgzexW89zrU7hqCPD3tIVCtQEca3Xt8fOUIC9QEMjorUy6zbbQ10AZxnSNs6J
A6g7XCYalTQtLOWfOulyEb4+2g75h1bk2kSg/gXRexufjCm2gwpN0nPOI28GkYiLb7ikFhYiJFlb
PRrttCApHrdIQYzepI6nPNfbLKg7SHYhZQ5hH1wKO/vVXRmFqzLcipPe3HMY3zS5iOFfF6bSflnU
+MtslcrT6/PeGYSiA+8msSgP6FY8U00iQ8Nh2j5rtR4jVFOlZ0UiT/b6KC8PxQqjhhsJhoeq15bA
3EWNNpg5efrgVvWjYg+exAMstX2tWbIfqYzNg2+3pgzX1UwGRFifajWtAmN7CnMk7ZxOQ8cKelH0
2NumgPOQdV/AY1DITMavyDuWgZdZ3UHtf3em6MusRbe1A7CGif9qM3Ra1BuZOoLGBd9wC8Czpulr
2IEODRDEgHHEaH+5fn/K5EQ9hBqrpM71eDL3bJCaDRD6aJxvqznS7tpxcv76dacIuxpG6CqzYqdc
jzLoqOgZtJ3ObUyZXapG/KZsl2dPH6u//37MZdXrYNNDkVoX9l/fz3SGMdcn0NNIQOsP+uCBCOk7
RFRbRbtZVMCGr+/Ml2H7WiRF7Yw6A7iOrSFf64xZYmcGlY1VPDiz0zacodsHoxLNF3jCHgIhffYf
PieKtWTZGBhTnN28RABsPX3parAPrWef0goLBHALdbh6UXx6fX47+2P1hGX5OHtwGzdDgY0c6IXN
0d1sp8nj2E3t2a216cjSad0Am/PGMLytUK1oeW2zA2n0dm0jp3pXuaZSB4qmVSekEGkMqXp+VEDf
HYxsErg77SjKb9d7BL1fk5tRRHdStYvbbqip9tlNdJdozREr4w9A+mpiBiaKAKg1gBTUb7acUA3v
NFfYbXJRpAtWOEGdwAnVIUfDppVm/1OKeppPFSYetq+2BSr9g9WXP8rFy8owdqwSL5F5br6UViV+
TyVJ3M2wDLKivlFUzwlBELUWcLRRYFqDUwRYRsFNmA1Xcd4ZMWum+3GM9a1fLJnp+KspTBFUZYWS
ptCRQTotQx5HJ5q48ovRRM3vSeYZoq3gYPFnELQCudglGqYr2T4w8GHjL5dyojQ60MMJ6ilq3lnK
Qn1NLDFC691iiC/8B3ijLW05/rNkcXsHPtzSTknpaZi+T0MB1k1d8qd5cUEA/uWGXT84DFyOBZBi
krnrxW0otGIgpcXYTndO0KeLdzc2yVGL9sUWAvjNCaQOsYoQ02u7HgXGU2e1xayckepUnnj1wIKQ
U3zOaVscPEUvTuCfoRyGWZUseQKvh3ITyOmWNQESbLs0NMZWv19KMd/87WdjQmRftGghdhGbXY+y
FMNgozpAq2wqvFsEK5WwBLp7MJcXtyWSFf8bO6+0fOSLrkepF6/NRteKzrTm9DBy+gLEq7KKCJeU
2TNXz07N7C2fX5/bzmKxE+DWU2bnBtuyhGlgdfaC5/EFo3DkIDvVuY2Iv/0kGQ+zoxfvNzOkvEH3
ghYGsdfmO1aa1JtEpekb6TJJGKKdoqBvYvtxrrklwrQYiglk9zJxVBK7v2BXFz9lejY/6eWsfpgt
o09wQ5uVwa8qPXNDDm75DOqnPerm7H4WDgnGdivXaMvtwNa0jxXHUM6TrQyPCrChr4mK5nU7p034
+gr8yamvr0FyNchTCNvSC0P74XrhtThXisb2AJa6SgoIKoknj4fZIMGQLVjhu3yc3cXvohT5Q4m9
j3IXA5rq73Std3+I1DOSR6OMlREN89H6isUKiNEErR/jLi/zVvq08HonnFRu0PsR6ZI8sBKrTR61
aM4tdCyEnSHRqPfWLXFVV3JZZRPGI/HifvBM2WUhhtmdEVrO0DQ3iYGyGGV2FZSbqi+AnfQ4b8ef
r3+UnYONSyK1W+xYYXhs7xDFyjQrbmSEcZmZcM028mJEDSj614fZW+aVE4q4H0O90FUbO32yyqGM
zo2plD8Hy0je1loxm76djvZfozLZ/g5MFC5GQFsgyDfrPCI6oE5FdC6yMQdrvei+pRfiDVjX8WBP
vSxErGMZJP8rcst2tnUcb57HtCMBObuIhfuTDRFd5IUbSnUZ33Qo4N8qJa5eiwvCdrILDyj9cBRu
ruHPdl9TgmDGlOGR91qvg3+Fm2Ur8B/PZ2pJ5G+pX8vcuksFrwG+nU2As8EY6nahBeNkW2+68dBY
Zm8PkVRysVEgdFnf6/EnbcFne+i8s1VGyWVK7CWAlX7Ekdm7tunaUXVYcaBo7l+PksMJSFo98s4E
BMWnucEPvbCS4tvKvb1TlOlHOzndwVOxt20hPcFlpQxKxXgbeFZesuDbHZ2taTFu69ZQb2fwpZDE
6vL2708Ich18Pt1ad9LmcurMEXG2ddNGbpu/KQkg7stmcG7aejzKK3fWi+0KlR/7D0L3bTgt1yId
0gzxBZ3e7nNjxCvWXYwHymsvstdVco28BGlU6hGkQdfrZVdxImcTES5jdPN/Yn2cbsfCwd/IcDoD
KoYmDMc3rDK5FXkd3bz+NfemCFqTyHqVa+Buux7cyRXX7em9XWpcnG6hGxkTygGQI0+vj7N3/gnv
kBKl+gCWY2stYuMlFHc9s6zKrhtDrXG6OojTziiCxpngrHhCS61bDdZYH3SysQq4gKV4MvO2FAeX
7M6zz4u/BjdADVe01/WkvX7JS9oY8WWBFhxCXrxbxBh6aT/f4RZy5Bm+s77crSsZeaXNERpejyYN
mZp6EqeXxKibsCgc76YepI2HjJ19Mhq9OeuuaL/2sOgOjsrOTUChB+7u2iqh+70Zec4rDzXDNr0U
NljvWRut274o8o9Q7Y37Ymn/gacUHRR/dsd02U8IoUEx2IpwNl6pDVMBz4nyMj0jsWi95gvdmyy/
E3Ft304S/8VgzprWONjL63Q21ztWgGi684DS5t/G3kunpIj9iuSSOUPR3xZjHoO97mLTeqryrn2r
mfb0rOi59Y5QctDfIGhJT+hgn69B8fZHrOxIDjXqqPSYr1cb3/S1Hi/Si9l0g/K5sAx4vgUYP1Sc
q3by/AEZySVQsLx9xvzF+jT0NeKa7J8OIYDGGT9A5ikNHxuZ6vz6b/tT7N/+NvYBfSJqAwC51rX7
1/u3GGnNdyPc9dx2lpcUCQ3Nr+zK6X3whmV7D2gO5hsOSpb2aNWVqQRGznn0O2tt4+pkiMLP9Uwo
gczy+UMULybQfqBFsz8Pan8ZtM4cThPyUJWvY3oibryBPDnI4rJog3iW7ts0GcimpV2rC2S3PP2Z
9+bARlzsZzEsxpNVyQmsYQ8tyle7JM3CXJ9d+xQPitWdusJNq1AbGls/TSOH+wZOxPy5ag1h8mzL
+K6qrKn3Raqp35s6jX6LOrIfNFvi4YJFmP0R3x7jmUYJlih96dXefVRCofLrqe6iG5kv47d2SYTi
500KmK2IlWwKxYCS5RsnrmPpVxOgiJOHdcCnOemV/GZB9+8s80L95UalM/mK2fbPohmlCCrKCDGM
CLiJPvs11d5mZjN/1lq09W9cerjWacqkkR7swb1zQOiO+cm6AfHhu15mcwBGQp0ivujYFZ3WFmyY
1TJ6KAqaxpGwMcdUyvKUznN7ymmf/32kTMOOCGQtAXMPbG7XSI7V1HoivpRm2/iuIq03EYH+x9c3
807EgcQxoB56STzR21hKuqSmgOQZJSYFBgkGT5VRbqZmObpG94dalcvRgsG8eBMmU7zsnMjLeS5y
3Qv7YTYfjUybTvAKj1Kv/aEwBmZaxDjbjksdD8RXWRxfMjH1+Eep5kmUy+IP43DUsd57kVFn4v2j
kocx3hbN2U5FUlbY/52LMrfv4QKXoRIZ1kdDKbuHOa2Qb1JLUn4EFW/6WUNKwIiKz6+v4stmPk0I
NimMAOr2dCg312WDf1eaaIRYgyadb7Rg09ivm7Z+16lFBrsUq0xxO+cm2Xmf83y8ldpULacqNqZv
lakpnq/bWMwfnKC9Rww9GKoPqwowH+n6BKm5WBxu6fjCLTo+J/U4Q28qYvWTE/XdPQqE+Cnp02Qf
xCV/dIU2FzSxIEVVKh+0wbZaezgtjuhkKOmFblAj0Nnz+ucKrtKPapbqt1IfmqdROkX5pGdjBZu0
UQfVh6mRwXkuWgXjiL53nmbLzT4taJwWvnAW5QdWfGMZlMugfTRqD4B3WjbN6KvGpJgBzGJtOLk2
qKhTqtTtzViZOgIJXtf7DZcicg9D5nxAlZ3mmNEA0gb02GIVmixJ952+SlncCzwGf0FnGb+D3HPq
EN+1P/SlpRkCWNkJVCZZZE/Q3ppfSpZWU1DBDYM0BQfVgi2dZEaYw6KAYSZl9aNztUrzU082eHRl
hnjvgZitvnauVd1PkdcZH+JlzkNhdkt333Rz9rOhc/c7jZPp1+vbc+c4Xq3HJoDivndlbrA7Jyv/
oY+pE8rWaYLSzJe7vx5pDZboXdlYFdDIut5xgySZm/o0u0gTKKA14hZUTqNzKtPZev/6UOv9u9lk
dKzXWvratwIZfD1U2TUI4yp9ehkrr7rvF9RV7Ko9EkLb+XSUXGkdkxQCP9i2dhxwwbY05uxCrX74
YkZ5+lB6CN6VuGUchJx/9Ou2M+LJ4fORYay6ONczksKG4egUxQX2Uh2FwCsUpPbcKu58Z3KHOWws
ynsAxJxRv41muCwXAZkOxtyYxF+KJstmX6Ld+hMSv275o5mWdQjyBYcs3Rssv+gqToMxkqf5nanE
t5oy49jXeq3lksFb6ru6k914D7qzW+67pI16n6DK1YMU5e5frpBooiheCihqaHW/rrz0ockQgbOX
aPoaxer0TxqrWJPGDUwBP0El+SdI5+JbiQdOHNrdoCYPliW7731umU89gsAPDgkbyeGi2jLAVKD5
+PomedkhX5kRFLPBWQNiJfm9/qZwFpCUteLsMile80PF1vE7ApjLV6tylvdD3U/vprYWP7RmTOu7
VE0mvGomY6jDCZrr99d/zM51TCyDfdeKeqNvvcbc/4pbEwui39ik4CtMq31w+wWuPYYbxH62E1pV
pn/1rMI+OCZ7GxgiynoTq0gJbinLE4aQfZkuyUX2Qr9ARUUnMo7qy6Itxuk/zG9tuNIJJPDcxuVo
TwxLzAQvWZpSUVyluT/EWunwxyKNvgHvAFVoUnM0Dh6cvauAXA0II4LvcL42CUGvjlqvO3zYEjex
34o2vaUd4xzEgy/BhGyl1U2U7gs1FGZ4vXwSc+veocB+0Q1pfHBjZ9XHMgvkqfvIRNejjov3Coz4
n00ZzedurAu0RDqcZcNJTE3Q92qm3TTL2PyHFV6BwAQ/7HK2+vXvinXoJO2QkKrqWv4wKc50O0Wu
9yZf8qOO6c6HBvTEVcixAQa8vd4rvJvcAr21y6x74ofT6sZNlQ3KAUlw55wgR0ynlGLuigbcnFkQ
4423eGZ8aXTuq9lYTvh5B1LNZBDl5GgDZpAHW3fnlOAvyT9Ud1eJ/Q1EaJrZOeBECcOtojiZdqze
2tqU+zbKWn//RCL9QWcWVwR86LZ6ZAT2Cf7fQ3qZbKd+XNJMkUFRmFp/syzIeQWvn8l1U27eFDAJ
qy4uFSuKgJuJ5T3eG5rIOBpNWT02ZDAfOseV91h1qpeELPbesjtXCfKo1o4g8nsflXL5SpEFLk6Z
arMx1Ur2TmMnlzprvNBzWbUp8yiOSfe/bEyGgKLG+eQB3GwZmYMgG9ezWSE7+85W3R8qiJIDmMfe
7l8LnOCkESbgUr6eD5Yvk7Hw1l60LivvZ8RKkzAxzFa9fX3N9vb/qnxGPZMK8YvKd6fjh5jFE6es
NCYfjdflouD8WCMRoNaBl/djGsAMbv7DGSB1IV9YBRgsbTM9u8TSFCs17hHFjN639SQCV8O3BQ/R
Iytobe9TEuTAZ6KNzYHbPIXQgYwutuviAjd0jm70oWuydwUdOhk6cx+bJ4NSMuVi2+x+ezrCTzQI
k/ZTB/LrpxrHw4ey6JEPEqWF+s/k1c5RDvPyB6K3uGqUq7S/qXRt9q6WpmYnhSwuNcGQXw2RFmLX
Wx+czr1RSBfZsQYQdW7W6x3legM5ghMT8U1lesqQBQtlk9fh6/vp5Tlcgw2HdhxSXxQzNwtbDwkl
nr5BXWixixt2d3Hbtlp9zluoO68PtTchKNcwQ1aKCEWG6wk1rZvp3TRlFwr/1qkuujpsK3EkUvfy
gMDC4/VxAYmv2fam1SBkP4i4z7KL2iNf5ut9s/SBMOzi7dDHBrl0PWttOAIhOoLW7FQbwOituT7k
OSAY2+Js27U9CgpldtHcyipOaZ6YP7PWjjRfwkXKfdWT6JCibv88dgXF0tUF6KceN3gqv/6l9xZ1
pVs7K4KW9ufmxoMnAKzU0NNLXfbZbYGDd6hXdR5UTu4d3Ht7n3v1bF9Rz3z0bYWljmQyKcacXmaU
rnyAu/Yz7Qzgzs7YfoASpAXu3P01JBlsAOVLbiOKYisM7HonjUOvGQ3Vy4u+6NpdJ+EbqZWn+SB3
lVNVzUe338uHcuUAEN2A4uOK3y5skyW50kVjelHrrIyCMZLxR4r7xX0nJ/HG7tXmbOrtoJ5I3I4a
dHtrycdlWzHlNQC5nmsLJEzqE2OXReHBXBtRD4smE2myQjnYNnsH1CUP4OywOyCvXQ+VKw1BuGAt
I5Tcwtkt67vKE/3BjbNuvuuog+cepDUAjxVCtNUFLqSxpMVi5xddoXxcCHEb0dDw1QYxKPtQVMLc
mdQqxbFy0xkRJtX1pGwKQyiXpeICCNOgQSU73Q1GfWjnU43/DCAfbTG9yU8KgnCAcF5+j/4fNuGx
PS6/HHb9c4kG3Uh4MsA2X0iLzWDC+vtnI3rN9JUmjrFFxrYifuNVaQLRAE7ObxLe+Z2FSJ8dwHcz
35lekj41mo3CaKN7rfDdShjzaem1AifFnnMTIohnwN9JYl3eAmYoZcB3Qkvfika3QKanM1tkiDTR
B267ipkWnTDToKpV8/NiVGgCjZ4FvCGrJBUts2hdHKAs/vXrd8sfnv12/djHVL5pf6mw8a8/aIwb
nmJBj7nE+qCbUJE1G+ps6bxPy8ksbtbh55MVdxCy3ZF6mN82ufJmFADG2jQtglIZmurOMoRwA6fy
mvtMjcWBXpW+c2qoza9B9EpT5R24/pFzzCcGXcGzFqOJdbuAbALkZKQprkM9QpdvtMKI1bAZ6uFd
HM1mH7B7xipMh7r4qMml+J23aa/f22panYF/96tYY2tiHptmTmin0stOKhB7iK2FWlfnggqicvEg
eoyB6652R5G75HMoIrvLL0qWjUdwhL19TTxLJk2+CTB7Ex7Y1C1SObAMWukVH01her6BOuKB5Ove
m0blGmAh7GV6LdsSgbQTLFFQPjy33az7ZqKKkyjS9AwGV33wuqyizdeXb4XSD6ee/CVwnOHIzvpP
LXq75WycrFfeBDn8VngWjXRD5JN0z6hDGWboxWNSn5qsa9oHO628wVco1Ob3uedN2a3oef2Q8lTy
9K7L5tby+96bvFvwWJG8MYwJsU3hoGGVI91t+Rb1bvcNvQg5/FY1Fj3QhU0tWdCR+6QOVlfcde6S
oI0Zt9B4ZmVUq6d6cMf6purz6VkUDtqnCDxq1VvXXby39iJt89Qmdvs+s5Tsq1srFrdMYeZojBVz
xy/vhZSB0jlT5iuoOn1Dlthy7pbEFNMTfGb6kBLVx/IySvBBU5cOOISyz+ZT4UntnWosmGI5Hg/g
wQOwc2pWixTU+nlcyQg376oZRc5cxOV6UGX/xhJD/3H1Dz7r9pjfvX6N7A4FRZeYcyVpbLtAiDRS
qhly5VzTd/1tOd0Pmp95Sgc/Lw5urJ0Hhz49IPyVlL12Hq7vAixwVLPKBBLCHYlCYANhPk0ahE4l
75oTwaTy+PrcdgqLXAkr1R8u/uoBuDmbUbVijFsFVQO0HPzMBnAy5aI6pfVAn2uoisAVHSjMjntd
pY95j6Bfe2t0Uj+IznYCF6BgVBSBYoFL24bc6GKKjKYIPwQ+3Glq8uVB0ec+ZANYD/2gzmiQCufG
so7KmTvLy8Dkp4gD0InfSjA6lHo9o15PrOqVN1GXqQF5vnmzCnDdHnzt3bG89SWCK0ufZBPttpZ0
gHOP0Vln1Lco6eB7krnAxv3OWOgO2yJfHrN0RCDVaVR6nJDXhvTjMCnLd8TBk5h3KprkJyOCnuXz
ntoSVQKZHgkS7NzYPEkQqokhyRvtdR7/KvHKGeOSaVWOc5W2CPNULBdjnsT59c+xE5CvMF96aBQj
oW5vnmfHsISQxHbgfQsUemddVv9AqmlXwMHgXeYhd1w/s5L0KHr8E7htbmlCOgMRRvrIpB2bc0ah
cdLQHuBIL9xjoElpHVsZSo3I3QrzzYLW6WOh0zurK029n6NYb33goVYAHcx8oPqDpKwyKu88Y1Zu
FndQP8Sym+6A1ChfDbObb5NCOVLE+YP/3P5oerMrjoAcmKb09aJkBb7nHg6GZ9fKxqe+EmYV2ojI
5/TsPIueiTs5JsyIvkY63xrl82yl829ehf4JFXF6x2UuNYxuE6P3QluLrIbQBlOBU+TU4xcJwo9e
pZMpN7109DOPUhLfubWMh4P7dOeSQ6GTd5rwnaBgW08bvMXpvOR/ODuvHbmNtV1fEQHGInnKTtOc
IMkKlnxCSPIyc868+v8pbWBDzSGaGB0sL8OGVV3FCl94A9hpbpfsmix5dBkrM/9fMk3ppzhXtL/u
b7ONQ0eBhYRPlg1AKKzWLUpryDEd48EDy35mUGXqQzn0zfuQesIehWJzMCn7SWcEQYv1YB1WGviC
CeU6T31ypPaC0nasJw/IeVrn+/PaOKSMIyvmlAwRUVmlWyUaoqVSMS8az9NBW/T+WM7WXjdk82sB
RmSLCG7mtUKgY6mAcSL50GZAVap6yU4mtZFLCIzmGJX6Hj5vawHpGcoaLx13KE23u1yBU9Mg8Rxc
p1z0RwtczkkZdHKcttR3XtvNoX572Ff3D9LaWjSFCRsREZgzHaHuEMAb/hwG8Zt9J8jnXMQkuU8h
tdOAvZ2VTdtz1FURXBMEyCOvn43moNfx9ID4yLBzvjauVYpKsEqpV8t2ipz2b5e30nR6AlrDveZp
H55ac0leonxIjra1/FP30f/MVht3HraNlbwZcvWujcVipZO1uFdNxDDCCqFPH0tkjQci1HavOS/3
9eoehOAJchvhZLTI1m2yWiP6V/GpuVaOKF4U9Lgf07o1H3MtAWoGRQbClfLJHvL57wmhoZ04ZWuq
QJxwspGpBuIft6vLP1y6tg8cXB/V1BdRT52uXPRziMP7zv7cOHrSwxZqtAsWDjra7VAzjpJa2xGb
lYPSHRfUcI+j0QUHeGvxgVxuz2JmazxQd1iQI5X02oQYYnDQDwXiDmk/JOe4G5d/x9b6ZiJ678di
cHcSto2VBMGIGB/qC0Bi189/rMWFkjUSzhFF2RP3KX646I1fUPTd8wXaHArhrl9PDmn2+qSXMZzF
iniK+2p8MgprfqEsIN73jrGnXbGBoYL0zGdDD0Ce9fW0LJFh9iACrmUijzMy6VBz4jS9TLTpL4pm
z0T0C6RayGkvjVF1X/IxLQ66VimPYUgN5v4jsTVzelcQtwiwqPOuZm7Uc66UtB6uC2LTpxny2wN8
d+UUUpfcAX5s3DtSfgZEKy8FWczqjhsaQlN7gNeHBcT8VLVl+KDFinpuljA7Na31flLK5J/709t4
AxnTpcFBRE0YuXot1DbP0P2dlWvSFuHJnYv0AyWyZqdGs7mIv42yWsRKzUsxOGhhDiKJyc51SmeJ
K3XB4gF80P0pbdUxaNRQK3aAIL3GevRBtpgdrhdXDdjQd/RIklNtL+7RxIR0PnRulZ1sLV7eaXVq
2od4MQBq1cGbye1AeGR2TVlewhHWbjZGQ0afGAQy1axmfifszHdDd09sdnNl5fEHboEmyrrkqaiJ
HSZ5FfrYgmGzmtXYQVhR9+K6+R/0dFhODgHtFoMi9SoMHMHrJXUNRNWZIgCOuls8ZEP+8f7H2zwD
RC2ceynVt6bDoD/gNk4gLdzxD/Rme25OlkjxVkkQHh+yuD30afT9/phba0gjSQdaDNWYPuTtMwFW
RZtsJMl9cw7b4zjopVctrGYawBX+g6FoYuhcbSSxaxhZyc2ZoZNGCgL97jDPaX7IWjW/BmjFne8P
tVEPQB+QaiH6I5Tg16BP8qCmVGtSNIRUs0vf4xZgj316HpGWOOb9mHwj77I+d+H0B+XKX0gjqYJo
Szr07XqOEzUK5Pm5wKPKvZSIbR3tuJ930CFbNxcNfFnnl6DWdc80DSNttBxOObBeFEAaRb2mur6H
m9jaG1zGv8Ilkvm1XrquL9EEuRSu9aDO/uI02U+30I2TsCftD7Y+wQNYaXqB1JNWy6bNakNfP1Ou
YZk7R4lQ8WKh9peqK4ZzmuKPl5dlssPW2jpvNLuAYcsognfg9ltJVdyoUUHyKME4oNyoYZ+DBvcp
tZQPwpmB1UMj+oNDgPCBTF25tUAGr8akWBHpmAP7thaaH9OyiQ+4CDQ/Z3v59uYzQLEI6BCKu2RD
63JRnixa1SYgiJQCjSFIEGbzaMSh9gJHzsWaxgrzj6Izq+UCv3LcSSM2NigkcykdI8uszrpGYidd
PeIeFfrWBEjU0xoVMBzi/urOcm6OQ/2HZrREE60lIM0yEFHdWjDMm7QCJ2KN9nnEGfrH29eSlBIu
LxUAwAOrbDnKkWJYzIGSWmbVPj1S5KDmPPZoUwY+lhndwQ3h2cVZtZdmbk2Q2XHISf9IV1Z7VK+U
WbTBGFybPh/+goZTQ4to9p63X9fSKi2SrHkOAbx0gL6rYexeo8vnIoKoNNYSesjQ1RTnbTOyTkkf
xoEE3+p/cXbp3zWLNlXHpp2H5pJniyWrvBM2M/SDOvfI6gFL17VCi88i4HqGwJPre83VrdIzNxJa
XY4OtcJZV3wDNPTtuZban5FUgM2btm+PmhKxCZRqXij9jUVln/LEzQMPzseI6HsQjTRMFqO3D0ZT
GNVOCLv1qcADcufjG03mLP/9b6lz6UyhlZRQ7XNTnV9axZ2A2k97MflWisAB1UgRaJaQR66uyrIL
w6zNhHtFC6Q61ItVHCa9qXynmMpjKCBQGJmiAxDMwxf6wZPnRv1wVTu3xqIp2RP72vwQBGBgFJGf
BfKyutBGq1cGrhrnmikImBzzCLwArG8rro+FmG3xgPJQj3yjWuOrp5OjnCq0WZqzQV/f8VJFjMn1
/mHdeLbkdcf6wIgBYLX6Dly9eTNbaXBN5zg7N7SMn4xk0s4UzLs/+OTSC5RBJMd/XerOlzJAUizm
dNpqdLK6OjkpU71H75FfdH04bQImiZBCtHpdFpzmIjDaGjsgkdLTj+oqfBhULQXr0gTHakl+vn39
KG5LOpEMYNb5rkseXWal9CITk3lQG8QgqmLA4GlIs7e/wJipkr7zrXDcXcN2KU3USFKFCtJlcXBp
jTZRPFM01dPQLpZBJBpphpda0Z4wyeujyrVBkE3OB0KLbOn2qHKA0H2zROIPWrL8Zdl1+i4Kg/zw
1oUkziWyppVJMAi/6HaUPA7EHM4GSYOI6asazs+5jbqzW8/VTl1JXs+3O4QaK/Vc4HoACkHr3Y4U
puVgN9J0Oshx5SKKKZPpmjtt9qJOAV6lbYSgkGcgx3OatSTeY+tuDc/jS3OBGwmZYHkif7v50PKo
2qxWCDUUZ/bAngN/r9vyrNGHfCDwEJeG5tRJj8q9nufrs065RCNnQoUC/Pe6/9ZjNjXPGTzhSE3n
U2IrzhFnWHw5m6483f+ack+s15iI3qE5D0QKVuTtJDGHydS4HUM/XdrOx3m3oWGe54e8DadPNAgL
rwCccrEjALIe3bE9sdzXtwBwcKiE3Pyka+SIt+PTWxzhfqmhPw/pKazEcl66xTxg+xYf+bI7gdXr
2FhaXSBjiFgQrHp3NRqUObQMtAbl88TlulGs4cmhzXpo1GY+plPQnaJRDT/dX+KNfSSfEiJxWLs0
J1alEoztUzhaCejbpMlelnhpL6FqF+dMqZL/JVWBcWBQoCgZanvKZBvTJc0RwBlV3jGgoreLGwVa
3RSj5DVUUUlER+igT1H/AU87sBBD2JCqpurbdxRQ41+LDFkMku3toHUGwqF3u8jP+7A6uUgh44vW
FX/XKKaf4yWrLlNYDIfW1vLTgInkt/urvXF2LOpthOdQugC+rD4xaq1JGhHc+UjkqufYLgBZLaHk
LI1799PGfUtbS6WAwuXEZb8aqsqhi+NZh3rBMqC0Bvh+OJZZMe0UhbeHkdpjPP3S5ut2QZN2cSYR
gSFEugSliXwO8+9FBDvx/sLJX7u6CWSTTvb8wY68qhuGkxnOMCWAnUau9Vw5NerQraFjjOdax3LE
w/f+eJvT+vWdePxBG8gP+dv1aowgerBBBBrZKZWfOF32ccKxd+e12h6FKUlNUZLw1RGoQxUOv1S+
bVuLhk84qxb0UIKEnXG2th0mnMiekyw4iL/czsZO4lyLsNHxjRGHNG/Q8LsHsYtdACTWfK8NsjUr
StgofNEu5nVc1XijUkPjoG4jPytQAmiqIPUxh9qLA7cuLpgXkhdEoGavPaZF1/cVchkoRYSG8sKZ
so9J3E9Pi5O2ZB+TfeRaKQ6atmu4tbWafDASU7p1FF1XJ2vBiRxshwsfY2nCh7lUpRIhqmKIo3+9
vwu3R0Ixi5Cap3ZdDWIrGFOTo4YBZ2H4VlpFzczi9tNUxc3Oht86YNwWnC1eWnaj/Ki/bfjEHQwn
7mBhADAvj0Xj+p2eZQdRLF+6qPv7/rw2B/vFWie8RhNgdWm4ZegoBqx0f+zD7tm14sjLe9U5Iyml
nybW4np/vI0dKSMWV0O4lJR+jQuOF1PPRqOMiNVwOsBxYb4uQyOO90fZ+FosHlkZ1xQZw7qPG3cZ
biDaFFGrpto/tbT2BZyBp74d344aR6dFQ4IVowSqaeuytVABQtCjxg47z1zTT9Q0S45i6Rs0RRXX
QmZDJJeGTfrFrRexc+VvzVMSrQFFSRzaWga5MEotsgFN+NOYNekxGHPtY5CMSXVUI30+31/UjWRX
Zg3ScJeyFpIYq72i4LRciFoUfsb3PWHIHhxTdcpw5+yU82Ajpxdr7idZSPIUq3APdYZZutOnO0dx
Y8vyVZGCB3UnWWWrn0EroA7Qc8z9TC/Da1FF3WEKw+Bs5S5S7EOyF6jIP2/14EktVdqtKjU9Wku3
51FXS8XEuqvwR2NSm6PtxNFX5COxlrS1YCZ8wTe+TaP4OOu2/u/9Nd84LhQXaGBT3oO990qEyBl5
zAMz99vc6Vo+cGC9Jyjs9gT0NiJAZDjRtIOJRE/p1RzzBbfvyuLTYptN9WhIfWJj+1S0KeoJ1IkP
bdPmD38wOcIhnBl5SAmNbhc2TCrRxI1W+Gagto+52eTXZkzqnexwa2qcTLJsqlOyvn47StdaZoUH
YeEXFXbC7bDoD4Fmp9/cqjRKD8srJzn2Y9pe3j45KkLEljQBGX4VUABRrTo3iAq/LdL+lDY2CuW1
Pr65vcpd+v+KT8hiGeuGS9AXi7ChdPqqUZV4iOGu+61J2nIAShzuIrQ2TgKWO5w8qsFEFGtn5roj
QkNhuvCdYNDDoz0YEdBqVQxfW1eLMH8wltk8gJHvEVmJ56m0dhZ1476Timsazwd9a/LQ22+pw+pI
qQlmvhJaPc7Nzny2jcx8IJHbo2Bu3XbsGMTkqAapFDTlvvrtGTYDLWWHOoy1TEF+XFCCxwCoCZrv
beQmQAJrq1oeBq6oyHOStBOHutOd5GBHeCp7itLPwdsDA4xiMFQHdwzGdN3XU5okhalbZsRwdXXE
TGt4AuzZg++S1C8KszuXz6+gd3XzSSwUvQWcGME2rG5aTCvDOuqGzO/doHtpE2G9J+avnTNo+JkY
IdKh8xfF4Drnlkqc8I1MNB9FVdMSGDtbT66zW5uPoovcPbbA1k6gJQ3WG84C/7/aCTlWT4UoXXiT
pVOcokkxXiggJqesnfbI6FtDWdLzHQgMxirrbo6iO9lEnCGJoPF/VmC6T07TD2dD76rP9++MzZHg
3EC8kazG9Z0xjYkIYt3KfAoB5XFW45isCkvwXJ/3JJE3oBJgJADZsLM5Tbxut9s7Qc92juI697ss
SP4Z0cX/0I3ZEuA57qZXbXTNi2jqXOB5lZc/K7iOp7Gbi3FnT7+eMmkDIi60XWQHa005TrRCcZPS
yP3a0EbzUCBUnB4RjoJMYcx6s5zeusI4UnCaf6V5tOFXj0EJPMtRoxx2qrwuy3TOvsxCfF+KyHjz
4yZH4rbisqK1tE70Bn5DEdAT8HUwTVySwXKty2yvE/T6cWMUEFMGHVzaQOtqNS2i0RicOPXnTLSf
2SfqQxlNyT80CMwQexPRnwaV0v/OV3sdggHPBWcjpVklyH31cqe81UmdwCGMVVG/LHaRvBuRlnkR
s1mHl8GINf18/8O9DoQYUZA5U+uEWbzuQWKsTGJmmZRr4hCxuRE/QqWytZ33ZWs5IRdQj5elcWrK
t4fCKLns2rGkClBn4UODwd9pznvnJQbtdqY02n1EDq7YKQlsHEVa1WyUXwkfS7o6ijj8tJa2kMXG
SaF7acDRW9weDottzx+bpk3+GwvI2lrfZOdRUdEVG9u02Pmkv/x7by97pk0JW/rk8FasLx8gtsir
uHzTJI3ROEzDvH6q8xFL+sWo2/pgpyHAldCuUv2ccHo+Ae3Kwx8NPoQn7vr2b2Sd+3dq1+XNsRP1
YFwcuw1lVi5lbpYIkTOvyqjke8VEje3sdK51opFZtRelV+ELoJ2cPYSRWVI6nxZ1gFAQl/ahjKvE
9EKQg8rO197aU1zsv6Q4qCuL1bpXjjmyDaCqU/KGnxq5wSNx2l7FR6YH63WVrBzea1aQvOl2T/WA
aTWakIlfKcrc461iug8KscOnUE+Ee9a7QVUPjR5lf4H3j/uDDg7q/dsPjzTORcIK74lX5Ww3K0Kk
f6LEz4MhvBoGZl2j2i47sJytSwF8Dxqt8q+gqlYTRRq476Rgqu6Ey2HOp/59iizrlU3wI4Hj+gdX
OfURWa7jxQQ6cztcMc0wPiw0MlTUTXz8PZEatfCY7aCq7pyNrWsBaR15LnibKc3cDjXkusGJsyM/
jbLq2KPR9IhUO9lmbCM356ltFz4sxdx/uf/ZNprdUrWekprMypjMKv7qZ6Ua1ZLaQmgh8XrALlA/
TFOgPoU0ef+zcqQIDp05axcrTGfXIy02g1O9LM470F8KfZgidH7e/01bZ0YmNLJyTsKxblLkPS95
M6OA0o6x8SMNneK9CfV6Z8E3ogJgSaSh0HUMuk7y3/8Weys4qyE+Fke+Y3WBb4/N9Ozqw/wsGjU6
vnlCGsRECTsmtEaY63aopBwJ8BQHaYPS/aT1mXjOzKTZyUG35gMelDwQH1EaAasNFBqZ3qUdxPTB
Gboj1CEaAPpSP1p4xO48lBunEHUqypRIl0ADWzd39Sit5tpB7swcVe2ogYZ9N3Z69IwKpP69UKc9
3Z3t8ciu5ZeiPr/6VINd6Mpi8zArmZp8xhzrazFX2cNAqfIdknXOzmO5sf9AaNGowggQuMU64FEq
dygpUma+3aj9w1Rr0ylM0P64vym2vheoellcojbK/243RR0uWltmdupLucdHrRfVsVR0VC6GstrJ
4F/n1NKFgSBR6vnL6trtUOgVjhXKvglJnTX/TOH8H3reugdo7f2hUpzkyQa6856e4B7saWOSOlpG
OF9yuwAhXt0u1gzhudLN1AdFORjeBGAgBZtdpS9mWLh752xjn0jLRED9FA6JL1bXtWiMOcomcslY
xac5mpayO/TmVHlF2iqN1xSm/mZ4CkQXzLHosiDYAtvldmVTrL+KKa5yf4mU8gDb27jgAL7nwLe1
itwf4KLlGsL0ux1FQPsuOoxi/aY1KWiHEUFxiqmeqZGZv3lXQp1xCBVxxpIo6duhrAhfMWDfuY+k
3vIdVGoYHOi/ia9x3Bf/3h9r48nTsWehq0JySHFuFRsNBGZmYgFfL/Uxe9amcW4wF2z1j3GgxwWE
U628VkGZXf5kWOJ8AD8a4udyF/128fd8RauaUXRonKnogXGZceVJO0NSfFOxDg1kRX9WR3cPsrn1
GblUpOC5BDqulQtnlP8GfYwzf5x6vM3AqH4qDHDo+aTqf92f49ZQErrGiYMYT+f7do5KaulTmts8
BigTHAcU2FLPrszslI8GxIj7g21dL5RYedjA5RHUyx/z24KOcFVQFUUkSB0t8XebTRraIUZrX0XW
WDBIK+NBq3r7OSkScw+9uTVRjiBC7SwqwcKqcG6KrJ7NjozCckCGljVOqWod12ecXMOds751u/w2
1LoFmaHUHyL5RJPYyZNzkTjteeT9+A+leNcz8bB/e2eVSijIVMqQYMWovd6uq6G0iLIXWYzcM5qn
5hA8ZW28l6Dwp/HHrJIH9McIt7in5WW9+nyd08d0FUD4BFVkmZ9yVH2W0rPNQXmP67yunrMlbm0v
CHR8flM1sPrD0LuaH6Lzl3iWURT5wdZ6Zb6I2hEVHkeW+qEdWuNvG8a17XVzmDTYDOWThVtG1or3
uGg2/6XmkCZAWhv3U5haRfHgirRNgUrXYE9a1LZbTxlphmaaBr3OzdNAPUTFNP4nVGTYval01K+a
KFz9iI9s9WEYxuCvdBBLixCmji+F0Cet9NwkHJ6UCYHmc+0mxlcHp/HhaEK9RJk4M5b8mMFJdo+t
VQ/YUqm1ogBWX5aXSTcQrq7GXlBnVGY3P2BMmP60WpKrvwJ4pNwZgUi1i141rUYhaaGKO+CofoDv
n2aHLlBsSN8WTlTeUrs6MNU5Rys84eZBuSdzsor4opx+5FFuR8eAQg9olCKcvkzhlH7mlrKXd61r
04bymrzLrH8R1p/mY9dq0bc2qePxmle4ZufD0iZXRR/b8EREqyW4EKhOdgrULBUnNQ/N1CvMUDe4
12JDOZRGEr8swAOyY5nM7f+4PSbxqGdTrJ9CRWmUp3RMiuFzMhPo4zBk5sX7pazbj8griudQQ2LH
W8Q4Ne9nUUWVlzVi+epYqftzFMt8dicwdF4f2xYZqCYa+4Llet577jgML31a6Onz2I7D6ImwDZ0j
udVIap9baXjEVgRtG2zmzOVBBakYeqHKq4fVSG5nR23uUS2qRgHOtKIk1T6kCLLmXphVNSIpnRs/
FvPY9ggBpO5XyoGjc+imwvpcu1ZbeDJwdp51ZRx9q9LGDIVYSkBoZsQFLN+oRF2o0BxkkDBfbXPN
6yhs4nIE2rk7ZmCi6quWRqI+VDwW6PQPYfdvbQbIwgWZImpvwLxOwPOac/Wx6hbrS68E0UNhWUlx
yPqiLU4ipSXtzahohu8HEioQ1Y6olS/F1OjiEFal8BUMcz8aSZna7wuoGotH1JYMbErU3q44lzWf
h7m1Os+sOuPvqtYX7WyiR1f+B0BYz+Eo5qjN3L/aX2s0UfsW6DDIsgLx4zp01IUikFMfaTFBWh6P
Mq9/nBu3/bGYhfM/EZlsKTV3Ut0rqNz+UCqHBy0ozTh4nE3Y70ehhEZ36Yca1KQaFCr9jZEg9P7P
fPUKyF8JrJ4US0dUbV1Ta9wef8eoz/0CiLTP3aNdlUTVDkZGJ+ONQ0miOFelLp2QGW8VtEzJ1C4Z
+ic+cJTywxRN81XTg5Fcq0nPfzKUXH/aDyRaq7AvGYoidNU09YOxx9atCBeP+pd11nEe2KmrbKQ8
LB8Qa4r08OLWRJ04Wsq2dwo6svVY/9vnyvxT62k0vX1CaMRKNBwAflK52wctjAc3SsKMlMdANtxr
lilxEblKrO9Rh8XQ28MS6RJFdA4ojr9bjWZ2lTG7BVlPGo7NkxsbWEXpQkwXlNyINGs3nq7mUGin
UtWmvYPzakeyTUghqQNJD/dXEpUFRqI5qIrEt9rKPecd+q2ezrjXQum6N1uPy8Go74IkpwhorSW/
CxGrXbRQ/tO1xMUChlvF6aZLq4R7rZSNkF3WSmSdiBYtDdLbL1ilU5jazcK0+tx4nw1u8MmtXecn
CifZx7rV/m2mak8n7tVSQgqlfAKcHIknSpyrEK9NEU6pm6Xw026OD62FrFMVK8lpVqwf9/fnqzIq
1wh7BYgNZ5x27ipqLjPk2ebJyf0ozAZegsnNP3B7CTCHbtJ9rQYIh33aljzF8/Qly4Z5T87jVSzG
LwCL4dAOxrj+1QmZUAsy48jlFwQNLhRIeknb2dE4ZpX7fQht4+Q4U3YIgmLcIQq8im7lFYrwP6UI
oNOs+O2XLbU4GsOaK3RWg+mkGEV+yqpquFipvTzpsTXvFXV+FaRu4k45It18OnK0yl4BqAzdmYHn
QlxO9SUYPH0MIxuizWiFR9PoGh7IoMYaidCFOn1WF0jLjnPS/KOnSflBLQ3nk27F5nxcZrSSHoa+
GEn0Y6uNHgy3tj/nbSvG6zRW6T+gBLJvmR6AWZonHooTJFxtOY21sfwssCO1DtUQAGrQ40HLPB7a
Rv/CSeo7D8DrNHxoIop2J7sdjYwuW1HmHvGPoL4GOu8bqo2o+5AX2PHBjqFDIR5a4SAWlkYTYkTg
ph+bORCBhyD1+Pf9Dfvq2mYJbdmt4lhQOl6DJQIVoU2tbGkbA/46mIQiD84y7hm8bI4iuWCoJpAe
rHMs1U6GJVKz3FezTuf2jJXnJq/35PVfgyGYDK0ZTP0ovMGTXu3AOEkykYEl9bGYii9ZFowoBgzq
cYqTnu+vBYco0813UdzFj6WOWkrU2Ma7kb718f6qvrrk5A+hKEEIiFzqK0CUGAOgEQaojDg151OQ
aTwhSktvWkVnM3UU9iRX7k5csXXyqdJJPW7U1fjjV+dvVt1FgkAohoTF/0IrH9B4Ch3bI9G0z4FZ
mv+UeZs8B0tktzsv5cYNK1ecSXPncPnIBfktgWdrVRyyqvBFP4+PjZoN4Myw5YgGd3h/f203hwLQ
jYUSo/Fm3Q6VKBV5n4QspbgHUOvEExe+3eBN6eLshE8bn5GAUIW4KoWKqA7cDkU6ERqzivghBmLl
ZTbTyq9SW5w0+o2Hqo7KR9UOip1BN+YHGgt5JDjPUjxtFbM1Ri0I0ZfcD0Td/YMQaHOJm77rvVhf
7D1E3WtSKaUoqUco1Ux4+9dHhgoaqcTApmnIH71msLSraJCE5UqIT2YMGRiYfnJq0t75b6Rvdqxi
sHapUNuHZAltXGQX60o5rDuFtbVIi6RyJ+TbeFIdqrFULnm6aU6uvvdQWZE2TTwrsWUDZYr6Ng1R
HZqTR6xUyk+xkbRfFxj45ylNKdQuSjY/3N9xGw8bJEXsbjhTMDHWwRF66jGKytxei45zl9pb77Oi
ng49Jh7nJYydnbO0NZykLPB2U0blFb/ddZWoC6zfecErR1M+O3g3HRUrx9iuGrLTYs+7fPfXrX02
AXcmMn2E1GjJrG4OLEDQbc07sKoY+ryAIwpxy6yiBlpfmnyb3WY8Z3VXQckt3PlT0CXDdSj08uf9
Zd7a+HxkQl7YmpB0V1GaPiEWlJuAbHLRxo85XN0jnky11yn5no3G5hJLRhr1RhKWNXg9z9SldtIx
R5BEdIgdx+6lptzx4FahjUVTY397+9Qo8gNakPrPbOLbT6pHUzWOokd9N8TFi5Gs5cAra362hqEx
/2D/yFqEFD6EdbDern1dLeGklmSxS15fUi1dLlqt1whdWOLQ21P0B5OT8ASwdxJ/tuYoZVqR2sFi
yXzWCS5LUPw1uNN0ipG++vL2Zfx9pNUygirBk5xwyO/ouB6BhaUUwCjAaYHYq5xubUY6nHRCZSzN
Lll9MQg2kauRaM5tVXplNJbPWdsJL57i6PMfzEral1IWpaS/Lj3MtIYGNQQdlahF58c2h/1YOulE
bVinNnJ/sI1ITEK1pec5SRjb8XZeKTUzlXJR4vdR2B9Gx5gfo8pZdkKRrdUTls7iQfEC0rFavbEV
sdkBTfWVfDE+J0uUnqbOWs7V0u7ldq/hn1xevFuUbaSOOwzs2xkFiKiFRQTa1nQ7PTwleoD1Tp0l
5nlIGtI9uv954QEIFgiqFm7TX8oyz6Esp33wZFpannu0h/srwdObayLyp8nQQd7iFL/kNfRbVDRk
LkluTTexDTOcsyK79kHZ7KHrNuI+NiksN9JNMvc1RXFKNaTqawN9cWFlDx0urp7pzO3VGgS+Lw41
5Lge2gvGHnvX6NZnlrB/EITwp7m0b+eXiwwEFA+uX5RJDIdEnR8guqSHDCvk89v3LYbn4INgAPBI
rZayFZPIHfmVCf3hD89d5rmDvQe83HwJyV4l3B8eMQqmtzOi0xxNrd0QuAduf0raZKGaq0YfMQpI
zpQ4aVfMmHidjHShfDCiZ9EkdrnDl9n6oDRrCHbIYfiqq+e4GUKcHXS6AQVw6cdR1HQzhK28z+Py
xxhM6nfkDLp/BnoPOy/H1uWA+KwMOiQCa23UrQeOUAzkx/xJHcSzjfHd35IHvJMcbU1Pvks8N1Rk
oHPdrrGblXqRVjmYXtH0n+oweLfQR/gW4/TkWdi9XcDUoIgxpfXl/h7a2q4Sw4vkMVJJ/M3twJ3Z
a6nTJZlv5Zb6nGtzXnmBa3emB0ZJ/3F/MLkhV7UJoMscSaoQpIJrzQ3RoNSu5gzGj4FOa8RjdSGr
CYiRm8i8FAFo/J3PtzkkEjSYzVCvsNdQiajKQi3ruW5oKpkYPCj/plPm/le6bUT62w977khb28X9
bbxVwNZEgT64sg3eZRqWy4XezT/cRf+D4gGYT6jmIOnZnGvuGiV0GI2RAQKkLJVnpYaiTKr29iBG
arVQIifZo5K0motqpw3HmQitLvN/DCttHmanFwcAj+Xb30YkaSlTsPNB0K9VntXAbIyk66Ar9Hn5
pSsdakRFCQcvm8UfvMNIA4A/wqTdYSj5BX9/gOipG31G2ctBi+BjZUsv9qQKjvY02A/39/vW1clY
iKzIiodEQd+OxSlQaf4WmT9E+jA8mBFA3OOsJOIo4kxoR0UI7M+tohe6FzVdg7xVD4b3mCfY6uyc
hK1KECIMsh4pa6BUt25/zFKahSLQjqR4bmKSqc86pudpVf5AS6x6mhItOGtZW0PeR2r1BF5suOpG
0WveCAJv577buHaQdsVcBqjWrybh7W+Z26ZyFI34WBfYn/bNrB2Qkm38LMNF7P5H2BtqtYvLuk8H
HAnhT88BSgF9Xx/tqM5fFAONoftDbdRGoAxg/EbTB6jlmoreGl1MRYtYPEo1cEs21IQpSjDjmLr0
UgNae5ijPfzE6wsH9BLob1lepyeyDgImPa67pGiobU/B/FQGofWJlFF1d6b2+oFiGHCdpFCcGR7D
2w+WmjRc5ghIllC65N8uqXF1tDvVujjBRH05TNMr7rDTl9hRwz2A++s7nLGFdK8iHQBXuxrbiEJU
nF1KmMPgzKc4jI3ndlSKY6AU4ilu2z3dgq3xKDaA7wGqyMuxSqn0tC4N3lyqK1GleW2lBc/6GKUv
ujEI8FNT/+b8AxQa9lESxkrssL5nCzG5XVtDi8XDyv7YKziBdqpW74zy+hyAlUVyWPZXZYKv337B
2KSEINBg8EcyDsyR6uCc4i73bKjpTtNjcyTK2tA6SHbIP25HMoMoyme94HtZnfoeu6QUwtk8n9M6
2sPZbO1+BHT+/1CrSQEbgctsgOErMQW+ttOkPcVTtQdd3doQ0kmQVhm684DTbyeU9MS8xPyIwc5V
dyiwaU08TTHCx1j07aXlv/nw1ouEcg+2bTR00Ryl/nM7oGgNDVlh0pdGqydPRDYQGyQTHoIuxRHL
7iTaoWrdvftrA5fAuFIdBAYbvcG1LOFE5taTp+T+mMwduBCbyMnrtBKbuGGKik9VnWrcniooFCPo
/XTqlSdQ6/qh06rob6jU4ruhZ2lDky9PchSVgmFnb71G1sO/pStLUkcEKcOf26Vx9NQaeW1pzoAD
+QsFKdRREWH+tIh8eJrjcHkA3oXzbFaUXp07qpfzFh7CoXWeEQeLdg7VL9WD25AWbgfeU1z2RGKv
CpOWChIq7gYo5nD3C68XedAcktQwfYyDncbrIwt3SDfM8vmsjGVVHp1JcXMv1ozMOQBpMrEaCxrh
HKBvz8txVOIpeDcuWtQcSl1Ms2fnC7irOHIo6k9do6s7U5Dv33oGXHOARYVExa1ryRF+32Xsitx3
qRKcTOpG5x5FoYPdO82zHqDmQ6/m+xChEgKXK94JkTaOlkUdgHaQxMYCW739nBiFunMS6RCTh0Z5
N6pDd9aszLo05Uzrzfk/zs5jN26kXcNXRIA5bEl2lGTZchxvCPu3hzkUM3n156E3x00RTWgGsxgY
GFcXK33hDXawM9s/pJ3VdA0Sc+rmNBLoKaz2D+dKKsJQBdSCwhv2N2V6CEL9EceVw0iB5OSk9vwA
N1scu2keHorGVirX6qFZerJQk/ddJdcfowDbhPtH/tUyUGQGtwsmaOH5vOLglIWZNRMdzYvIjG+i
1vP3UN/NpfVqnOuqzp+1uQYSJs/ZAs4yLvdHfxW5UD2g9rWIUXNjA/a+XYaq7E1kckfz4kiQwkpA
ZM/0j/onPuN4zNWKXu4c7rGi/ySXN2tBlZkaCdwDmPCUlbTbUUfbme1ETpyLo6PA/8gtD1utGVI9
fdCN0fmCL5t9RXCxi12ztsX7no9vunneJZGfdnr4zL6SpXOAbnHpzkEafizYze9kc0yus97MDzzl
6l4c/WrH8qNRlv9D7wHDuGaXU6wex6zEoKAX0ddEC8RJt8L02HBZ4Rili8P9ldkYjvInMFzSCJr6
zqoyEIdqE0TApi8mmPiXwGoajy6x7qJ7Lf20Rf3p/nCvNwJsKarWi6YYxfJ179vGGarXR3w0kL3W
aGqlQfeo9eo3KQv093lq1Gdgoe3p/qCvAgYECQAULeEWoGNlLbM15pXoKaI7F2BM08XWhe3pE7p4
w4As3/2hlo282nIkQFw5SBtCoV5L/vVdOYZBM7LlTBTofBs34/Csg874dX+c18umE5EDMeYJXxTh
VjFQb3CaqFdZFzFktp8AIrhYHcChYI7jY1uJPa+V19fHwqhfOOFUBQARre7RVh1skauNfTG6sP7g
pGV7FoAqzqFRlVdldHpXssryHVqvrTdp+V4J/fW2+SMgy3VAv4NUdxUhCT1z5LlVrEuuycEzUgvZ
P7QuO0Y1CuM7kny80o4lQv/+V369cf4og9Cdg9NGFXT5WX/l8h2GvqCcdfMSWdJ8SkUPiBqIyZFc
ItnZOBsLCl2bkgEOYcR6a0GuMA+R0Nd67BCE/Bm0tnoZYtk6EkQVfl+N2Zf7M9sYjpIBZx6kMDXP
dchZhkqOC5fKkTDrIXdhfzX/DHYavxvLPH3fDtObkUos2+KcA1AJ0Cdx5+2nnLCKBPTBgPZQ2B8l
UclukpbKNzDodHiU+t/789vYMMgyyOBRkIAgGVnO6d8rl0USSaviXPCuD54GyKfvprRTnjXJwpHU
UbrLLGvd8f6gr5LYZY5cb2yUhbG9TiThpABRmWvn0mLHGZ5Cg5jNdfIF+jGDNEovJRoU342sUH6U
ed3uGVC/vnsYfinBoDdFKr0W+EVFtBtMk6u8ZtLHydbSc8Akd2ppW6MsooULmBbUz9r93E40rcMy
07mIWuhfBeqX1zIO9wqQGydv6Stxg4KTIuxdHXi71vWQKjxSZ5PTHIRTgeYLNNklOd97cDcmdDPU
clT+2ip52GAXK0FctWLsThqpUQ9dle5F8pujYMnNiVtWZ12CDEu2vR6iBWu1s/CVblIvWmcH/v0d
uDnKwj2BSYq8zrocPWKuMEgK0pnI3s4XZUwBzoezthNLbi0OgFUZROkSoax7UEqIC7GoEXrUkuLL
3AbZKa+V2BOWOeyMxBPD1799UIncF7l8CN20hV/rT4lBHWNM1ZvBtp6tUoTfek0yn5VZjhK301LU
heIi1kd3KHME1sCGqNmXojfgmAd9Z17LKYpADOtDfEbUo21cnerkcyRlyb+pGkII4UgDJF5oZelT
bKIc5kdJJ/9PLiOzc+FtqC9Wiy+qV1DfiwB29fpTZOfZ5OY6dVQ3JaTtEeyO5YMFnjf2nDbu1WOm
tEL9xMWb02FBh6fHW9ixCDSzXE78UjhZiEltTJt0skrzvTmnBcrylWRlB2nQedmcTrF/6XYqV1AZ
Qt6btB719zYGMkgnhrMzuxF+u9M7glzjwWhq1CL70ZZ/lKOT/BtFmvUBxm8YkPElTuSavVL91uus
eMFGXMyngtv/Gc2ioPQH0wKDKXdSqnk9hsxfE6kovzd9lzveYBj4TmR9FQzuPFnRp9SGZuO3cPEO
WmAP3TnoRvPJRHO9/2DOtvaxMpyRzLwJtG9JCyuDurO2gHewUD8MnTaGrokQo3RMlVg85iPutt6Q
Sun3GMWq+Fyg+zW6VqPUzrGtZ5w8bUcSAElj0mQYMSN6Y51qiOeijBThB2OrViAoc6Ff5ibMf+ED
nHwtK5Srjw6RFz8knjvhGk1rm66ZRr2EeYVtdV5S8o9rS0b1LKu6lPoigEDsY/04yqyUKVGXaHmF
3001YCh/sCbtwcqtsX6SwEE1H5pQk38X5axoXioQs3V7IWbxXg0wpUrMcoLiAvhLcgG91P+rWOze
G+Y0SDzRFLBIdHssP8zWOFiugelRfZZUVfwLPz+LLjVDsh4q9BrXiO3EeW8mlSo/971JsYbspHnk
wkVYAEhcBYbVyqwf0ki/H9pUnycvAUzT8q1MA54zjR4eoi4U+KhA396RgY7ZXaSHgAsyu3HNWQk+
YPbQvbzx9vozyhL8AB7nzl/dxI5Wz5KZ2pz1DgtECYmpd2ae9L/eOAoXFhEIEfpCrsYa93YuZozZ
HdS5+Dq14fCgaE2AnVBR72S8W3ckccdiPIyTMc/Y7SgTj9dYpxLSLd0Q+3CXZhrYuFfWeKrshB1b
QzlIAGKQDWkBgZbboSKYfjCu8HyTZqlyO1IpkB9xeiKta3Y46RtDAW6iAYHS2NKBWH07WW3KwUiQ
3A+SVsPSt86PlTDDR63tnT040LLaq5ufbbCUCqHewr9dZaatYZaqDU77qhh6dzAnOT0YpZH9kPIw
exwUfah3QvCNp4a3GRgzSuZ0IdaRTQatVy37IsDWDQv7vCmEL7gy9iqMm8MAnQdpuAjGrsv/LQDo
DAcIAihCQz8TneM5dV17NmIWrjmo+v8MXFvO5pRrfm6G5UMvpp8YIGR+OJvFeajUzmvr8s0Ol2R2
gKGIWqFOLtyb21206JhpETrXl8as0MQPnQjwvZBR8LHL7/pkGicCzD2IycZ+ItkBkPBH3JwL5nbQ
gMt1zsBKXzqqwj4WoeLYzyFd+06ydq6w19uJnbS0Selm8eXXEAi8T+oyNyr1omAU0rlROAbxF/x3
tPNQRE38oxyCPQWH17OjjQpnkro+CsQoYt3OLizgzY5Nr1zicbD9GknLQ6ACSU8K0ftvvdSIKqGA
EF8umKz17AIb9KqezvKF9Mv4pw+D9gux/94or74hE8HGADCQ6iAzuOYUmGiddsWiVoLIOJDkUE76
g21QcYhFobsOb9XOkXz1BXkRaGzT9Vyyb7Cct19wkKMZ5zoYbmECs7SVZO0BibHZC2Ha7OQ1G3Nb
amBAEdghLNfqarP6QIL7gf1oHor8LNIiPdRZ255EKVcefNzd6uRyf93cb8vcljoxdPGFNKTezo2m
gmG28ZBe9TbOJl8g6SP5KRr3H3IpmevfqlqJ37Y0dp+mKYHbbRSjde6sup2P9/fO1kcGy0ZdjF8C
rm/1VPWdMLqqQJ5CN8r5MRDTr8zC5auItfRwfyT8hl9NelnOBS2zLCykwttJV+iBT7agS5jovS0O
uPWaR1UOA9NrI2RA3GmsrH/TolWIELM2sV1Zzy37qJVBlXgm/cvPKg3a0KeCHAf+OISwlMkaRuK0
0irdVFMb4UedlabeUJbqc4xgw+hHBPOFj760nh6lZjDeO7VTpKe0QYPAtyAAPxrOFKon3KpK5yKH
o5Y+ajyquoeVjU4w5ozqL7OtjeaIecjwzSqVcTpX6CxZh4BS8j+FbocxLPismY+tlmXHWRl6ert1
aViXRYOgOipOMtm+2dM8eJC6hjA3tIZa9w09ix1PloYO2ZOmlYNDVI7gzfFMz7/nUNBLDEJygc8M
DBTDj22pVd0aP86PTQN9njDVBteBQqSleGXQUZ3CU0BDHc3q6eVJY1sGruSYk+rqWZgq/4z4bpYw
KbAwd0NcJX4acR0HHhFk+j88vTUdQyDH+QYnGCKUExbZQ6M4QX2qiZJLvNrNJjp2qDf8THMlyI7Q
29sXJa26BJ+PuBzdAr5k5pZapz0O8zzMD1rlROGTk0p27wWANb4ZQ2ySCEUW2uW5k84PkTwNmW8j
D9R6vVxrmN10QfmrDVIWvSrRmfSVOEglWP9a9Wg7Wdp7CBZNupuMofZ7zvL8e9q22gO+MuVwUDP8
C13LSkJxTtJGPhfoKLRuh4MPYJNC+qWa6GfaSm18nwZHOqe9mv3s6kZ8qwusuiDQvKDFVHZBrJ+z
QHM+dnPVxYdhVCZkRHmv4cETlxZuNCf9bxZdPCVaNyvv5Ww2zYOt9l32YS7o2x17iLm1L1Rp+tTH
I5S1POv7k5RMsXbQg7xF5aOKnWeEsySBmsEQW15rzu0ht9UkuhSdFpQe2Lrqe5ZBsXf1uDbaY+PM
cnq2zED/XY4V/lWUhSQQtVGjp37WzdAfx9QIjkIOK0xwweDFftF0IVtAlsZ6cgdlbF4CRCF6f9ZK
TTzKIZmn2xaNYfmDHGipGycxEgbjLLVns89m50y3C/XPEfusZyFFOqfBHF7weXKemlKXP04Rvfhz
FbZZjF20mX2mq5tNrKYe1gfR2nZ4aiyt+Q43CnZgBdO2/xGq86D4uSMUUtd0MsQpimGX5HFTp+7c
ijLyIsWuBt+u+vw8xkpV+4QJ6kurRMb8zpHG5p+6NJ2fFmYW0sM493L7EEUh+akUxuXDEJmRjSkv
lmdgyLVMcWHUtM91qmXQbBElkE6ThEYZ7NTA+WwmePJ9RJiQT6km7HDOJ2HIc0mQ235URnLZD7Na
NKHXZQiuX1kVFV7G3H4N0H4zTnoxV5+qshbzztP+Gm2NQAulTF4/aEOQYpaX668CVd9bRllWQUbC
YonxlBex6biakJ3qYFVBEbgaFUXrQ42j0W+7rZTUbx3qIl5RBBAqs9SGettGpuWGimTssdCWC/v2
FePHkeAu4F3o7mv7gxbpX7RT0cDVJck4wJmkUzYI86RxL55ainifEbCcvXSITkq0573w+s1e8h0s
e3muoYzZqy6IpQ0Ztl+gdoVklJ8VVZVcrOdbN8i1NHWRwJffmv+wFPSMTVrZOD4Qad0uhZ4Mc4Oo
XYqeMUy7vqB6AeFDctWo2uskb31Y4hDudD4q4OhVPNKCgpDRTAUUUqJnFnYQZBxoWZj+qPbXsjTN
z7zZ/aWKQxhqkhTupfyvowLaLOw26ntkYda6U4f4iqM1+Ozi3ZEo12o29RM1IelUjjxm98OCV8V6
vipNc/6FU4ys2iooQGlkoljCVM2gHI92rmTvzALJsWGgC+lGAYWospn3uoJbo7JtabpAfFoUZG/X
Uh4iOZBawJOjYQRf+iiUPCwMAjdth/ypq5J5iSOqnYLm1lf9a9C1HBGsScuSE9SkZjRkTwbCrQ+D
WCh+YleydomNX51MOoTQGmlF6mtpQRB1orOhXF37USXAIKN/loO0fitwfrmcOPdLMQAg71oBU4s6
CGwBE6Jqqb5UCRWBpsd7EXUTXXHLMTdPSTR8k5TG2Qkmt+YHO2ERqkO4mQrB7fpVEcUivNzSa8G7
9y5Bd/y7FRv/aRRaOiwL6tDamuqS96kUWFSlrj3VeghWdUeY7GTnt5+APwruFBup4awND+wcAAtU
dCB6IvbGYMxQbe/0QxbjZDjPjXnoyzcTbVm4pR3HF2T94JLdfj6rBFEE6hA+Xj4MxzbGTKtq6sgH
TFNfrNmK/V5Ppp3tv7Vm1I34ljwZIKxWNZ2iKv+4VqAeMDbBl05N9Q8Uf/cUBbcOGQADOmHckZB0
Vs9Cr2jxXCNTfM1GkXtAqBQP0R7x0ullf7q/cMstvD5kZMTc0YuSIOPdfkWybQCt+Czg454iPjF0
FZZodQq/AVmmwG2xvQMJXWbHFI/hb/fH3rrAHNA0XJhUpjjht2OXMb2+pgNwXadoMDRVa9GE18dD
ZrUky2OcSh7Bvvz9/qgbHxemw5/3dlGdWavr5jnm15h5ceCr2H7MJPQWhCUl31FK3+v6bw1FVooS
DBVHKO6rJzCS7Jacl487z3rq9RNWHIqWF36HZ9VO9r+xMdmRC9Fpee542m+/pWYHjT5muGCphfIc
U397qJFq2in9bc6HFxU9cFNbKum3g2DIyB4yVAZJ7X+xUIg+kYU1J6ibxdvvEwqYYAYB3YG6WyOf
KsmIw0yV0qsTdPVTJKWNR2Gd9DMNfqcq7lSWZAeXt28McD2AidQF+bZerSDFjyaFhnYNWjV5msbM
+BDkMwbDbToO8U5haGO9uL6Wai0tYjrey6f+KyZG7UBzwgF5Z9VMZW/QovioKfUezW9jwVRakkTd
XCQwR5YT+Ncok5nOJZ3a5Fpm0ve0KXJ/lHL1gvDy8HL/4y33xOoeUWlLLJ1bk4t5HYyAFSzpSUzh
tanM7ndI4WTm8awVkAMq8GB36UKFnxxCz8ZHB24efTJCc4+ttfVVqX4DClmsWWGW3M5X6TUBQ7sI
r/zdEwp9UXjUpXKPwrgxCnZJC3aJzU5nd7V27VyOlBnpVyQIITw4wxgZnpVU9l6stTkOdLClzLR0
YlZ3M6CPsTXR0oOUHSuYzWbhcwZfdedJ23gBwFRS1KJPQTC5Zi4odmqqQy5JF7XLC482sOPmgzJT
VRDqO7tKVC9Cx/19CDhtJ/Ta2J28LaQjYCsho65DL9WI5D5GTvkahwHSeIYUHFAJs/0unKOdvGfj
Uy6AAq4tlgy5k1WtMtT6QSU4x08WfYT39WApPwywyTujbDxoIKCALSB3jI7tHyOCv47bHIu4k7og
vJY2dpUHRYTqbyM1HUSFxqy2j5SJq/FShhSa334zA/Jf0G0UgLmZV9d/VvR1aavATdqBeooTpbUf
T3Plj4UUvf2ahIdpYo8NEQ1A0OpOGZQmzoDKId1exViqUs4tgEGG8RH7JPU/TIvFQpx+se6CZHt7
nlOcqW0tsELUE8MOA5csMs8TVFea1nEx7HEht/Yj+SpwK0RDlkvzdrShNpxaipv4mgqSNwsZKH8Q
geHbsbTXrNrajyTHgEJwTlvMmG6HslWltTN1phFRBOETBajpJGnDv/fv5Nf0ukUdl4I4/LplodYH
rHRqYzAptyCaGlWHREvrDwhT5V5RD9phTFrhkxtgcppI5iGIBwMl0OnNWBt+w6K/gOQW7xzqdLcz
jWKrS+SA4vwg5+KSaUI5aQP67SJspp3dsvVRSQiW24yIgavidiioAY6cFIi3plnUnu0xmU5jasc7
grybXxU1ugXlCE/3FaOMdIQuLqyFq1wpqh+VqnUs53x2LRjtXid3mT8gAOmVaN249dTlH0Sgv5ms
tHxVjTLdIgGuIxt/O9V4mvoslKsY2i6mIjHdJzCd5eCCq9nzct86FUSvNOfQ+Af4tXqFIiyiq66p
cTsfQxzCuslCamysv0/Nbntuc6gl36eVu7SWVrMSlhbpBlT2K/z55KAivuZrYwzVOtb2kLGv2Z7o
c/DoLIZrVE+0dcBcIP+gOZmSX3Ezm/0iHSN3zOXCE1ox+FYxahRODdm1aEu8C+IOAih9xZM5o8Jy
/5Qud9gqcqIzCPCRy5Rrbu07YRthKLUaQjqRZkduE0zlVa0T6cQjbH/MjXDy74+38ZEZj1IAMBLy
vnXNUZa6JFRlxuuqOcfgzVbbR40q63vwYsHOiVwWbD03IDeAYRbkOm3J223a69UAaWIhXwIESHyD
UNBHCsEpUEhIc/5AT5MTcrvWx/tz3IhpwDzDO8JIgUR6XTqSjVKrkLKFV1y1ySEKosBPNDl71nr0
AgolaWhsdPJzkeXD22OapVnOJYD1N0ij1Rsy5rkEP8JAh6EdRt8Io8jHmDE7jPmuOfHWRUQNAqj+
otsIFGP1dRtzQk4sw9ec7qAuXCs2x0OlKuMxKUwT+QBNhaRjltZVlQB9+eUoOvNBOFr39f7X3rh3
KShjVUxquBSXV8e2TGdtqkwKdVGuOk9oU+hPbZXEh/8wyuI0pAJw4T5a9vVfwRUmnr010tq5tmNl
+o4yZ74lw7K9P8rG6SAI/v9RVhFHEWaC54ouukqF55Mid8NRDadF9GVXrHXj4FOFWOazMCd5UG4n
pGpTX8tUNK96mhcHZLIsqjxR4C3cfDdm5J2Uc+NQ3Iy3WiaQtVHVLPXidBjyH3B3w88qtKFTRSBy
0ZMiTtxWMQrafWZXfL7/WbeuW5i7ED5oYgC9XgsWlSJppkZCYAoAaBjRCw6zS9Km9ldaQzgCDh3S
Vm4DtsiXpyDklziZ9miE5fwEMSbfw4FsrTItCdwtKD+BNV7tpUSfyRWw57vyPiPgb9Ece0KJuq5c
XRu6T/fnvrXOQITIFOkQYMG2ekDpd4yaQ3caHZ/qe0EZ7RglSDfDfoz9TBnfDElCtwHFEu5cir1M
bnUDkWILAKoTosqxU10jXW+8xNIlPwpNYweStLWjAO7BzVboe3OuVzs4EsEQaTjqajVNchCjQfRh
kEqE1KMO1MJghcA+6tgMRh9IU7qzpza+KzElhRrqlzCW1ihu2srTaCAteJXj2QRtIX7LE7I3hlp1
HxIryXaOz8aeQTKWMJan7M8ddDtZZdDsKQOBfO3rvn2PSpP+rwgH8U/VS90ekm9zLHqCXKiIbiG4
cTuWbcxphDUPKimWMT4WgWlcgDMZl85AQvr+7twaSrfYKpBoqKeva3pFsHS2FC68qO2jd7M0zEcz
zPtPiSTU0/2hNt4JAlH2CgeOut5a3iYtBlMuA5QmstFI3o9gg8/07f/DOhE7Wgs2CTmmV4RAJaCu
LGx5AeGK6J+paYXXgrt46rtG25nQa2dBEEcIliEuAQiQs7Y62hJyckmA9MJ1sGdLAr9cWfUBX3Td
OY4gJWJPq/Ok8+CcAZfB2NX8GRQ6Yr9Jrcnf2xlzZvKHcgIYaijppyYf+V+idjBxTJH6Bk3fLOS/
W2MyoHUOBKtWntvJQePpd3zZahLLcyJHin0siNjwYZlrv/G0HpKjbAQN8p+tDQDj/iputPPhpMJI
RKqNncmBWG3OydDqeED3Wy+r9Bttssxwh3ieAfSj0nuA3QN1KKlTeHytIw1uTDD6JWia8p3AK0F1
G3aB6jV9Fu2FCBt7eYGikVT/wWetlwO8UAd4H64Faq/iAOlsOjjoYj5HzfD+/kfYuPnAIFEDXMRi
qLivLlnJToOmRssdrRgVAWYy/JM9mukJT4kSP8k897QuHF25wbbu/sgbtx7NUO4FhZQec8DV1dBZ
bR3kasnX75P8kPA9XJGmwylpw9bNC3lPOnfj0FJV4rjqPJag69aVsyiYMJkCB96Zengoy2D+Bu7f
+Xh/VlsrB86UVwRTHa701aywcIxmEHLxNZihECa9OrxIA7J76APv5QZbQ5Fokf7Ac6NfvwqDJOqM
pFwyBYnaLH0Rh/URGkvmpggM7KzV1i5Zsg+VejQ30TpLxxRzmGQ1wE1GT6ThZLYaEK2ua74KXW4P
qZigwuRjkn+ADluFO+d0c57sFJDgBJgAwm+PqRgUaw4Tm8Ej8GcIa47/5MH4rgss8fL2xQN5Tc9k
wUCgqX47Er0FkMGGgf6BFCaIKYa6hzKq7k1KuXfCt3Y/j/6f0ah9rDWj2+EPImCKESuacs+E0/sj
CzLZM5xwerQEVZj7U/vz0q4y2MW6DqQ7vO8Fn3w7NwzQTCCESBZZQ2R806ZC/SoAZ36QAU9+Nao8
+jRmAkeh2KqjHtX4QP23BP36EQe6QvbkzpImj3gMc02rF8VldOjHuHaDzd+Ac2l77BKr/9EbjV0B
ehIjdKzRELlfq6XxoM+F/mYZBV4sKoELD4bqEWqlt/OBRt/rSBIl16Kze5AAUv6rUqv4Z2klde/p
s25TRKrV0Z+JTj5rg93MO4/m1oWC+SVAAfQKl+7e7S9oDHu0amGhQDAb5VfNpLldpuG40w9d/pb1
ugGtWKAIf3w/VvOEx9T2xkLFkeqpAA8XN6cxzj87zijOYFJrz3Fi9Xx/s2ydOOjscCTh6lOUW11i
s6XoTaDTQOwt6SesKOWpSpPorGZtt1NX2ToGXF4oQyw9+1ffcA6pYxAQQmeaZem7LenKD63J0hBV
uLl8HJpiT6lt6yajSc96sXlgHq2mFjk4lpjG4i4e1dUzR2LynBiDrEqydVeuhvaL1kjTIcvYu/c/
6uuFXBQwluSJqiCX2fLR/0r7Gw3GTllyXbfOkB1wix7A5trjwcYT1hs7bDhFbkRv3j0MioIvVU8y
KWctBUdbDwO0nufdEaZA3y3VvWwOVZyZMuPZkJvQd+QQy6H7U32t3UPsgmElzTjoQlQnV0cjFOjk
kRaS0RiJ9QWsZBG6BqLqgW8offFbKjN5xAoiTT7NBBo/LADueBfS9Y+9Vs2J9Ojw5dnOO/L6vPKj
4BNAACGx5Cm7XQClHEsp64in5bxrz1qPSK5Zw0y8P/fXO5qqBuqlKBUsgo1rIg0+6wCuSsIaJ8iN
q6HN1beiy8P3Q6rRge90J9+zr3m9pRkR2BeDkdZBcbmdV6fksd1J3IRpFEsPeUax15Gz8UBOKZ9y
WZuOXVjqDzryPzthwet7Yhl5oYURQXOaVncTBAI4kB1defCBgLt7MFK14LWQFDSZ7n/WrUmqVNzg
1lCLRE3mdpJCa5IcTiVxVRjllwg4f+wVgSPpvp1JBU5xU2B/EUFTPSQzKq47W2drUalBsKbsm8Xp
6Xb0MAnNRK+wEhTa1HhTFqcfrNCK3LkckpOuptHp/mz/qHjc3vpQ7pG64MG2kMxxlh/012UBrniK
Rbl4OPda8hSr7VBCCa6KFth8jSI8dIm8ZnHByXtzaVcYydFd/GGlTmMfJKVWsx905qZv2Rg5D3Yk
2urrrNlwaaMhHt712tzaX/t4kNpDNVBEO5tpHHwLLSB2HoJ/8N3I9wzpXJvpGJzaeYjTpaCvOH6k
45F3HIXTaIe8hxWExGtQNC6li05z57YXT4PZJy3uVIGJPJiqBA952oMgL+3Z/EoL2Q5dORLFwoIo
9aeg6iLZg0nUV0gKtOVLZsWoZg6jpJUHpxR5fKhnYO+uldXU0ELeIdwu9KxfMM0agmQ91TGJ2ccl
XApwc5h8dZM2esZk9j8NeEqqPxijRVuy7jNOfGxPllc0M36zqtHWEOwaiUbJjEM4YPuxT023mo1e
9bMmMO2j2sWR4maVnI/XHrh9dZUSbNOPHUL54kzcpH3Oi0runnJQ/JUvxl5+L9OWj90uMPvIn9tB
0V7u746tY7d4nNDsIep/1d7t0HzgpaBHPiWh5lPmwbqQcOwkhrbdebQ2hyLRhdUIogLdqNt92NKa
ELGZ0SN35vzYS1zT6LAED00pf7o/qa0jRgl5sQ2kc03/6HYkA1L7nMc9zUgkJjS3q83khaDfPLWj
3f40hLyHaVv+wvURw5Rg8VVeqh7rYL+15n4ohYB9nFuF4UpBKLB9lDhTO1fX1sx4fKFW4tLLUV7N
TDY7k7YC9tuznNTeQA/V7xTRusim9gTT07hzWW2tGSjI5SNS/sd36PZLjoGOjreNw44mz9UJqyXh
l2nfvHQ0JA/3F21zKDol5ExIidG9uR0q5MXp5SJKrqbc9Q8hivNXpdKawzSZuv8fhlrqYCi68B3X
uKxigrSQJSNfsSj0g9SkuivCqD5EOvzHtw+1EKtJy5Y4Yd36ak1z1KIKpeUpH9Hrk4YxOSMvFgTk
O2jn3x9s42FbeLBLR4GAibb07SeMdQU0orzY7Gl26mmzY3cuRIbOlVrYGpCNNK9FZvodefUeomH5
q1cnAMAqHS9oBYuM7epNrbISbVCZwCEf9fgnbRVxSHVF2G5tjJhwU+0P6F+YoI9h9jnm51DqnL08
+LVM36JBxMFHZpgX9hVn3pJr7mXelyvAa4s6SSGkd5IzoC1bRSJ7RKTFzl9CvmCN+DyIR2+i5Mjj
gZrFs9oa6bPQ7FA9NG1Xfs+lNtrpDGzscICHBNDU4gCwra+lUcnV3oxLtp2NjgvuZxj+RHV6MNtg
j/250VpCDIEYh4bvUjCXV4GcIwYQkBZRRqQmqttOzngW3Wy7SRVZfmqI9GxaZXXUwzk8pPOcUKbt
An4YfoL39+TG1UgvhN4Wss0gwNZdZ6U35Di3SZKSLOvOVmDEH5xcD473R9lo+/KEmc5SaVk8mNbf
tqZx14Dgx/vDbvtjJ6GfaTvQvbDkMB6a3i4u2tD3LgXK+pi28xedovROoLW1vMRZi+gwSBjCy9vT
h9ZdWVoIKVzHaQz9xeXLFUY6e9hx71VgNp4BcG1soj+XGAyt26HGCtczteKjppUAmQhwwZtY8XcJ
0cYvM7T6T/c/79Z47Ns/SQGRgrE63blSzq0kYsoTUhxGCBhYsHoDsr1ffSE3L3lvVzvbZnNBSayN
xQWR2sEaUZc3cRDn4OuveiC03pXLxjagMar1LyLF6hnqRPK5jDvjbNXS+HmeQ+2STdae0ujyIVfX
Gvc2sAncKHlv1wJuo2oy17liTY1GgjQZZf0D/a7uvdnF3YkUuP5Cnj/uPVAbw1L41QzC9QU9vO4/
hW1LTYwa5kUpRuwKy9mOcNBF8fRYU5AoPCjKCAs1lY2w4/2V3hgZ/A/FZlIFirPrIK2ywsbs29S5
6EZrHdWqKC7OYI0nSYd7mSAAhPVM8WYZLZ4NgCGL+AiAHwwUb7ezhtSJFRUMGuPwcAS8kh3MnsrC
/altnE90pRcsBsItryFqsKRsOocoPicgTn1JJKFf69qxgRu7s3k37jxuIgsnWOx0dHqxt/MJ5zkC
YVjiWQ5Cwh21Wn3fhom6M8rGfIAnc7WzPykSmMuh/SuvQ+g1sAK5Da8BqdqxhAH+eUgtw42seU/n
b+M5AZZJdkBXjyoeHITbsYinM8Bh4KHNAg/SwgnmydMNU/1q8qe5S1dWek4UR5ADVnPwMdcThE3t
yAoew44scyfO2bgc+DnEGSDK8SagD3P7c2zRR33HlX+F9R7g8VTGXl2DInBpuAXILTTKsYmqyVNj
dfLzeFRdNdDN32/dT/wILgYKm4TjYCNuf8QkSqPCh1a6dHI1+yG/B9km2/QE8lo7W3dzwogt08PD
/IhMfrWjqjLXoz40pEsKxpOrIBSJ5salhllrBpDhDFFbbU9lJEuJawW9ER0BydVXUdtoLt2f9uZe
AOLJxcQzi2LcKrRgOCdtDSOkV9REwJzLyvyYIL32Lg+r/n+JpMVnuiz6y5TV06UrkaI+4Nmpa24x
Ryhm3f81r+NOgIp//Rj1dhEqReYFnKFYqIVcvEQ8JzBMlcl6FEk1eNmk2IgMwZV27PB9hUrXzhnc
XBjSZ+CSi6Qhl+bt+KKptK5HjO6akAL61PFStN5BEv/EWCFviLkr593Ul8EReb1Fc05yrnwLqTjc
/wyvbxyMHcGHUvsmeQLefPsz/o+z82iO21jX8C9CFXLYApjEIFGikrlBUbaF2IjdSL/+PtDdeIZT
nNIpL7zwOezpRocvvKGw2Yypq9K70vHkUTjuokVrlQ/qxjhvAwHGAbO0IfnoIvjbnfSfO6eRXpBp
kwH7wp6hZXsFSEWnUfvVcbMQiTLt0/vz2v7e+fvLeMAWqPHSOgBcfz5eBll7tYOZO060WjzM7Xzo
11GFS2kFN3gK14ai9Un77De2/vKpr/0xrf2JO6VwtDxM6V/Fqb+imVcjd3DjArs6FuvIBwOriJDY
+bS8wqlFXZfpnSyyIXQqOF3OoM/AvJxbnaWrQ9ETp/i3teYvQ4m6JCedMxcJ2krPPiHPYX8V7jR+
wLot+PH+x7q2CZ1NDpUZkYZdqmEOiYbVulukd509Tju7TbS9V1Zi//4obyMUErTtMQLJisyOtU34
v1uwsCYCHzQ388BkADU/133VvADwcqOV9lboTMuS3fhgv6uylxsRQRHwU3CbfCAO56NaInWaZFqS
U5CrOd97Oc3qxyVbMFWQjqG+531ZGZHwVrq7Y9vJ1xx6TXFAs6kuo6wJGifiVVpyMHxB8UUs81Ds
09GlUdTJRf9n7nm1wzaZmwGNlz4vMYKRlX3oiSPWeFwXKpVD5qa/crsAkMcDiC1NZuVzETV95Y2x
HDQkElbPybMIjxL/V40UkRlzf89P2JTNSUjZq5o/dknDGdLRxZTRFJi1GRlF73nH1Nc7OxqzzK2j
AtGwPbRa0aGhp9w+HuU8BzsKGeWISQNYokfdXP2vhVHO4gFLX4lgNcqYu8UusFwcMM06Vl4tAGF4
bVYc19K1XtwKl4AwqVWa7Mp5FOvBqyZt2BmyQbmz1dvKfyCwX45pimZnuEl4fLC0BmjyMmnqW+9X
IjllVt//o+siyHaa3paPZic7xHImgf4JDHypdhIoN/I9gNNRBEb0qQkHOlPPtI2gmGZpbvbhYGL7
Fta1saABNPQUA3PNbl4p+ufFjdfpyuFDEonoAEQMSvXOVrD5z15NcvajiYzJqbCn6p59hbNvlYKr
WKku39yj/LGLLYopIGYMBJ0bEOYiRkj6vrHSuqc/56b5jkbCHKIbvsZiBVeBtE1ciwrRQi+7NfCV
E2lyMrbKC6BD/n0+S2U2yuo9P7uz9bL8VuDJ8H0ypgI9dtOXp1mUBACyTd0bZ/LK00+mwi3KdbCR
Di8W17eyRHWlTek6a4aPgM+DI+rzHycbL4YisP/2F0c79PNI4b1R3Y3X4grgC1YC0/4NHSCt2C7D
/3zaAIM9W0iV38HhrANkksb2gFETxTYlIQoOvT02d8hQmkMI51i8AOZRT8oKSB2RbS1xqe+tQ56p
6fj+9XhlywGtYcNR+fktEnH+uzyRijXvdaBJDa6VvNdki4Wa45lu2I3dfe27Ux8LtgQZrYbL2CdH
Rctciz5DbCB34X2uKqoC8a9upU1YqCDYAXi71fm+Nj0atlvbDs8jVCvPp5cVi6gmHzYhujjmngvE
OCVoSz0UmnFL+PvaUMCFkcXecnEy0/OhSgnGi6iObW3QZ3Xo9cRjb4zYY9fL4f2Ptp2Qi6ML1ZSz
C/uErPsyn0mmwAf8YfNyFktihU0VpA+TakYJZrCQhxz+ln7j9FwZcounSKY3yT+28fnsUuxbcJDz
U2zH2myH14DzhX5Tug8ytK1KZ9ZuHJgrm2XjumwJzAZLvizQVSCzPXcOyCDzTkX9aLoftaWeomke
qggpZBnNbfvHxoqbcCIG4Kzt5s11KYexZlPfDB00raWdEgQGqXHiO+ZnyS3BpGuruTlR2KgaUr6+
7LEa6dC4aHxpJwuv6JCGSRZZRePHmzLXockrbff+hrkSakE03eg0G5gd3On510vKRBSenLVTX/bt
i+fXKvJL59Y3u3ICtoI6AAzaCaS5F3tEy8e18EpfO1VDbR6mRdVRs9Z+NDS98+cnYJsM4CfCOsAl
F29IAb7XpVdKMp0FeZhljnFYrFrGTlaZO5BRf2wPx87473gXC7jMS6CqgKnZZto8Tho8E2EFP4qi
83f4fP655CX0YMJG3imWEcWv8+8lrWxYvGQOTou9TiEyMM0dWqV2pEZN3kDhXvtowDdguG5YCqqn
50MtLYwKo7eD07CU29I17dFuZ2alYF+/vwt/04su7i2KQbz61KEp1l6mnUPvtmnpZZio1WZ9dBH+
VvTzi+k0117RRLj6WR+nsg/KHQ7OxT+9rfopnDYT5hDOJEKQtrX461HWFtraFcmz+6znwSq/eMNs
y52NtYsemXSWulg0q+48YWpmHvy6dL4XtmymyAEjc59VtfvsNavzHW1JwmjXXSvrg+w0L9nz4jb/
tJUlkCkcffmYkAulP31iwCWEgoH7Vj6DoYpm08hQjQROroeTlvhB2Nqg1UOU96X/E6V3qe9gfaYv
Of4hS1g5k26f/L7WpyjJ9fFHaRaTOsBKdb5RleO9IFlAuN7KkIqxNSMtw9EbFtr+i1f8ElNi0pR6
/2Ns3/XiW9B6IyPa8lce84uAZHXdws1bVJwzs3Tvq6lM4sVA9xxRcpc8gKRZA6TxbwUl9sbZvbLj
6LvALqDTzrt8aY8zGMQyOi65WFQ4zX4CmRdX2UC9Z3Hmz+9P8lq9BZI91GmG22jN1vnulq0m3bqx
tJOGud5xIbeFKaaVC6EuO1CrFi0k/ZuiPnPtj3ZtvaJi1/1xUQJ/FfqLWBeANKQOdv4bBNaByqlB
3wnZBpELYjVKem/9YslyvfFqvr3nQUlvrzR3IqCsS36fEHbtpS6t8AlBjCOBpnasyk79en9Vr40C
mI2nhOIR8fvFPe+swGfamkgaF0TjoVkm+4QuqHkLd/U7Jj7fops6LtAFIMMbcHHbSP+JmWs6LMCP
SN1T+K6vI7UyETbUk8pDYqnp1UUVuI00IA5pGPTj8AyOgp4dsBH56pJKygeZogkw28NoA7shw47n
NTB/tsBo8OP1YQGEqFut8z5LdUkNR2u6MuxGa/iClV7+3e/FlIUWDcLjYs5FFRdpYmzpbjO/AIrq
LFLDHk5KS081iC13RTJ70AzUpoSYkV40Uqd1YKzo1quk5k6hr2qcPhy5LX7NU5P5oUQ23aX0vBRd
ZI6zn1B3bPLnLluDmzXwtyHHJiljbrvDBVh76VYv5w6JRoBjQBB99cmg6fdajvPqRkgKV2MENHvA
fc5DG5MsXX7FOGE9LDms23w13Fe4sfnfxdQHP7XeXe/zVa8x1NHdr+/vrCstecIuEIyoSm04Vf2i
KQqCsjL9esruUAAf7hoKXwuuFJn4NWp+eiRdQmLahPL4sNTpSD4v1i9iLaddW2he7Iyevh895X4c
M3c9vf/T3t5a9JwQZoN2tbXaLjXgMrXmM743KNH7w3jAUrE/Ogn2PbVrVPGfDwWpHDIZgjVboHu+
733Np5lXoekiNaXHeqWwk6i7ZFdZ5S0JpSuz4uoPNiE2Yl4owedDafSayiFDiET4+RiZ81rvTCDK
n2aruYUNept/bxRDxO4JNAwu/4vTrILKsZKAVGytixdDWdlh1RwZ+cLqY9Mf9KcA5H+MQ7we5rW8
xdjf1uziLkFVknTity8SrmnnEzXAMPiqojLcW6Ueiz6QMRTdLkqDAOddOBBACrtbWjbXpgxphTsS
eicX8sXqppMnSg3F5btZL/xdTwPmJN3B1CJbTcnnOkkWAC+JSA5Z25Djd6rXzBvP/O/X5XLiVHjo
YpJ1ww26SEvRlpmWIDEThIRlyXUUVOJEHygJfi3YNRh/BxR9VDjS+ThJ7o/8iAsSr+JKA1vb9bVt
Ah8u/G/mWju/7KmZRAxq3EQ6WRf27v19f+WKcpCNoe68CeN4vx/z/9z3IrM6aRQFgYEGbCN2tCD7
PKeUdKJmaXrsdJba+/b+kNe+0Bb5bkUhwqHLoxZ0Nsg0r09OAuOaLmp9MHJIDefEnS1q7W4o89z0
oMasc39s3TTTvxr5YPs3vtKVF5UDT2xMTwZm7GU6U+c62VjZM3MrWCJklqonu5btHzMecDxw6D1S
eUMK6LIYklYEmcidJyerxIkz7rXWPQxiXIIdyJ/g2aet/vX95b1yvQBvoWYA6wc5p8ue52Ak4L+H
NDnB2HrqiKp30qLkPleluFHH+u3YcrHPN8I2Gx34EMnnxVlzyg4I/yLJ0GZhPFNlzh0427ghRHk7
zz/5+ita7KCbAHC1tVhOZWHkPyfqKHWs1W3/iuy51YXQy4J/Exe5xtDWXOPRKVGKxxRknsLB6Aoj
Wg19RmtXaPqw70etdu4Ws6WC5Q1Us/81Br3xIjOdZt6tpE2DY+vM/WfsX/AXNZc5aQ+yNNuvTj5Q
4AQ7kwkcVEhdd+PYjTT/EyV/0m9BW8icNfvLaAChQfgtqJ80WqWngNoSGYvU7ODzBsy4x1DMMGJ7
tN3mket7lp+ou4Jw9lUh1jgxKoDXo92tn2xibi3y66CEEitqrT/mZY00uF93RhZrZm9jrIbT4SFD
nHv+LJrEQG6+WZCI6P1gdiLdaj0Z5crUFfbUrfrY6bIXVDI9uqdZpX9VkFKfFTpIfahl2viYV12b
hqvgSo7WGfhkIwL/2bLIqABNj94HC3TZN98YGh/IChqPcd54nb3P6OIANl+LGU2ZdZ27UPQj3S4M
J9MeksasjeGaYpAUdnWS+bGfuYi+rCKpVIwHTaFiKAl6hUbJGjhwwZoKBoiZagjRlG39F3QFbJJQ
cS5u3CVXko1NgwbTaI8KC4Sbi6x9KCpHSjPFXneRM6UqUsrPBeECyNspzbVQOAbLMkpVVggVtl2L
dL0v/N2iU+2+0Wl++97BonLo3EAx22pZF+/d2EvHpxPpnHSqzDupmfmPCmOLvS5G1I1nZ94jP38r
cLlCvtmsSGl8kVU6vDUXkUsmSa0cp3dPC7pdaBzZnY1Kld0sDh1SlDpC1+rTf1O/qucd5OilfJ7Q
vfrl2GP93cz6pbr3C9T6b3yYt7fQ+a+6WAt+JltGw4nZKEUa1xgX7hq3M3ezftN778qyw54gyDYs
2LFg5M/DDM8VHPfJtE8Gj1cE4F+/U06TCXwu12C/cnwfpYVI2J9es2S2W2i1ld2gtF0sO9w4mSsx
WqeRy/yQuHoXI34AbWO6JTd7ZSm3egF9wN/hxKWlZi5dnF4K3GwUkPW4k07xWeqZft8pJ/vx/qTe
RAObON5vD8MN1uZfUuTp9uXtaKbBqTW1zyvLemdMw5dgyJECXK301lN1bbit0gZTlRm+oRsYtd24
xuYTTZbn7tZM2tGKjWIUFIkV2WK9ZdT5ZiWZHjh5+JWEwkDZLr4ZlhCZk+grmL3EE1+TUSZYgGuY
obb1qt0SqHgT5myDkUmDLgPnS8n0fFvaCjBQRUhwcso8T4418CYnqmpT7DrTHVS0Lt2chiM2DCl3
d1Z9HNRa39B8u7bAG1cVCAMRCPn8+W9YTRoWGKB6J5/G9mO62F51GAfD7Mg4qvq+5WL/8v4Oett0
Y9pQAGlvogANh3z7Sf8JKG3eFAHeKDhlpe8Ox84YqjW26LLh7JUmnRFbqui7SAWqtmI6RYEbLf4o
exQuy/Rrm2cTaIt2KAeI7ZW8VYF7E/Tx64D+AiFB3Ysvc7EDNH/lLdRwiu1AM34x0dT/1xutP5av
3UYh7qPgCgIUUZvzNQhM+GtobGMIW3fzSyvwe/eSheZ/ipTR1/cX/NqMCNsR6OHx24pD52M1VkDb
BA/PEzIo845oWd3nbW7G749y7eRwPrnsNsQ6CfL5KISaQpA5sZmLqYxKvE4OVHvbMAmo8L4/1LVz
A6SWCjOAvQ2/dj6UOw24MeIeeBqMWk9DzxmtHy1BxCelRPK9Aq6QYWeT9sTRyQye0KWJs9zIDa6d
G97wjf4Hfx5K6/lvMDAswgRp8U8LaMXNL5TaFqywYSwoK9eafsKt9Na8t3mdBdMe+q6IocEKQeKB
1tH5mAteIuQJpnsi2fHjuhbd0UKq+vT+6v5OOC6H2UImtgS14DcwUbs3fK3QN7s52mRtAR6uX4YD
UPjiWcDkl7sCioAfG0M3SKyBXAQ48VSq+ifb88HWrLnTdBHq55rz0mN886QSRNBDqqNpGunGKpcP
AXo52YfEy5ofsnGkdr8qFLOiJfDSf0bbFgT8Wr3uEcsNhkh3sH+yEw0TJYX1F2ZGg2FVp3Zqkm+S
DsU/virLZ2yyLT9G8mfxj6aND0w09d34onsL4BOsX3zMCYu8QWZbeX/cF8LhdOuIUkswgVI6F4dZ
zQFE5roOTpUwUJc3qiwecYG/a4vu1nW9bauLb7PFL2CsubQ5ZxdBU10tWe9qeHUvhP8RWJEgHOys
iA0NLI5jCrI4VMZ27++It/U/Jghc1aP/CmHBuazXU1YuWwdxwxMKPtqeFllNhkJr7rkBbXyXE1Cm
UU2f8XEeO+fjOpTiUaPG8lG6ZXFyx2BZQ8k78BIgqZsd3/9xVw6Fw0/isubxcrhKzw8Fr5azFi21
AlNzm78TzVk/Lenc7d8f5eq6I88BYNakRXYpZVlYgyfzzg9OWoOkXIFITwM9PbP7Bw9mgzoV2tD8
3RUlquD/w8CceIxQ0LrlqjmfXtIECXI4Y3IaAxnE6xwk0eIW9W4qGv1OzhX4DLNOv78/6O+q3+U2
wz+cwgcwsw2ffj5qK4PFT+oqOdkbiTWUDlCnOJMFHkW1pw+wq8tW/lusU8Zil95fnZPZ94AcJgOx
39Waj5KG4kuS2DzPtZ2nTzME4fbG0lx5BhzqZ0S9kNaol16cBVyFlxJPoYCo11EnfnMeaUUljlWv
WoS4jOqhD4TaDWoy923lmDe6OteGJ4njzaNQyzt0Eb0thltURpcTmvp+/43E0/roWI3OtvAQOTSG
Ou6MagjJt6do9vRbaPIr7y25BcSaDboDBf1y+L7E+XokUq3zvnuZzcIDslAsFAMmK53i9zfElUNG
tQiYPlXpTTDmYqm9dJ61PiXqN8HW0q+Vzi931tVf749y5U0lmAf+TJYGeOCyJVdnRqVrWuOf0nJ1
j+hdGV+zRcq9ntiaHsnuj1ltHGg0sWFgbXEot/f5Li8t2bdTnwWnqayTw4D8d7HzhOrF4f15XflU
wFeQggfMtZEdLlYPV0QPr8DOx26wX/ZoqSefTEyBd50OnOX9oa5d1WdjXZzc1UTDLCmIjYB+6iJc
ApF+VpUCRkjDNf1YU+J/wbxDa56DZBl/DqaNUi5lavlqVrmNXVZgU3X36ry9K7w2H2+c2bfVGNZ8
yzO2CBsQxaUrCxrEXt+0un+a7UQdpgxIVA4ZOfSaoD0KTnME8cMKuTpQ/shmamaqrsob2/nqB/H4
ATRXQDhfYpx5l9dSawdifNT7H21Xg5TWN8kdurq3vHyuDUVhF0QlukRw2bf//p9kp1ZrvziCPdbY
Mv01yFHtMDKX3zy3+fL+p79yRiGKoi+yEebR6tn++39GMhwKezmwutPgDPZOJGnzeR0y74YK8JUz
ygHl86H7SWp6mbOuPr0/pyfuRQVq/abzJhwn7D6ecpY6jcpAuT/fn9aVa5Y4h0t+UzTdcJrn05KF
kF6q1/6pGUAwh5tn4MtAa3r5kRki8EK7CbLXta/U57mCjRyNyKve2rXXfgPwKUjteHZxWVz8BlSV
cSKtJ++EJuj0YrV2NYf+aNVFmBD+ZyF8vnqlTdH396AV1rvFx3LrxsneLomLJ5lXDv4E35e6xKUP
wrImtLSU7pyCjDpsqnwrNJyp3BVGBjuqreSnRa1a5AxJc+Ohe8sVok1Gg5CyJekOIcHFneJh4+dN
aeeefK/11p09D/a+w//SD83RtMYHlC9bqsuAfg7T5NTfM+klX4rAWz8sQ5ncOrzbYl8uBAhLUmdS
E/T0Lm7ThPQqq6rEOZmiH7Cg49OEExSM2M3dYG+0fbvzRb++vr8Nr5wuSI0b7guFDZ7Ciy1AKghy
vhPuSSj3pVsJ7GFFZDeKMVcuC3CjPBAuJ3hTaDrf66SUlS4GpiZzzMyEPndoei9q+bkaidvt3p/R
1cHosKGBBA6HAP98sKRIN3/vhVp0IZpTjX7L3Wb+GQfDZB/fH+ra4nED/u7Sg2263EC9Ltykcmfn
RAUHaINo5X7RnfLGCbm6T8EUb56BREZvmk2zLqwpWQrntNpzV+58vRZEqqIqPlNVKmTUrUbxoPKm
KCN6BdkHBJIRd6nnCbfbWhfINL8/7WsrTADN7UVJBGbYxbkJvGYYqqVkp5pNdj9SVGrCCQZgGeuj
b6v4/dGuLfJGDoJh6BE7XdIUKE/a8+oP7kkjt48kTa3N47W6kQhdnROVX7IgkFMQ9c93jY0/0Fg3
jEL7Ftqg5UxRaXfLHuiK+l+WDxFm0M0gtKCrnQ+FfmDrtDVDQRIowwo3olNQzEGcpL1xY6hra4fC
ArynDUltXxKms7zX1tZ03ZPuaeJuZDwwl/MtM80rwc8mbAfkl7iHE3eprxFQJvGhhHPkchH8I7FJ
TqJklXIKV3dB/9gAtPoP0ZGL0JFYK4yYm7qMLXuioPX+Znn7jPNLtqsMoDr810v39iGlj+7nhnPy
QCA9jmWJ2tIk3XTEANgTD+YizVs5xLUhubBt1HVAnFBfPf+cLtjZPCU4PJlw5o6QmTbtG3hY+xQr
yrvZUrcquW+3KvwZ0Ph81K00c0mao24+CsvPvROsgjEuRJ+iHZw6u7oH2/j+cl4dihUDN4ntH0/k
+dysWbfAajruqcL4Eha3jncoOqH7bij0Gy3Et7EIs0IHjDiaYit+DOdDEXvR8cbY82S1vbfTk3nc
L3J8NfLZ3pWFRzk08xP0szrME5biJvzv2h7eyIGYoW1+sByW8/H1wtIycEjeacZTCGRE2j/jdWXc
62OCB2BnTIfV6hsVlngm5aFVZ9MHBHraL//DghMIgZfYIPSXv2KEP1c4duqd9MEQexPGRQQKuToa
JsCB94e6klJBedgsaSjzbhvq4hpH0s33YJ+7J+DfqJaiAmb+XRXZQrria18qoBQHzRHBc9/P7mme
a6zMFYTRh7XSp/vet7qDysfis6fK+df7P41eEat9HgxtcN1NpQD1BaBMFxtPaKa+jvjOoPSQaa8t
OhMJopU56oru2lsVhHqll5Gsx3GMsGTV17AchuGhSyyduniN0ttuSQFhI9+KtdZJgb1+NQcEVsKC
OLMI7VQfu7jXJ7XEyWg1CDF3evC6WP0KW38jLMeVV6bYAdmm/G6nozZ/n+rOLKPWrp0fo17aPBBa
XuKZt7YuMmEJatqAlNYC/zoBvGrtZduFUCGTPAazkWu70gxkcsdfSdb71ua2CPMkNfo4a+nvlkgu
Tf7HhIrf8nnoPD/faaNo/cPcVdlT3+qL/dIb1myhMG4iWGfIwkg3p3oHql4msd+MqzZA7UAHxZoc
GqlhqASPt78LgqHZ1Mw2GfMPhTDUfKSQZMK8yuuZULcTmhvpukxUbOcWmiZ+oWvGgad8LuNRSx13
nwezUcdNNdYKBp3bNcdu9jK5T02zaD+MrgHDCmhLV3z1UB3QQh8Jn/weFHu3+YXbLWxQTNbQTLfA
An21c1P/uM4ALqLClZaKWlWs8F8sNP1Cd6DKxrlb9KdZ+GP1SBfdeV6dAMR+FoBh3mGbjHGsEaQN
Zmko8KUhHS/HPrZjs77O82p8S6Bc2rtetG36oBneUIfkGCV+daIREN5ykfcH+ijdkwrsZg2hiokg
rPDu2/6HCGLsTDSAAakScGThkmirTw6WttpOjn0uIw8CcR6OyimGqG6D4ZNm+QKr80oj/tNkxxpE
ZbNYX+rWrVQaisCdJJaUquo+iCTv+l/F2tffXT13Qbg49uLf54afPqDmgpdIUbSlQr7CTBBIKNsc
PXTNRwhEr5rhQUzm4BwXzSU5A7gvvgV11blgekyHc0CF5Ps4KfeubfFfPgyLUQC1F+lyJyunb8I2
d5LxgIWlgV+961c/VA4yGFmK0c5CbDStZ+W0wV8qyYrnOejM+5RkUItU5ojqofXpUoZ9U2vBEb6E
eqzsBbzoVK5ecUS3cEiioSRY28uqMKdQ0ANuYsxJVBtyVHWIsJ3pfygzyKb0gmuY5UOX1i3Wtbn4
4CO0/8kPRqsPnd5O9NhORTZxetbW3gG21ckM0xTEElwVY41MsFEOShrN+FnptV0+6BXqZiCel+S7
LcQqEEX08x+QkLwqcitn/RIQoPwa105fdxicz1/KdW7VQYOCIJHCs7a/WWBfuy/70f2crnID8eie
RF+5duoP7Vh1DSmoY/1Tjd2qPS5ToJ6nGpkdHNkDTd9Vft6VILsWzzskvsqrcBBIhu4bKg3/apXb
LoCeZnsKR0tYAo1HZ/mMDEJXRxm3vRliH6zEKWjr/pAPIggiiQocHJUlSHU4YRCt7+ecRgG0aD3n
kykJzmcNlNWEmWbhEl22SRDqmtuV+3aoLLjdOHLxaTVnb02ZIs40kvlemaMqIkLAWQBsbikreI2c
vox575NsBubwpegbz4wp7bhuZDhNfiIHqFS4opn9Ix1S2zw4XTrHSTG2sMOBcGaRTAf9VPbWPO5E
32sqKheq7KfZTBGHNMakeEL1230Rpsr6GwnYlWdikx2B0W8gl0csdP5oj+PWmcpK4yQ8YZ9KrVBT
LPUS6I+1EDSEqZ6k9wOSqg+F8ozuRshyJTripXbQjd6ILW/6Y5Au9SpJGT2ogmU3+2n+5DSFCFu3
uKUrcGUo1BhgaSMzTGB72S7Bq0JUmsztE8KvU5zOZRJ5STIcF9n+sVrHpmiBdQD9Z8PZ3t7zNW0s
PW2yCfm3erCcXYI+8T7lEvn0/hN/JWreVIhIa3n8txLYxShSKF01k3MSCEzwcjqq/TZPY/ZsJVO/
d5Hv+vv9Af8/WH0TU9Bh3HjZtBcuYwq78AmnYLSckjINxtcmoOD1aXIqQ4sszfK6vb26SKN6qKGa
D9CHJTywRVuWcJNuNfZzpnqvDWunQ1QsL4Hnu5947OqhfXBK2ymfqB8O+a4T/Plw7OeGN8Iru18Q
OPzm36V2ZbrvDPg5D1KvC/OhCwCJfXF4DNNQOfPk33GfpWChF71Z/8qqYKgjd7ARpNWcYMFcD+ZJ
8Upju5vi0VqUddA8SxhH6RvSioI2ce0IIxGV/PIw3RRjaM6ovEbs3bR4HMapR2sc8Z05HjGnIcW1
G/VauVlR7uXkAlDPBIq3Uao52RLVvhIyhg8JxmFAJ3/5mBXmCBBACwautr7o7tSSTwlvZ+3PIX5B
KOMiJmk++XkDIqMfOrT6ynIxRGRa+UA9C/KXD6Z5Hn/2TjO6UW5mKov1TvH/7PMke/LMplN3Zd4Z
yRG4jG7u8LSFlTakwTR8K5UlTDf2aLZ7r+vUG+m+tgcv2bUWtDUOX77gQQVDaK2+gz31cf8rcqO+
nwpnafZ9RZnx59SIWY8g77ljVM+m3ezyWiGv2WCO0n/Sq1arEA1fl5e+c2o7hsdaPUvsbrSfeIA3
H9KmtPQYzaDamU7DOhitDJWb6vZjtXRKjzrbmh82EjZQ0VE6Pz1lOsmT4Q7psEc6t/vuuN1YxvgE
gIw3ZAbeG90YUw/RmUW+HzkzfTzgUwcMaAmG9KtEmNcJa3OeH0SHLMTBbdk/n5H6EK9gJrwutKep
zEIk54wfS2Jqw0do4bMR9kYtrQeAI9YHZ3TXCbFNu/hHOW7afsvSqloOtK6nB+mj3PS0Eohnuzx1
zCIsxnIZ6Iq68x2ueGOyn9Zm/IbEnBkQw2rTZyNxnHtdL7VvwcI/uA8sC4l97olILVnyV0Ot2An1
PinHeJLLiuBTYNQAE1TuZWsEq7V5FWDC0si2W+upp2cy3rtIBCKVvDDH0BLKWqLW6nDizEhavnpT
LV/l4CszDkQBFEIHjazuy6QX1oEA3FLHfFT1v57hcTHWsi5/ikCVXVgGTm+FLeXt/Srd/DUHLfsi
PENzQlevUCBNtSn4mg8Z1m0uDW4VpqOaP2mtRoGJICwfQqIc+NKqc3Njb0NbCfYIKGNkp9EHiuck
AbSVjZ5B4TgX9UkWNG6PpSXahB9p549FvyT/yMk3utgw2vmrShc3i2nb+E8u8rv1GLv9bHmfZiMR
dmTliXL2oPRgY/Z2S3RttMrQv1sDusSnqnLT5r6H8JloUe9Kb4ktBFrgEGQOOPK63dgWve0RF05D
FiQofk0O5SRlWdpnz26Fd0/wLb8KCXDo1V/KqgiXgUjv0egLw/02F0t5pAIGWzBvsgF+WlfNk7yf
y9RKPnpmnvePhdN6TYR2dXDvuOQfu1QLlsc20OefY7HS8kNMqBhhrHX2pzYrpf60egEmY2OP5hxX
aWX/bYCmKCOUMYL5zvIHezyAbBoeZroLbljpNQjuhoSQzAhylXzKQSyfZDJ2GCSvcGDDxDJGcPV9
UX+fsG6Gz2mrdSLYoRX5pAh8PmhNAuRwTNpy3CkaVCmbTiwO6rl587ltagO23cKKdc7aPQ9d2Uzf
jEwl1S7lfvlIXFV4sHk1/cVt/e6jpRXSDq1h0A1UZBqJfgZdriXEp2L1Ql9K78lDUtaGzmx76sFo
ERH7hMSP/LH2GufDSv3+sXfZ2/uMBwEqTF/6ke5CQ47w9eiWyLWw24xrh4P0Hb/LctmnFmD9+2Y1
chzn0jlvvmfaII2DjRbOc6Zgpez5tn7wgQrCoiI3c8ePbdKkcwTjYZr+j7TzWo5bO9P2rUztc3iQ
w9TYB2h0N5uZVNYJSqIo5IUcr/5/QO9/zEZ3NWZ7ymWXVZS4gIUVvvCGu2K0ANrXamY1nhZVU4IS
FgLKbhqNdebqpRymRH3Esbs0Uc1gVwhqdNxxSptuNRVrG6ocSr4zMjxNN1HQgW3vEtV4afWhUVzR
qilWLpSGXfqCLN4Rn1DXGtP8eQBB+1OR2ujVsirtMc0Q0kfvSMS/orrqf8mJZcZe0QW1BQsWTp9H
8q1/oAUfQ4JRJhkOMOvvCzdynXlOm4/fHKX0P3TmUN/kgxh/EwcPwNDSsf3UUcznnBBD07iYIZdf
enVK02uJWKLaERSKT5ZWF98KX4k+0DkOsdZL0mKLcLiC9VbU2d+NhL4whvciSjyBPuFv0wZwcO3L
YZcflFbkoUc4Ij/ktpSUB2ywovuptXtzg9V04LtN55jhhog0/ISFRmFR6WRVb2LZyopDA7kl9gDS
meNtk5vGlxBosY/XU2vJLnYcw+/eBmCBQidumDZpyl0lU2Ek9zEwMkhNI7jVU1EkLqTdEMeVsamo
UtScZ0ZiTXSWyff5ZJAfnrKhFgCmmoBsWhJx9DIV/qRvqVTiWqg3ev29C3Kl+DKA/f8MTKmXYFrn
aA4KI+SkxcNRsg7tWIQHOwj9nHNDc7733Vi86PjlkUVzdsjfxm4ojZ1f+QrWS+Eo69umLMS9amXV
Nw3BYG75Xm3uWqlSv9KkaKaNAQ50cLVuLnPkKr9vX+RjZHplPQCfdZt0KuxrC1UWDep73VVuUqUR
AlTI5GJPYubiqZ+CwaCTnqXtxq9l/0B9yvpqUkFONvTt/I+2QCJ/Y49lXT1Sl1K5X9KoQB/EiZ3c
GyVpehFWJxtu3mLn5lWwfylIW+aoXQ+NasceqkCjsh2kdJD3Ksi2q1ppLMOT8rgLb1PVmp6rLi/1
Pfht1jjw6eEzxRet2bSNarWb0HYoKkAFooqfIOUxQ5oN3HEJGIp7nFun8QqZUq7fJPCnT00Q8pYO
rCHYLlGvbHSzR3V6GLVMCpEc8Sfzl2jQA/lyOe49lznMymozmgji2VIoptOrPOtTB7Q+wcJW6Rr1
thcW6pNpsiazfSYbwzgCFB8ETxBMS83PoYPcrsJXYz3lSrmdsCDY+sXoi6vGl+o90q02NnlNLzjw
CiVcM0o6TSmglAKcmltTIL/1RV8lS2rqg3kOW6AJ9J0lR/6NmkK80J1O9iinjyvJ51wRPs4nUBmk
rkDBGqwUCNbjFCZVoL2jFKMdpjnooSNce2oXOGtl2vmxT4YBVw7TgxI80JLjYRRLcIyUsX4AHNvG
bm/U9YMjYnRLm6QXr1RQxcNYC2OfhJKiuI4ZF+bMaVXRctTib5dX0+knhueDpobMf6hRy/NqewfG
sCc8oC2ilgP2Qvmt43OjSKraXhOqW09E5THCjk7r2nqW7C+PfO7rzvLVTABaPFSGj0du0rJWrbrW
DnWl2k9DOyicCmO201tb3PeKL7mXxzv7pjOMHS8hLjJr8aZ6iNxiX5TaYc5f3dxpcqioWrRL/fy7
72TmVw61jPSi6naXBz7dsKjaAPwEHMlGgpd0/KJS3EGShGN1MNNgQh7LaL1BTWziUHlcGWruuy+X
FnQFwEDA9jU6m8dDEYwkcWwgTg3qYfLSrA7uGippD8FsfZJodD470zJXWnRntg0wUrplENeomiy3
aWeOdd5OsXxo9LI8OK3/Yozyml/DmdUCbIRNSXseAPMS2VJ0YR5hJiAfBqUxy43d9tlPKKPNHWr2
Trmt7chYobue+WzoqusUZyghgCRazGVktjWWdtp0GBPKd7IRRteDISLU3u1sBbgyL/XFZ4PLA1jJ
gfzFmb6AU+B9qHa50SoHzFCm7VSZ6s9ZdmwPm02/rlA12IDsryDwt9zL6LmunEhn5nbWrWJP0Csj
0FsUiKIwSa2UCsuhQyFuW3Ud158Z+3RGpnjT9vq/sSGwmAQK+kbyAKpzvEqzhIZY1sjToVMreVNM
Sb6nx9sdDKNLV1BgZzg8EHcofdHQVQBPavPifXe+VYbZC6M15QPeXOxsWbLqH7NAf+kqfVi9OCm+
OW4QawI2ZexI8YY61tDAXK2U+7YpE9iOltxhoTw44unyuXBm2hFnQgqCRA3Vq+WS1sumNlvK/2il
RsZzhZfyT6Ub4sTr7UJ/KRRCnZWdeuZ4mMUEaBJy6Nuw444no0zh95lWAi8D0MWhk+vBGycNM0Sj
aK9n48FNC4328lue6cOqdGvYQSjxoP22vO5gcqp6ByfwQJxtzbD/ihpSWtnTFxivIArKvjJ8r+bm
3RXRgDyT0mSZl4jaWnPsOLOjZ2QUgrFwYSxKocevLzVg7pWs5OIdp2TnE3kfVLk2tkpZryEozgxF
15njg5FY5ksbOWE1TZTNeaReFvd+ZDf3idIgHCEkdXt5fs+cvjYwL7COvJIFBuX4pZS6qfMawYyD
SgJTepJvkLgbeaasnFGnb0ROSTimzsEYF+hinNwRg2JMk3Yw/LzZKr2gnNdT4HEQflxZMmeGsqno
oivJOQ8mYnEczqK/kZ8SGSjC8Cls9m26T8rWHLdJiwDFyqY4nUA0dnUW4Hx/IWk6b9N3JwRK+Vj9
SbZ6mDpIEWRt5t3U6MbK9J1uPUCJQOXQkITihn7J8SixLhtlWgYyellydFcZtMsiNTNvjRGaeifL
xWbUUuXHX10bb0jIN9YJABpzfvV3r4ZWqG/pkSwfgPBlN7VeJofcaa2VwOrcq4GVg+cDc89GaOl4
FBtGlKrjvHnAndZ+UEGtUN5s6sckCfSPZenIvjuGLKh/Y1gbDSd0pLgxARQfD9twhURT1MoHRSvk
JymKEe9JjWjXUX7UN0oiEDHOnbgrV8Y9XS//HJSjBBUy+lTH46pDmEYZ1jUHY4jzW2D/whs7VV7Z
A/PTL0ICggFIgxAmCMmWQSMNGiEZhS4fzIGLAD5NFaMFOsaxukN5WC3dyFaphQ2JmQfwYEWy9lXf
uFLLJ8CzikB55vySHRy/J0QNvQ3MUSGsI8l0a7SU4Yckgr4zxcK0cA157GUXULr6zO3moEdRavoL
qnXOV8cstBc5GfqvPp7pEyo1UnbflmTZmyGcBc57Co7f7bDK9Ps+DiG4m1lfIBihtPWzU1F+d+UW
L4aDhvrCg0Z29CMJbeObFKBHtkU1Y0KBubba75URTzdanTQSynpwP7xiBEGw8sXPXNQEnoCZodDQ
AF2y8o3YzuuEQ/igYbtA3XxAOl0KKNvS9N3AOGuvLm/b5flHeAtAC6ozKwC9omXMEoMPVWp4Bodu
MMtnB5bmPh35o5Jbw8qrnWgqzlrtsDQ5aiEGgUBbnH4odGU2IJmB2zmmYFf7Sn2fStag3k8Jejcb
pxqaGxQYsFKQgij8JmumlLtG5+gPhC727TDRs3JhlaH911DBVjdxn1f511j3R+u+BCa8qcAr/8B/
yol+VUbq3Mp9U2OiapehaQJk6A3kFjtDSTxUNozwoQ4Hg6J3VbT5ZhhxGNsEqekHsM4t+ds0OhM2
h2icNrshldFxVYuyGjypNtN6I81cJxe3NSjX8lSVwVU7yMMXQ1JDkLSZyQs2mW0HXhj3hXjs+77e
GUPTjfe6n9FSr5Fyd6703om0x1INYs7ooEsQZCFiLQ5ATqJgn9OpN6/os414F9rAkD5d/vjL05QP
gmItmEeuc271pRAN+i+pxB5pD5Fd2IdODDVlLIwky9sa555yBwpG/erk4RCsMYVPIjWGfmOAUFQC
N4eq8/GOx+BF1SXJ7A6aXQUJhioFVlJhnwff5Tyxuk2Iv4l0bTZIUR+URlI+2+hhjq6Eo5e8Yl52
ZhbmJUlSRPMayv/iUaw2BikPGuyAdHy1iQEOuXlSq6+OTkPCLLJio1t1sHJHn+CymQBMiCDqgaNz
EMOYN+a7+xJWIxCUIm8PPdg5xtYC7R6JTlTmG0rz2cY3++RHOPq5fJcNARzDMigb05PioqbjpgTx
mobh8iQgbSGsQ3N35tHCKlk8UCiiOEJaczzoInceglaKD7bca95U1snKSbC81hiKyZ7ZCmQHc9R6
/O4p5wSJcD9R62vjK73JoAXTPd9fXt3nRpmDIJrUnG+kA8ejZIkz+ZLayYcpbTMvnJJqr1TpGgXl
zEoGVYEAPvZBc3VrSTEyEKTq7YQTO4IWOSuSy+ju2fXWKlvFU5PZMh7uTR6VN45UmveKEGvC6KcL
mCdgfCqJ6NaB8T9+0byv6brpo3xo+9S/omEeXZUwc3eR5VuHRKvGTW4G00rQcJLtzh8RkvGMXibL
s5bQeq1DjC/tES9EQoPumupb2NdKkJ3DXSsG+dAVSakDoQN3pKgj4MlOl5mD2DQwCeBg/9YZWvO7
sxBPWXm0N7bL+3Di7dFIIGZVRur6S42yNHAQ8Aib6ZAqqXqTx705Qxvt8qc14ahDR6rLBoTsgBF6
9Qyho6HnTOIgd5UebgBhB2IDpgP1KsS1ReTWVp2pV1VD3LGRGmxDXRM9smqjNYS6Gz/szS+aVpuD
WxWqpnitWtaPJvn2sJHpwHzDg7gu0AAvO+B8IMx+9Oz9hyEL48r158DGrZoyE64cyP1v3C8iyqKN
FUeu0QBbc1OQ94864vff5LYp4u3lTbKM/eapohhLAsRXAgmlHq8d3Sz8yGnq6VAZin8vG8K6zeIA
8w19Spxfgpb6b6yO22pn5ZX58fLYZ87AWeWTmj8FCeRFlrUoh/pBzfaZDmRmUb61RtX4nQQoV7h6
khF/0Cn1H8q4jdNNnQEg9eYQ4kvaDFg+KHpD4fzyAy1rY0yGCmmJsu0cDiGwczwZOD+hbFc28sEy
jF4C7DfGHcpdmLYpGiLXbhMmIBUV2rWZN+paRGwpS9pKInXmHOasgq0CuJpsamkXPuiSCPyx6g9F
XsVAtuRxK0uJ/4EwsFg5Ic8cHJQ50aCjzk+x+i1ge3cH6bXvE/dPw2ECK/hQNgnA56wsNn1QyNeC
g9/Lkjj95yT/58vwX8Fr/vjPfVj/47/580tejBW2ic3ij/94KF7Fh6Z6fW3ufhT/Pf/T//mrx//w
H3fRC92v/Hez/FtH/4jf/+f43o/mx9EftqKJmvGpfa3G59e6TZu3AXjS+W/+b3/4H69vv+XjWLz+
/Y+XvBXN/NuCKBd//Pmjw6+//zH3rP7z/a//82f3PzL+2fal/fErr5b/4PVH3fz9D9Baf1MciDYc
h4ghg51jI/avbz9y1L9RcCEdIDnitnz7kcirJvz7H8rfcPmlLUckoWM9MBPwqH/PP5GMvyGRCryQ
ewEcnvHH/3+uow/0rw/2H6LNHnM6OzW/9fiQQIya3JOngmdJZoKex2JfSAMK64k6SVvKp7vWSj5q
DTrU2W8BcjodoPGKfZv+EOJzat3aVrdVTPpLQ37AoBcIuroP1WorD+Ph3fT9+ZjvH2uOy/51ys9P
RbQ2Mx1Qo8TDcnnxpvng2+DgnG0r29C6SBc3fd042zrU2i20x9Wmzsk0kHeR/cNXpjCj0mg5Ph5o
jccdHQMTneG0ltzSFEZ2jzcCPpYdXhOaG2h6VeE9T+F3QwIQYxyWCOkDDREAC4pfd8IdECO7p7sb
VS66TvSX5daoaczJtfSklGHzpcRLvtoi6WLTwcd8BzzYoKtfi2ECrB504fQljBvjO15AQ7D3nXEs
vM62+/iDqKFSbTPVmOApEG74u/lNzG2dtrWCYjRkiL3Zy1XqFk4V2dfApPiaaSwgmhuT2jz7c2kP
/dJ02hWDgnV8NNnBXjIhD3qp1GILnwK724VZIJtuXmjA9vNU9PuoNErDHVoRfwmMTNOA1IcKXdpY
xHgCdX37rSRxB0BYExoUgH/B6ShqinZGAeHbixJ91mY0BgcDZcdvmo0TEOq6MJlRxIy7XDQAqKD/
bEjzphfbL4fQpXlYOtcJjK1iE2XUo1zUSHLAGEE/PtSa3RZbhDGZXn1WbnQnKc1Nt7OtrNkGAKF8
F3NHI9y0kmSYriynxqd2KgmUhtwGzwS0GrB02ivNVSAX8b1CGLlmdHtmMXHVzFn3m7zDkvaGHogO
EQTxTLwk5SczLeXCzSVFl9DKGIpDPIXtNZJbpe/1RYfn3eW9czo6Vx2GRnjQEbQi6Hq8lGs1KOwU
MfNtXlkAidKowatEaktpPDSJJD42Od1wzx/kEqFPy3bq3eXxF9Hj3GfHy48uEPLZcx6kLio+YDOl
qp0SedtHvfYRzF39iGFc741tVt22gPLARQdiBwTH2UwUtW/xF++B12aCJnFIVt011sqczGHyu/PE
mCuyUMjo2Krc/SftG0syi2iUY8ULFT+9c/DCfQCFXH26/OZnRyHlIcRARsZciuYEQ6DGcRuRGmiD
uBkjkW5Tf9JWwrpFVsL8Gming9ngPd70shcpFgWWxs99XqbIE/vR6Wzjua0a/VXRAw+3bP0eBOZX
zmTdK/SgRkckWZPMOg6mTp+AC+19ggvnONeJZRWvwwrqeipM6Tou9e9lWEJrgd5U7Io4GH+BbcZS
JpPzccUtZLHET2ZgscJsJZfRZU0Urx+U35YuCi9HaWITU2dAUtMiyPFHF0FbsdIGXFxLb+MSRc6M
VnjkBNfH7y0JUvQAbRaPRR3sfD3zN5i+tGD96vTaojn/8/KCWkTR/5xoepxADbDtIgdcfOoolzJf
nUzZUx0s1yXOEzpchfopTE0sRqwhPhhp4jzh59rdT4oxvI5mZn0w0oDe4+VHOV3bc8/tzQEBYQ9u
yeNXR3C2aAW73av61Pqp51L1ECqrIj/HUevb+7JDZx1Kpnc2XDgepbdzRcuLTvFodMQfUWWaDiIZ
rI8GXgQu4CFKvkGY+ist+tN3Q2yKZBJbIhqM2jLJboGrAgJkORkFZgwxrJjt1CFEf3kGj4P/+d1o
zlATooEMkRQxyON3y/PAGPmccJisOtwN2VDu844TMVPi9NvloU7X6Vzyp84EVgQdkqV4A8bbBFeU
prwp7Po74fT5Z2kQcFQLSd/mRbCmMH/u1SDngqpgc6AYsrhypAFEg+hs2cujvNwbnZQSTvax15IJ
rxXXFmcPxzKH3ny5Ulgjol5W0UPLhPSYBCZIw7qDtVUTU7l6Z0Q/iZj051EvSWtyU00qV8FxErw5
zLIriG9BvoHZVP3s+iH9CcxV1nC+LOB5NUE5PPYBRMctKl/A9oeIdBVlSkktVtbAW5f63UU0U1uo
jyH2NLfrZzLN8SJQpnZqRTKq29Zs5e89ZQp46L5Rf6pE61SbehS26qKaC1OLRoSGwkxg69eKFffj
Bla7jBFkkyQD2h+T8yOLuQB2euJTv84GTf+I/IIsXDNH5cjDVZOmp6+MqXK4vLoWX3t+Byr9GpUh
QEhI/S7eoQ0aHXx+rG6jFAlTrRlzL2niYSdr0HD/8lCUknWTiiKFbHKV4+lKEgimgGW0rTJq9q2a
avb1pFbjjdUl7fPloRZHz/xWb7JFVJaoXdLLPR5KlGGdYCqibfUmVPb4JE5PxuTXBJhxheGnkP2P
BvWKp8ujLo6et1E55lBh4PQhWZ/n+l2aLuymr3uZ4F6tgubOaQvHs4ZprRN+umew0UWBgFo84OuT
88Avsj4rBlvZIh+b3ppda/7KMV4KtlGDAabmZ+UuMXos0lvd+diWY7JywJ4ZnzYE9UQ09kDcLg/Y
jCurxkWFsycQt1Wl3RSqfh1a5T0Uites1VtX2NZnrpiXy7O7OAfn2WWrUQWRkbrAJ2hxLhWlA6q8
B+U/TU19UEhQoB1DcjWyNr/SjOYvYr008vRZSZlUEtFzpnwRH9DiyPU+M2EKTLl8pQW1eYcYV3I/
d2M+XX6144VDRedtqLkwMKelCBceL5wJ4XYIVfNQNQxXA5tkiozjWl/vOND6cxSCTVYOoCcMS49H
QSisKnTNt7xwsNJ4p8aK8Q0aAqRT8IeT26lO+wAme7qxUUNYOyvn2To+K+nLz8Am5IHIypfIuby1
5aAsMm2biah+jsvSF5vIGavP2TS1/aaFnXNoKqULN2gADyQ3g9KDu4IEvIn9EO2sRKuFedVMlYIc
Kzjq68iMp3yfVajdR2AZxabDoEGg6K2mxs0QYP+7x0WpRAK26bBfT5TY7r3L3+10K9icnGg5IeZA
P2YZ0aFTYTpYPKnYCbfVrZNr6QcU6QRaC1lA8TzD+t2RVGmvw8TaYNiMQ/nlB1imD2wKiioyfEDS
M/bE8rKmCA3R3iqNLVTYotvUelpW28JpsHnOwQhQ2qF/k7pZU46+q1rRGEFG6cQn6EaI31x+mONV
jKzrLHMD2XNew8zLskRdhWQ4UqXpW35qbOxS/IY1sIbMeUs4/7WQWMU4r1EGpcRFMMQZuDhkLUNq
agj58lZOYn9y8UYwXmi1KYOH6Kel7zIu5cdIKAZ2fo1lq5hB00Xb97IIkX0s0m80F/PUtdoBfWcp
w3jVzWWrvglxral3WhwBYlLMHDyaTtP4S50kU3YVJDZ1/ip2erGf6mZ8vTxzS5WO+aVMyn9oHwGp
BBymHm9NJ8ATW0S6uoXrvKsDkCNqbPau0mbmy4QFh+ziO28/J9DTTFfqynbf5KgJuQoOUtsa6t5G
j4TxpENjWTma5uk8mm5Uyub5Rq2XhhWA8MWTSXzrMaksDxmR0gPcrw2uSlnsyQ4U4/PlaTheQPMB
xU09H3/ULgFVLE9cCfpMGgIn9uAbaV43+6Ua6rjmKHHyRnMKhnjiTCGATb70A3NCHc7i2Noe5TkI
lENvbSmEdXsahNZKaruonsxvxFgUhDnvkN+janE8eynUMHkqGAvW2/3EU23x3+o2baZYLw48sS0C
K1BXuqndya2jXoccg65TJlDb27jYlaClVrLe07cnKSI2evNJpKKziPfUphIaQBLeXtLHHVwYg/po
j0xVNa4JD64MZSzuGwt7GFWkDBWFebUdqRVtrDoVh6RBc/zyyjmO996utlnIlsuauAthn0VsAM8n
c/zWNr0Jeu1jJ1fj59wK8HgYRvupqwPFS1KhrQRCp7sWsAuwHBDh1HdJ0hYvWI0CaEgHl3AMeutD
IseS6wx6fHCmWr3CGsnewKUEPhiO+daEhHrLQZ4/hmZU/eqUSjXczjG6Z2Ac6l//yCSLGADMVXcw
jIsHm0QXIzbeWKCGB2dXlM3kDVXb76Bgy9vLM7+oarxN/Uy2n2uUhglcfV4F74LeGrlbPQxay5tM
rb2mlt7uAhrKD2bmF7ANQmcfYCr5mfpGususMj0Q80c/Aqsv10B4x7fxn09CsRTKygxQ0xZPItOO
KxxsX6lUj+ldPfnJS22Ww3022PWVJiBWWLlafLJ6uf1Y1O1fVDd/C+IoRpIyU3zgAJtPt3cTkUB2
BPUoQR02pOEGMyft8wD1bxe3mMlaerszknbN0OT87M9cHbCqKhtgcTynsuJ3aVpbnlKY/cNkZsGW
w1N9gAnrFmYZb+0qdzZpafm0ZiOtu6v6fgfP+K8lJX/O/bvnWESwJvRSyR4yju48nVBSVanikX8f
itCWfnIrjTcTHuaf+3oc9nFmrtlynDlqbCBS6JeR8c2ie8dz3yZKEjtDaXk+ROxdaGstwkKJf9dA
W/p1ecGfH4rMgC89Z7GLvTXqY9BGkOs8+L7okJRserQ0fnNpD9v/20iLeuEkBUJQ47c8gfLIxqfW
thUK+lxphxnPvzHUHEpSFQRrtmzR4Xdq6hwZFnzzsfKmGS6u9o22G5TIXhnqLZY5iihIdsD5zNhJ
uhrq8v6Vi7yv7HTCyt7IKpcChIEpZ63tceIsbyDPV1dWYkEYTafuyYACei+jhPJNaLl51yZj+G9M
MiSEOeuaa8HL4wstnc7sco4vNpCzS6vGQJBt0DylHIyry5N8nMD+c4+wakAIo2nAcl1cUk5a2JI5
EEr1ggajHpriuyNX7Y3piGpHMU6sKNfMB87JRJMdzKQvCm3W4mwIUA+JI5QseBfFwucbVatcVdc8
OM9cvQBTeSUumrlJtNj5g1ZDBO/mU9eggp7WoQ3l3Mz2YW/Im4QYC4UhNd5fnspzR/37QRdTiQ5Q
ppZAX71pUurrsp+ke2QvZxlf6NMVEo0bp4m0u0zXxL0GonMl7To7syDXKfuxlKnpHx83RhfIucSh
ypfUYy/VRQohTKzh4s6dNCADSA5wHMLIYDGKFKVZoVvMbAyoFctxiNJy0LqWhWDI5ek8+z5vrAq2
IyXmxUkjh6MYaHhbXhI6xaaEWeuqeNGvjHJ2/b8bZfE+hV5ZTYXqnRd3ZDpyX5V3OqPc1bFWem3f
tIfLb3V2ZVL8Ux1SCvuEXtEhyJ+j9m95OGNPLRmUXWy1Xi33aTE2mDxk/R3gIBrel4c9N5noZYGc
RqJ9Ts2PF0cj+kyJpoJth4DbHrNKa1cX0xpvaW2UefG8izb8rJMQceLir1Mpe0bfI/CkPpRXpvDc
PiOInNUZ8aoA7XI8Sj1QgBES+wwjiOp6tGbLQUDh/bdupGHm5lpUUnGkl+BaVako+1RFIv7ydJ67
L+h9UG+EkDJHmosDJqkoiiVkjFD+Ue/bSCXlRpZNsY9rEInCjxAGgiq5m3S+aVt8LQ1r+gHWAzxW
QddhJdM4sykhtKA5DWWM/7Osl6dOjNNtJmxv6IP2psXDeeejDYCYkqJ/vvzmZ9avQ0hFeYmLcmb1
H0++KfuVPOAoATM4EN+6tBowqTM2dZ0X3ytu8l2a+/Lu8phnlhVjGmTF4J3hWy0WL7InEg72jBlE
qGmHcaxcI4e71j07Owr8chRg38Bzi2VloVc0jVVqe20thGer+W+t1P7Erx3B197Djs7FxrRaHQBX
3Ez43ixGieohaNI8sL1KDMnnZooqfzOpki7cqTaBlwaNrHzMVaH/kFJ6a9AApizfFpOBGl+LsMpa
/fXs93z3PIuFDHmtHU2FpRNpGSBFSbaTLYve+jYhIvVAzyB56mNF++vHEaUHioMg5mcoyWIWSEk0
M+wYtaSucIdpp36ThKu97bNfdEbxUlcBH7rMOGsV1lWGDKeX9EOyn1Itui99vb63w2y6LaSm+RhP
2rQvhYxQNLeZEEawGcOp9pJCHQ81QhWGK5XlWknpzAE2M1kArnKzzYz74z0URqElEc9h5D729VYt
Ov91kgprm+AFhmEfWnGupVWO29vQdhoExlZm/w2KugjCaICjHmESHYEAXEQqjdmE2oAGLkpZGggS
WMeJqzapdE+2bN9HqaR8HVqds6xJN7Hq0wM12tGtIDZ+nHpdf60r/5tlpT7uQDBHSyeId3Jkxw+R
GaFPilpyt1LVOPclAezRYpk50vR/j2dsRKnPznCs94C9aBszsMKD7Ptr+gDn9gK/nKCGzzNTqI5H
KUNRwg6O2ZvAptEs7aXBdSy/3ylaMOwbLQG3hxAG5ryXz7fT4xsaDZsAXudsN/JW0nl3bQoRxLHl
kNTYCl5AISifbWWF6S5uisC7PNT8ZY+/PEMB1gU3jVDJSXe4jwupdYC8eXIvsse6b9ELjvsOoljI
YZ9t0ZlD0L9BS+i7lXToTV0e/vQ7QqKmFgKAia8Fnep4hjESsVURk20kRtRv69yKnyvqUn+50jRT
tcEn0AbnqFpW44vWiOD2JfSUqpYKvMCR1pi610TNhhWswLnpRIMHl3b6gHMP+fh9bMB2Tt0yEqDN
4mDFmvpJbidth5I4zStpaMvfCL9ve8nQHi/P5Jk6Hy9J7wqzU/r8XPvHQ6tNAhvAoM5HeqHggjAU
9ZbTNNpr8mh99XEX2VtmUbiBbdW7LuIArGhC3bCnlW2cAV4CFv5kFH6/0m8+ExrN2R0h+4xggk65
ON2a2ujBpXWUPcba0FxyIfWDCR7yI0V7/X4wiiADf6CkL2Og4XBdNTYYwslmDW7gRQblJjPbccUG
5HRn80yw6Snkk+PCcz+erMg36VE4o+WxKvP7NG58t2276Zei57k3lBPOAGUWrCFJzu1rLEnfoIEO
Vc/F3VpB9ig63SBQnbJ+E6iG2JFu/FIGxV45Qd5Kakf7GuoOYgEshTfxiKWoKfJYtYNGteSVsp1e
2wB23UIbgucRLeDbyI5iJM7CXv2eNnW2a1F22ec4qlMKLeNndcqKF7vUw19gWORHU8LAwE3R/1w5
e042//yMLIw3xhpJiHr8Eape2KGhC8lr2xS4c+h8mrpwrXRycrcuBlmsPj8IpLAAreaVRjo8tkYl
vSAe5v+oE3OaucFRKO8LMxx+t7z/11Gd6v3ljXlyJMwPQFpCeKewP5cV1xgdr7jhmPWQsr9FTug6
STWxGSTttjK6m0Y3no26Wrke53Dp5Osj2U+1iLLKiWZ9X6LaaEqR5CHXHAq3D7D/xka0Ivsq90hT
SV8vv+Oiw0vVaH5JOudz9KKgmrH4lIYEkg+Rct+z5HZWfAwML66dIXXHWK9+D11W/oQHCCoCRSF3
xFzhzkTo/PJDvBVxTt763UMsPnVWgR3AvVPypDaMqk3ax9qt4ozBYywo87o+rmg3I8vM9WfhtW5s
pisJZZEr22r6R2OyS2/AZfRDZObSQaqt6cppA+s5mxyDiwMJL1F1BgTiToNKmzZ7JG7UTS9Q+QcU
33rV1Nu4ndcT6ublp8uvdnanEArMoBKVJHdxXNEFC4DasFOEGHRc48Jn2vbp1eVBTk6n+Ru+G2SR
yQ3s0xCldMmLQLvCng1Ken6ygYdPW3y4PNS59WnTcOS/M4ZveRCOlt4NgRRLnqqmob8VUzHZ0Kpt
ee9ntfwFHUvt9+URT3fhTN+DHMylQui/vJglxPDLPC4drxZSeIVOd/0BSr6yE1NWwVGnjT0V5Uck
KeMvlwc+PX9mIhybg3CAI2CpYV2BfG9qK8NTh5LAa+9wG3rggPQP+YCsStpF4mMotPSr2k7KfsgN
9fPl8U+/KuOD5aU9jooHyi7Hh+wki8ROEQjygH1lXzKyotq1Qans2YCr4Iqzg3GzIaepIsf0Znr6
LnBN/Cbo0rFyvM5x8l1ShGjnplAuHqWx9lcCnpMrnAoAGfP/jDWvsXdjSVDewcrxRQXq4zeKnY53
CCukT+kQoN44QfPj40KAXpnONxrh8pSBr44/nA0ulGbO8bi9ko3QHbpgG2qNfROAeECqesindoub
kixvJJkQKrcK4yEOlAFFaaMZio0c9anMEleh+Qe2BLEnMUrT2GNKEGnQTeT0C18w/EJp6TH3NYTr
Ctoo+jasQ4iJYaLhB+z4eQnmKpfGaOtHuf41bFsn3M9WMfTjc7QnsbvUdFdISv+kG5380GpVErmx
nFVI4ZP55q5TS3g9lrXdmS4dC8DHbaaBQimgs8tuVnXaL6gLw28BhP7WmZLa2SZWFX8ZGgOZP0Gn
lFL5MOkftGLMP1eDJfM+xVh+NlCbuvM7C+eKMnWE45aawf8KRM7GDUqxswEY6PGXqRmwsjDMBid2
2DRmBGkk14drtKrQ6mj8agwxaeqLgYJy1Fw5WVoaGwthT/JIs2ix0QBt8f/YO4/luLUsa79KR81x
A+bADRsmM+k9KXGCIEUJB97bp+8Pkvq/JKUS4/bkn9TkRlVQJDJhDs7ee61vacRQt80zAYpxHFjN
CuCCihSyaDmkYV8biRFYtVPJK2XSO79w0sy5zYylhcTbTE1b+rQhHPJaTEc5qE3sMnovhxaZXs1y
YOt3WrdodUK7cLaLJnDQ0pEwS6hadJfEBh37xFGrW03G+N/3g93n2OyBQVVeSYCdxFkE5jLUZOYa
vhpBrQpMa9BaYjkkjX+lUe2nfpbZIwEPIoXT6ja5b+REi+FIcUy27kNGSkcBiJ37GFps52uk43wd
0a1d1Qx1v8ops3tPBRcDJVyJ4y5wsAOs951TxNPOItYlO3SWaEZSF9S+9uaZ4UpQa4pFoszgsPdr
lm68IUCXnoOWD3Yb1B0cC0/PGhIgcgM6a2jj9FqP2YA7Pd18kUuQ5osO+1oasYKYTUME0q+z8m1h
0fRmc9RoS4m4vaRD1dIAzOyo8/BKS2WX5lHPrQ5k49yBxCT8fFBb3ZcV5u22ZgxT5RYw91oqywut
dzsNFsOOrxsjLWdPAwV0OSJdAwcOI7ehjDCAcJAHlH1aypg9xtjq+QV7VOeqJ+blhsF+TS5FAwEc
93SpXS51gzm60+cWZpdhTiPhPOSr7Sab1A1PYyA/ep0KKcXjylkydM1Z/azzsN1BlRqn0NTpivhr
bLVHSQto00vNSrQBm6z5mVnf+GS4HX+IiRpOPVK5VwND27jeANBWb5hl6o8mLSW5Mc2rxSNDsr0t
886cQzrKo0AzGFlWoA/JRt+vF7jZtBySr70RLcdAgEC6dnkiLyOhz/2xoRXF8ZasWu473q+OV5ly
bgNVKhNCsalJmVDGqLUb+D/xKVzr+VppFftxHTPz0uzsXh6sVGIDzKPMDIrI0TOP0MX4TCjpOnuw
3O0v0wA9kPtvgnYAVUNfPdRgaRE4C84fcq+ktdLjlaIiTsXohmApDfEVv++aX46KESd+LFNlOsCa
1mA9Uxgank06b3Ik26z83ECX/6xFsXHfKaBIPLVpAdnZIAsfnTQmBGbRoxrKdk04il8UU0TPM8nK
3qclFk9e1ZtsTFpD7tneTbfWnOmHjmQmzJCusXr1ejyAU36eFzREngZc/JM01WSB+p+1LMCm2T4T
CFPfxmjaNb93rP4TTCBLO1imvdjbwjAAVh4yeafGlnWnp0PW7YSTzl0AeLmYP9N5MkgumMlZCJdE
6ldzEo3znoci4lMnhjp8gd6c636xILD2ijTp7JMkXpT+KBIYfBjf0t3xNFwEYIK7qK88fYlsxa8V
1LtkReUZKCg5VLmv9rN6vDXtyKmj86rs+VzqYy2ydTgsoio0b9yiOGgTUcV4qTWqS2B3AjHaPNQV
MPlEx41QkgNpeU7d24/j3MX3wiRPi+6yjAAljgN+rWVWFXqcqQWlsiIFhjQnpLnmAdv8BMrRSh0f
b0U2HLTcMu51ZRwiGMpWWxx19jjUnooWmMgXQ92CXyZiEXaDGhXJiW7Nyl7KTv2mA/9WQzGr2XCa
m8XUEqTNttIfOjFFd0CQuvLSXqssg09j0+lMerEhzdDFg9sZUIpiLCPAz3PK0njIAEFH/kQ9pR5S
LauSO7JfhuKlz9JpCmpnTkqvsLr6RBuIKogJLb1TG3f9JNgZGCErqCBpyYiSB8to8cWmEx6G86zH
BxRmoizTZ5hPOZhFHVMyIgN34BQOOf1OUCpEJKz14Pq2TRjYqHRuQTOH/kaQZyk0n1WXySMyr/l8
LdIpu+bWnqpAxrXGJ02UL60Qw3BkDFH1pNJmz3z8umvp9WCCWDvIn1+N42TIeQmQbtRrLLzuJHYT
2hQzRHvHRD5r2574qsVaHpKi1+6J3CElIE4y1gmFfcgTOG+Y3UnWAtYmsApWBezt2xjO/6cGzD11
vzGz81a60RgJzCFS3k/bTD4YpU2MF6ya8q5AAaMHTTVq35Rm7L9Oxrp8xnU88eA1Ij2xo5Yo9JqI
odFzV3DGJP+o9cna0o3dlRHMpX1uJ/mRaXZcs7ksxSXdmPxRt6V+3prkSATLUlX9ndGmyVlfrkYb
wA9tzjv+VeQx3q2tUAV99CwNjWDGJC0L01+WccXU66TjV12DzRUQqWOdprVaPw5VOygAGrWsD6nr
sPE61Wye9ESu9kdJsjb9XtSZ4vhaXupIR4bZbn0xStZPd13NdodDRlwJWc43Ueks7Z5cboc4sVVM
TmBNcAnYxg1EIWPZYSOCSrxqeJNC14clRlhusOC/inxLGZenrCeLj61NoXT+yHk5U+xqdknfxnmN
YTuvRr9J5+NIbydy5IuvxijnxK8boZzlBhkoAZIaz5wsPMIJtxBvGxpR4172VXaSO3Xj7FR3Sj8T
sTr0/jgoOePFth5WP++F8snpNB5Cs5fdU7sss+mPtAHMEMSIc0w8OelyLSnCbLGQoD0RurYnVpFE
q5HP6xWFru/TqlW752ImETpMilxPfOEUEb3/Ga9TUFu2Y/pF00UA0ld7PTaAZqlBuirk8FF2n6Pr
J09T7W1xnZMXQ6+S7CjCFvnW0B/YHosGsH8w6XWOvW6seH2TV1f1SB+VCZD8TEBuaBAhcOKkjhrt
U0XVtZBsZFIxWPnJgdvCWYm2qZqewIGkeRHFPHxzVBg1XhlbxZmLEN/04g1j7uVLaqn4lxyl8MfE
bQ2/1dc2YkMEtGNLQK8qT2vMeCBqQslqn50vy5nLxLrfMeuzRKAjRG08bIF6Ff65kvi1pqcUpTWz
MRpw6r0fRjWwp6xZ6lEg0sQ+EWppnWpanB/9+Si/qXvZBYCkNOA5MPV613Kc6LA5qz5GQe5qi+dK
zgI5X6g8kwkcGd+riPcFKVm8WNlvH/588F+VxSbf8dXR39VKpGCVc14BSV1cPT3vcqez/bHsm1vL
6E6J+9MISmvqo4UQ9Zu6yIsXyKa6b6H/PYaRL0/Mrvlo0vibElXAQzGp38CCOu87v/bsTu04524g
9Lz3JzUdrlmL2K6XS/PBuX8PIqQrRtmNH4h9HOZp3LTvSsV6oN3qxFGQAb0RPoFC2ddMGRCSMIIT
52muu7EHCBKYJidqDa1+ulGIp5ZeZ3TUH4nWjo8K/58IzCI7dtWhcALRrunEPW22n3QiaYwgMvs0
3qvNKJ6SlQazP69R1O8Yx+vnzhJnwAntpJ3C2Fbba+RP+tUmGH7qSJJcfUKKqopMoK4lgaJo5ouS
8Jj/w62O+WSzQaAPEMy13p4HqxDtxIjXpQ5q9TDPNhIigI0PHqjfXllG6HR3EDzS+3x7FDfJcNkn
NB9EOldBWzGrZPN67S6UXn++r3/TeoDF/veR3nXKqqIlU8am9cClmw/SjqqDs9FQV9NGQBvXOIVk
Jm//fNBfe2ZbB4vZNT0kbJz6u36HOUyRrPOB+KO11WA52lmQqOeyPtWi6CPHzu9WjY1ZhO0VASme
obenknTGpC03WkTaug6PRpUdZjTt91Gr9ZEvyI06A2Q0FUGp80r+8/f8TS8Zzzfby830Scb4e7Vw
s47rFPVqFGyGj71mDbCItVXz61qYZ5ZLaiABguk5dboU/ox/8rwbLPlPZYmYhOi0Aoelc78Nrt6e
gcmKqB10OuiGPtn3TV4Mvk1Yy4/B5E960OWPttE7XNG7//vvmURvOEZ/ZBxtx/vyio708/j/P+lF
sCJeXfbtk7zBF90MbVICMnrNL/r+Kz8BRqbxF6whPCAbSZnGs8Pb8yfAyHT+2ijEYL4s8Bq4gXn6
fgKMLChF3LX8621cj/Wd+/YnwUj7izk6/57HFtUAI79/gjBiLs7l/7sJCGSFMceGhtU2gynT3ncr
AGmzrUVYlUPXOKHIrfWVHYOjs3kiFMhy5M7R8hqfohpVPlj26aGwyvnEjKOJJD+SDqKDIDT3XmZO
yWKfdCWpwYIQJPZlhC0XRbH9T91qyjA1Ye+RAlPQBZxyZcdjqSU+xXn6mCprU3tFbhPAx1A3GT1Q
YiqJmJNZnCy4yp4EHB14PLzlB89YbYkfXydVMwDVpes+bjy2ZS7ORUqFZKgv3IW+lr/UeErDtJpb
upMKpVqVdATapfraN4S12vTNVgXJgJ87rXimjTb3wVSt5BIOlpXVRzF4W8WjFs0bYpHLNbsSEd5x
r4/NpQgdp2PnZ1S41OhDW2RCVbmk5+A48r5UpmndqW1fzL4mZ/dKxHP0jYopvovMCce6UfF1XCc2
Htohltf6rJMx1/RDEQ6GTmDY6CijDBlklxdpiVnI79oRHJDTFyRN6RTqzlEd2/NT66bpQyWE9Zgk
ZT34YypnaHzAf5ug0tAjBzWZWJjMjdWA0Ka0Z+466TzvcXQ96bP9UMVDTuMkzfJbvJ2yCNQuGW5L
tYtaVgzDOW9k3BLm2DvupyRXx6sc8jFFTjwW+7pWtYRAZAKvQOMxkR8qYktaWPokoRKxS3MTZvgc
rnSfEJ86irP6idFCBujcWFDmCKO9cTT4R16jjOVTlDo6u6m0x9UREw7MiH9yxbcUGYcMmrl0DEo5
Xpf0p8Xa0/tVmq1NoJCaSitKzLvFjMsrQ+MtRob1XPgsuxSg6Tg1BPjREAKoatTJV4qe5FOexnG6
X5YEkOlqxQoY21z2rmeRtTt4UV5CRuo6aI3+agiloTVQWtGOHTBYKt4eDAfLTiX/ce15WZ5IAr4c
iiItlU+lNijJMZS0+VvhiFk5qhU7ho3hrGVxFefkWwLIzt2rpWkRvZGpCRtRKO2nOSci91gTuZoe
WYx2b/pxqAjAodkw63eOiM3muYP1np4w3KXpWU+j81CiiJkDO7Gs2NdMpZ4PTatEN0ORxWQqKQxk
KJtzu/KQlOb1NSnHhQ1XSynJuVMhIUwHLIDx+Rg1PRwhodHoEV1uy32ppUZ6Oumkn2mVbg/BpKpb
By/uCzJ5hkrLQjpba38ZqVAfg5reYk+Dvtv2YsKaKaUtOjCZn3RpWu4wbqzNvlxSbTgmxdioDqpS
Wb2XFaUg61IzadWMWTyedhVJT349mWbjK1o8lOHc6ZnKJWIn6Y2LOV4tUTTcpC4QyVDybfqjqc27
266eTRtRYQ+eccKqFaRupjzlU5lduAlWITaFXAtOZmo8bZl6j1MtZcLoIJ7ObX00U3+O5Hxbr25S
+GpTFalHy3tVPJAfo4KJuyKEu9ab+jPdk7XxdaezPkfVLFO/Mc3lKdfz6BMdwvhrg/biGwl0A0or
nN7C162aQUfVV5O6b6wcS2fn2vLUzOu2PXGMKHshcaXk7KXrdKHRqEM9TQFonTci0XQaKKtmkZy9
Os9mmRsaCXi2A/W6y/P0KMZ8c9W4Vrbu3RRQrm+YCQnIRSJ7SYuRXB9fqer6FlBaHoUo9E+yfms5
jOSorjS7ddPcd2uSkz6WbNnCi7Q7HHXkE4f0nYtzExpv+5w3BU1IRs6YYlx0N2DI0MUXYSMy+3jK
htYOpaxGJWRx8+G+OhZe2bZ9nIyJf+uItlH8BXVtEi7mdJZZbKThnsXqYR62JmjpRIDUBxIxHjOn
G+mCQErdUulnOJ/NAp5kdBlMq6npzl415bIJiV4bC98tdaNmNN8szd5p24WYR2ajDxATqq+jVa4v
5aKoF8RDb2tO2lpLsOS64M6fO2I0B0yDmYdToyOXctkGPhkytZJUv077Zk7mAAmt4E4MIi7XFSWm
+Qi2YwlBhx/jd3d8JJ7U4BLR0W5aZovm+7iMt6LH9+0NzC1udP7geFBnCNder1bDczJYpDszwXKf
k4mcYS8SUie3MEGh6ykMzVMPVxnBS0vSOORJRJrwxtXK7kfUFwOhowmgqpqy4SwihzEPprYYbnQF
kCjRdSIe9hAHik9WxPc76kARHTJt6eVeoVxmkqFMUEZ6e0zJSrVGeUsiu/owWgQykqPHNsBPVks6
VwJYL17tpb6OS9DLYWRqUtBasUzecVVRI2pioPZT9fCfLeS/gLD8aQt5xyt+eFpe7yC//8bfO0jk
d4j92Of8L+fy7x0ks1SbOkplf09Bxeby5w5SMdS/EFkggWVzCSng9RZSMcRf/A4qjP/9o9Y/2US+
K1eRecGuQrxuoSRmBvLe48wyPgoB8Cdci1L93OVmtxvWuLnt1Vl+JCh9V8/9OBZb483RZlvft8yv
Z+WLqiaYIDIjxKhDoz+ykssRNNXOIPYR84cy3GRpNfhmKz8CE77rcv04MsdE+sQ0Fnn32zrKmY2m
GHXa7lmMiKwiBtWDr/FRybg1Uv7ejls/jgIFBb0TbFGKx7dH0caqW4iQN0J6O8n5UMaOx5hXua2F
wvy7jjrkbbMt6FPnAxkAefaQrMuVnIf4nylNf/kg7zo+hRhQBVd8kMR0bjryqEukz9lHtOzfnlQ0
npDVYWoAdnr7dUs0R5ZQciMcJ7iKvEdP4WGJD06q/tub5tVR3l26iVRBkue4aSaf92PQ+dWZ4id7
puZ7jf9qrY8Q2tc9lFZ+HzhXk89w8Dn1u2PmfUcfKRrfPy50PHDvkSzA9YVQ+17QKMQyTdFQGpA4
a3On6Hl+TjCy4Uljrg6v1pGfRflrT8b70wvfAlozrAuiptBEvU9bEuBmCr1P17AsNKgpZXWx2H3x
wUEwB727aTkM8kcQe8iSNmTQuyaLOihrrbB5CbN2TiNPKDgNDno1kHstpIzKPcMaKffoQ8QzXQgX
jIgVGfUjdRSEHw/MSj8ekUQQgbaeJubLsyOjes/kbc6usrFpNoOcqooLxPJ4DROjpnBsXUkJpYpO
Y6CCR7w7Iex0ZnPODtJKSG+2qiscmRgixbIwdySANCOkV8l156xYODFHaVabtDKrBduEfYWI6JTK
kPoQ5ii6GxJq7a1OmbUd9uNRYO4fljt76iuLZNFG4BMSSp8fku2/+zpLOvcg27lObwy9rP2ynZpe
oJMBNRQodeneRwDDI4QsQ+zuB2Q5uifZzSqezlwj/VKUq1C9Yaq1z2tBtCcPOKi2MObd2/MurpV7
OsBgYaVLYlgbl12674VAHFjSl+12zH6k7iOPEfu1IdSbyT7sBy+OrI40kAWsWyMj49MstYmsXqJ0
j2a61MMhXhWmNatdZX5W9c6LqOZau4AxOjQM8eJe9+Yxgt8icy0ZQnNQlbMErEizn9inLeFk5c6L
q6az4extd0ZFpJCSErg2KqmdYjiNCqunz5+M1DCJtSvGddmVycxuLMuJs/fqlsYAQ7qSoXEUa5d6
qyeRZ1mLc9mUTFL7ybCvWi2znk0ekcrPKZGu3VFqozdJl+lIklHQ+dFirWNgoM36JmejHQLTTBAe
tTP9B68WcrolPcScPdRxq+kVknY6HN2GLO+x1vMvvD6t3Ju0sfmciLIv/E7q8raIFaf0eBMQqBPF
yXksCgUbkZ6zYZW1XOywtmO4Q30f55+FW+ZbMjgqE39SnPpbZrXLWUNu9pc4rrtLfDlr403JjMWC
Ymq8mJa6fFhylVU8ruP4IiFUXHo2GrerDhvd6hklxScUI2W8mce+eZnoozNgiKa58rpGocudW4p8
WJs5SoNC7arRc5KplZ4gzeG8r5OeoLfG6U8HY0xyf7S68UofjJwuiLFM5+RqMKwTYzLctHrG6B0K
TnfnQMQ8wg1Dq0HPbWsDuasmLx9VYYa3FJRzSjKqV4ssBnODu9URadblAOhtVShMkHOUF7rSwhJt
chtFkpK3jSeGxCDWJtNQZGnQfU8qt2CYKJz1Ua+NRttzmzkXUzOWKSezn6hb7ZywcLdEDaaScg8B
uKzFtRuNPJdRTXVVzYr11K8LwzuXHb/qcfbTi5Jg3DtuqfxFxlJjcxwv0+zVQMxYZBT04OjYOE3k
4mjXHWsIcdsrl8Fv3IWHekVJcxaZhUDDZBn9p2V0irO6ZwgLUcV2rotyG0kQl1F8RR3l1PCJjIz7
dnFgsEHIrXmjlMjiDlAUixMGKmvrOyLNUR/oPNyeWdUNQz/mcEVI2USgNDT7rvAHHdU4OoG8kYG2
Ltng67KuHo3JtFkFNHO8nNl+z0HuOM1XVVWoDmnoJbG3IPo5NYcyN0+TrOk7L5dTAnUjsYnW6xCD
iXAyqX3DxopMxHQjtZxHs8Scr+q0JkMat/rSHWRR0x/Xq850jqOOktRbTZQsaItnVezF2rTrqYby
5t5di0FHPZSMN+RqqLQIOkOVfpSMRuM3uKrzUFZpu55tFfPlqkhd97RFQxGvl90Fs8m0Dk1gOPOh
iCLGJytSLepokuvTg7qAd/CNNp+Ng0Bz2NBK6MshiC1Rd3goNOQNsyvdG9Omhxc0OTI1v1RL1dpb
jGRYBltLUajxtXncM4wiSV6gO8KbsFR0o6ZYlz0144B6umioXrxukzh6S2uVqtcPpNnsnMy2pzBL
1KE5ZL0z3YqMhgITvXy6hpuZqL6MmE6erPSJpsDKl7njRSBz51CKgZ2Rsc7m5axPLe0LezbMUKp4
nv21TJom0Co+/K4wK11BzKGbYM5TOESbukk5S7W2vmN/GQuo1+N4Tm9YsULmXbkTMkcRwD0YR6kQ
CIm6oEZNXOnHfQ+rzVJTSz81s8pp4QOaeelXqsT4VoOY7G+tTFOngBen8WDOuPIOYp5mlx5QxAlT
yrKZd1JX25npPm4Z4OGjWSF50hjB0xuJxqMhSQwlHCqKDc8ctLJDP9WnZyyrqes5CN6OBOPkg0of
6EZDaQCAfIzMmzzNBOP5SC/ZmdLlCkzYjMxoZ4mOAjUKuqFTVIvTtxptXR60RUq4QsH7XPPokXX9
nimf6I5zBqci2JYdhDl8t8ZDfak/IO3OL5ZMtz6R+1Yvp4pUuoqVTKm1rQY2ThujkyyDid1nuzbK
xOP3TdV/6tR/bQOsfx/U8N/F1zb58lT+181TUT29rla33/tZrDIp+IvYHxhN8MsZaWyRgD+LVQjM
VKQ4xyH4oRMAwf13sarxI4GNFWm5SgI2qQr/b94B2/0vAg3Ju4T9R4FEQftPitW3w0fIkthIsOXi
recoNLDf7VVbjKgjimL7Rl81PYhJK2PPiZENYJV6FKWgLl+do99swb+XMH9XdHxPC5Muw3N0CwxY
sMa+LXHozbgNSMvx1nYXIwqSsc9B22kSGisGu8CZBA8w5LGd2gjjULki3gOBJ9QFYLM8TiO0xPOQ
mKm3SSyPEAQvX2n0fy4cEw0h4yVx3aKTezSWuDuwn8wfIreZ89DoiuSInJb0aRYZDmvXRapTmqVh
8/5zOqbsqx7Wc1N8/vP3fVty/Pi6JpsCbHsmqvbvLvFXYnZNj4poKcb+Fu4bWx1lTvbIqOzgz0fZ
rtLbkwrkmm6YRp3K+rWNx163AdxezVujt4rb0k56bL2xdmQ3knmDTUKQJ+K6OhlY83d/Pup2X/9y
WBopOiASXHd4Wt8e1qDHOZdyLm7bxtB2egLHJu/dNhDGghLc1LOgiqfMx4R8ikT8y2J18+2fP4LO
Q/LLR8DfSocAFQJzu+3nr86vCqgUGEFR3BoNqoi4aZP97DC2aMncgMGm72Ijm8JaceKdVNcrVXbD
kTtx46lZloVZZ+ohZrppb+Vt9jkTjPmUGmRmkmr9sT5+I3Oi3jGXb8/ydtE/qBTf1om0iTZIOBUv
01BmmzyEbz97vA6GkbuJcpOqD5aORE851tHu/vkMvX/At4NgqOAA5LXBpnp3awCtbZQkzpQbSxZ7
ELl9Ue956vdzev/9QP95D/xrM6H/+/eA95We8subF8D2Cz9fAJb4a4MGs85B7dhCebgJfr4A+BFd
re/GJRYHhtj86Ge30tD/Ihwc2z4sLOI/vr8bfs67+dEWismdw2WlwcAT8Q8ye76nPr9aOXAWbHmx
Fm5ZgiAsZBFv78EGbIJVz327m7XsSJrZvnYGKOJoQZhf61Mwm9c0AYMxW85jJzuwku35UEgEmS9L
7Sy1s32FBbVZ7sc185ld+uWMEC1z/aLvDlGH1V1RjpF8I/p4Ef2ja+eUYcPBkfEDwu27YSC9o7F2
KMsPGtHrJaTatNrN9cpEOvEVKv847RFJyodYdMGM1XGtKDhRNUZJ7imWgYARjuZRariHFuUKysSJ
+QH6c7OIE7ba6S3CgU+RC+qQpsuUKGHm9ic4dIzMYD6WBQN/R5vaf/bc/XJi373nHNUi9TfqWkZ9
1XHNJGayLgUmlrExP1iGxdsl8JcjbT9/tQTWTZ1hP+YSuvqlon8etQ8s1Vt3/vUaywEcnLwWfD+b
pjqtybcHaGyl7PR0andOfMboENvNDRVVtuliMTmot7Fe+W7N1L/Jzmt5YlTFju1okKYXvUNN0Beh
UTOJyuVxp5iBNT4MRheo2v3MjSOrCMlbRNE/eWnPdpu/BS341DVjRs8xeIwrBW32UOGn6RkPwbJc
6irs0s4bBPQEA5yKkh0QMtEhYBxjkjb0UQrOOwe++eMEaLrLM8J4gaHD2xPAuN6OmC63u5YWgKx4
xXxJtz3E8DBUIyOlElQ0Eg2S/RA5l5yUXI+I9IjDV+vK5Y+n8nX78rfX4dXHeLeUFwQiW7A+213q
0hRykdkCyQKzvL1qP7in3r2afvnG7D9f31NVLUY8ozPLgrEGWNdIIExRfnz0jbaF8ddbi4YswCoW
O/agb4/jyrbO+4wz2+m3sjaPUpK5sfduHT6GdA+te0rvx+/FcasO12DWqmoMu/VBdxN/FZzrWkVl
HEYRE9GPKGvb5uXtyshd/+qjvXs7i26Yxy4l0pBplA+zHDpZ52VMAssmDnmr7hkUhsoYX/9fLvLf
Z+Tdguwq84JtiYvMZDwwkTFXzEO7etzlH1LRf1043n7Dd0tUaSZJHQ8camHU2zHQjosfteG/hSB9
dIR3K4ccWjVzW44wLY+tfdsNHyxNv38iyCczOWGERr97MC02pXVqs8gO2kW/fBkIletik8r9y58v
ym8fB2BIhOcQ8S2+T1ReLbGUzu5cdBynwS3njvt6uFfXmz8fA5LH7+44bO5gJJDM/UKR6CA/qWrB
HVcQ0NOl0w77pScT5t7kwvWZGqALoCOw4uycdol10pmqR4MeO6NxP8cFa6j9TTeTi2Qatm4EA31l
vhv7ocMvhMlOI7l364n6WTQeFLpkxXyXZupB5OVO4lgppbxQyFsjdjrMa2h/9UvcT5Chc29w1/Pe
/qI2L4rg9+36WCH6UZPnG9oeOya+hMkX9IzXUDFeOnGnVf7aHvW0N1KBK3UlOLzk88OdyhueGsX1
CRncxWu0m4qUJbw+iqCCSBWWSNLjuL9vFO3YGNMDHeFDP23SqrDq8nO9/KoeJ1r1nLT2N1OM99gQ
bpxovu7tfa+f01C+GnL7W4qaFuOcP2ptGKXqjRw5cak86TlxSNJP1ooihaZIMrieKNTQgZdnTZdt
HmO1e2w3GJQw9uZk7quarnzBNCA+1xs35Ba5LPrsPOv006x5GdhCrAf7qm++IDiJeDduX2EqTRLJ
iIVVrofqqbS+xOvjIB7azOXl9GQmxWWEO8JaBtQ3Lsgq9MV1G1QTDlfXDRFO7KYuPVsZHwwz6Hh5
NzUNMO7q2HL3euHQA0axsaZn6TLt9L463W4XJXlpkmI3q+neFvKay4O7NfUH3hTFYgZxZZ4uUn9x
hhnPW3Qz4VfxE9XuvFjLTsFXnVWI5vAZ0Qkfp5u6mQ6D3ZHKeBPJHDHISaF3Qd0k4aBPPvCVE6Ys
DLY2H8hBRcE4ba+HhKs9txhiTB8qkTcgmcN/xr3xrJDEiv0XH4uPsWPmHyUk2bblEjjPvauEVjyF
iasdMSI6suMThIOeCfkpTZ8MI2Vzpu4455hAIMCfCfXHjiC3/FQZDnac+i0Oj60DXNQEPFR4dkf3
thgvOhz57EPcpQs6tn398KzLsMUx6urn1bCb1EtV0KpHi5N28roqxh2wzWCui0Axxk9pLHj7IZ5H
erNmRVCRR8agieAKesEDsNZIP8N2Qe9V35lVjmxZPAHhfkzEelFa1Xm1Ttfd5JwWbGWZmWCMPEbW
4NlsQvvhyyBcNCbtvaHkVOl3Y8PeRWL3qp7B+09bvjDNdcRZh9YmhadffKXt6NGUdFExBFFjy8uB
cMgufdEigZ+O96GmhQkf38Y+08d7MVmchxqZNTtpNzmfFcXHUocl0Yc+F6SaEuYSOFqeHVq9Pyma
ypd6fTbH5WPNXxt0PXSqC/qzfAIv1VLPifsLTGSchyl0iBW3rHGXKDik0vvcpHZoisOgFNyQJnyA
x2ipL6PBCKUldtW0MKKr/Z5eqePcTDhuiLT0FdXej3PkLdTgndJ622YSU7cV51dtYR5NE+adxTjK
4jlEtL5jvOObanRPeCZOVwvT6rTDgk5EY1ggJxPNfIpo6SJnKCUr+rP0sDGNclsWCLhsGE1LcVi3
YSWE6O0bZk5/Q0NiP+qPTNvDtCTrzMu4OPV03lXlZULDSJbFo9MqVwm+lbmLTjGo+1hZ97NyigMB
uxca3/UxpdFhcBVMlut+acMR/ALPWF9XO40DaXW9E8V0JKJ813biYETD0YxbR13HnRjcEEC8l1Vu
6KiXG6mNwE1qBeZLiu4vxf8wdx7LjWNrnn+VeQF0wJstvShSJOVKqQ0iK1MJ73Hgnn5+0L03WgTV
ZNesJiIjKmtRdcBjP/M34caTFoPX7mgeLgENrN1oRFd6f0HHWEtRvUvUPzIstEo++o6473EwQVQY
aNrOCLwTQL4HrXgH0fiIQNZd0+xzu1povQOUFgkXNV2VMYDI9C5VaSrF0VrjumvD7oH29WuJR0qo
+Pel2RwUK9kPkDiFoc5dI1iqUnwXVE+l19yoiUxNZMmDESvhD1BUkN70cM8jQqmHv0ojBkniINuG
KlkAZXSDDmlmw0FVUXFPSQnVEJcGfSaJaAEMaKnb/n3UyPuOWKm0m6Pkv0atdePTLp7nyZdNwm8L
SDf8Tb7MhKyjle5BxhlQxbzUqF5Ri145CC7V9T/ziyD3mIw6icQxYqjLnjbUCmLN3NFfaxGuYTjN
rgcfn2XXs2h3HGYkREAlQ1Z06mkNyhFzDIzOVibtRVOYG0Mi2hb1EUL/MpOsBVTHpdK2hzEAwIJz
2as6FEtx3xT2m8dSAFoBDTpv+mhuiXu1zueG4X/m6Egxz3T2lS70F71A1E+nGWL09KctRKx+G77B
qTHvWvO1fqyD51rRaG3hVoYdraYsm41GStjY7dwt5waIWzmLlor+lrtLTSc68aqlAPCc2+2q98Fu
mv0DpdCjbg0rW/sIIu9IP+Q4njlTaV4NL3mTqmhhDN4xRgIjdhK0LdKV47WvPj6nttOeqlx9b5N+
bvlPpjcks67sVkk/PFWYNfqN2KS9+9q35ltce48DqYmslmsJ1H1MNpZb4Z+uIGDCdMNLgMljNlsB
jQLqAXOUA+1r8+srN6Hi/XuD/PfKfaZYX2JTrkCkNaj/si0fcIlf+eWTLq3GMo492DvU2YrhFWeE
Kltz97rOjch43PTn+0alvjUWoyBOAFkaI+cvo1eF3RmlzuhZtgYpv8rv/IcgMXY0K/+1Rf9RffE5
S/gz9fj+SpL5X7Ju1h/ZaLddTf9X49f8f0a4GQFR/3P1cVV+pL/8/zNWD9KPKjgrQ47/5X/6UEAc
KdxgCoegNz2Csdb8nz6Uof8XTYOx/oeGEmKK/Ff/AU1a/zUydEZ/KS5kCkAjEfLfdUhJtf4LDJKC
/hFiPfwTAaJ/UIj85Kt+2Ug2AB+aJMj/UwQY0YyTXgKmf7yVQHP2bYBrBTWt6r5uQ3GwG1AnUdk2
e9HV7VJRahvyvIYaRJqlS1WORtCvTX/cQFlGiysXDJQvryQTCwoxxMm2MOVi1vGmPAeJiVhbOryW
nXgBRv2Tl048uxECqLIBiFGSUv/W6ZwUOJhRgjpcULAvYvbokZyfjxbYQZZbabePUcJCQLVB5qEB
+VIO0vrzQ2WLpnyFDIhuBv0WJ7buxidokyQcedMR7UqnkAYN1DudNfx6RFFJQDU6V+Q9KsOrNzQY
0yOt7hBSSCQtIdN0K6VzZX/h6ar3ZkE2Ced23ptvUV0vKqSJ6L9nz62PKRJemL3eotbiDJskIvue
gbxO30RmhL+wJEkOIEDEtkWTX5khThHedRq0KMkfIHAYlY5dX0FBI86cSgVkEKKhVFQx8b0aOyCw
aym0iMpuAVUnMpVEEWxNkz4nvMcRlzeVly8LX/SAm7p9Qk/1MfZqAiwE7yUxy/Sq+IPEhmrOzEr0
3GEeD5/raL9wFHBXQRW72QIhJO2WN9H00uabOE0cRhSiNY0u76S4xBOMthKOW3vEXwoqS2n6O419
YjGrity1UfT6D/pWRg+EUPPQm8q7bdw4UgFFE6laJDC6bC7Zdpz965L93xZs+C4LFw72CO3n0Sdv
Uo+DsAZ1oqzafRmE7xB7HV5e4o4vN9R4E3lZ+rWOqV8cijG8M9HeRdiUFqnBjfN1R4KJ8EpDKoY9
gJVuXpZtzeYjbpcN/ykqinpLq2/4UHxVgtFCIR0qnERVJK+T5wRJbUzk4ACPa9ZAD5B7t1kYOsBJ
N9GktUZr4rnWKNLNIM6HD2YVgvAD9b+0/NQ+JYqEShQkxJ+9kUHS7ny8vGcVilxPOhyKdysp3wOj
GVABC5KonqFEttDrtFy0cQBsKnDrEE83ixLlEJnFb7YbogjEY+mNOZrWnFkJLg0uXjpGjkNta1I6
Q3RQzSCvyXtNZPWbGvW6TYKRgpSpFE2CxIJdnEsKpldobaGjJSw6fAWVCjTpAmfRPqfAh8L49/Wl
m6iaj4cJPWl2B2J76NNcALKrCs/YNnf6fZo3aCK5g7qPMIpeuKom7hLsR+cSXL87Gvzt60CnZtWH
hrXp4yh5u/El47V19mCg0wZsQUW+B5Ath/x8EymD7oVpPspwdBn0RTc2vIU+aCxSWOli4VSauQq9
LCQBy+T+nSOHcAqoLgTaOrBnS1g3FRQ9yi2L6182KUralD8gGAP/hUpOX28qDIikFAjI2m1OVpT+
zFWmySZunaOaqM2jTr27Ptqn9N7XeWA4zUH8GB1SGvEXFnmSsEsPsdvmhCfJG2+AvKZb7YdwJJW0
iRZIIwYLPxK/ZaHnG01+K5y/7VRD30SDotmVFXUIuuM3tu/0zeGjgHgotsPlpoDrniyOBMOnpAIh
nypwXD/0LvZXSVimNzKyKQCBqUbYmvbDKIdK/jI1u5AkFVerwlNOvQxivMGMYlkViX8/uLK96Bua
RHKivecWtCZUc0cBHxwU//H8s9CQmYH5otGMu9D5PoQaBtQkFf1JdE63tnCHXLW6XC0tlbMBUPKh
caw95LhwY8HNhbPbuHvLjh6SsY+aQaUqEFhqhrmru/mN2/zitMKwpsGMbgopHRTpEX309aIdwsoQ
8PDik5Mq1G1rPOECGxJZpFcBiOFAm9fI2C1zhFUeI0V4c7JDY1cRRS1vzNL0yv/8EvYC8B/ePf4v
51+ie1i8JEjSnBT0TddUuuOZ1lXKwl48wDUE/mfk4T1g025u4Ohxa43G5/T8jDAPX0afFBV0NYVG
HMrxqWsxfdLySl52MpXFIkmLF7dAnwa2sDILslBZuoitgalPV3boeLc27MXdAEWYjWqhzc6xMKfp
Uhcpepd2kn+ycqDJLqH6Iu/SekOpLDulyNkuPLyj56lE7SUVPzKj/lFRTe5Ks35pq8E6hoCH9yam
nKvWj2/1rC/PE5+HssnojTXq/UzRSrjXa2yIMDhpnvAXnWuVJySiNkZnevcKHWC6RLJ4QFnKuTcb
YawUsNo3bs9xS54tFZ+A7DBtllFalXTgfKPYQRr6WtYGJ1l3H4rekB91MKtLMDTuHYrmyiwTrv9g
F1Z+vL5Fv1saiBsjGsfAJuNzbr5ksiBnKA4MLgMXMLY0uBIzP4mCuSNZ/sqMvVuqvFPoEuw1fqmu
YBfHTqC3PEkN+jhMah3JuJPhxChKuWGLXS7mSl6RmHcBTfBZXgELdolv1uVgB2tMZKGKJCjNoQGn
UX0MxaofGQNG06ZzuMoFlNAMZkbu9u+VnyBP2dWvYHWVlWdq3sP/w3wRwZI4qipnehrEBQGU1kAE
oOhFQD2RRnGAKF+IY89MSXT9xosyzsbFvkBXiacVxR2gMZN90ckuvJo4PBW+9exWEU24BDkGefD/
RnJglznQiK//wMuXFY0UoHuaSuaGxuO0JmbgqRj7shOcQgPzG+r9b3JZuXctBclCICo5BGhDlFH2
KKFtpKShNvdC2VxmtViXgAiWKEIAwl1d/6rLbUqKTnoCoHRM1kF/nl3pqWehPZZxg6AzaM/Bhr+q
anMaENRbDC7wteujTeTmDTbpp04MNR5iUIUI43y4AcJ/Lfo6OKXSYMRzsOW6NpcM2BHQSYbyt44M
J/SR1SAhCobuEV3kwJeAfciVP6ybQJLrmWpsGq83XmzXiH8y4XidXP/KKYxg/Eo0QHAbRRkTuxV1
jBW/nF2ygaRA9yo8AbfUDk2nDC910/p3PrxtEEm5RhlPjzOg98JGTmCGQiLKEp2pBuxZN3l3QtGh
KB7Hv2yvEOiqK00wiyoUahZqhXNrWhvFzjOl/kQJWH27/vX6eFLOtzbXnQkiCLMgZwSJnX+9ZSNa
qiDeforTfpi5BZV+2PPDJnXYV4FQtAX5BbKTIgChG0Vrt2+1+x6ZZIjNirPpW0qxAiWfsuiKmYoH
KuCa2p/nKIaY8NJnqh21W3V81jpkHaoKREXAbep0LhplpenMssbQUSWJP7y0lbZG+Wij9fbkGk6+
0PVRczSWnnCDrPcI7ZZzLeryTVsk9gqpoHje1456p+K0sLYFadGNuflmakZqLsBdVSG8HePMLwsr
9ZHsWd0gIfXqCe6+Kl+kxhDc0AT6fFSmK0CWJYPQpUrA386HcbxKyZQu8U6VhYSGbuTWnZpmMTIh
WbsoheLNchgldKmUAbCmps2rIhCHLG+fofMNe1W1s23sxOip6vlP1UpeRORYOLHqz2bf/XDbxF8O
XrKUq6JdF2rtrl2VepOOEMe8KBEi/seTxsU1JvAjmABL7/NfY8uiL9lR0lGrImk2IKJ7dAY//HV9
lG+CBe6hsWFgQxbDvHJSsXOlnMIXWsXHIOBgoRBNTOt1pOxaetCr+oD8jLVq3TRf2PCbjBGRe+ML
Lt8EvoAfaJqEKyoB7vkPlWtb1bveSI5FYz0H+doyHiR6Mtbfoe4vi9paVlZ0rwxLp+1XZd/ttMJZ
t53Y5/4fD/3DLnRu2DNMu1dcRHwRFDjQnsRRxtSvfEB9V/LkLjkOXq3R6aMQpvSBuhpCaFRtlCb3
dhbIz3A4k6fWQOs3rc0BLWkkaWB9QiBsy2pRS0b+exCiPaZRJi9zBdclxYvsf7xNxneEtEWlx0TF
dXJpwu7RCwVvGRjjsHMwqGrngYOL5fVFGgP786PF0gBJdxiAAvMUOoOArFz3hpYcofJU6Ny2Hipf
4P9cPNBvDHX5NAJ6G+PqkVbAXyfbAU0HU85aJzwOAbYY2PGghO7CeAws2oKRJt9a7G9+2n+PRwl9
8jaqehii9B1ER4hJd4GNrqei1fdVBPFVV5a55u9TO9/GGvKTiUk/dwOlb91qiN02xdbrVtcnevx1
5xNNWX98QCjuQw+Rx1fmy1XpJXVddtjaHfMI2bjcoMqlhwBes8bfqGZEgBgg+E18b4Cb6G4meN8N
j2UXqgdj9ZA8+Hx4AxNWBN278Bjo+rA2rbJ8cvvC2ltau/WlEDMNSdX2rS4JFUqmcDYj65JerrdL
mwrpFSlI+20flcrGk6lJpK7abaS89/YwrIJdrbjP16frMs+gywy2WkElAtTOJ0/ly3RlOZRrjaLe
sRp6dPpjO5mbCIEsUiCwcy9Oh1VlSYfMhgl8feBv7k2KFpRsRqUK4pbPev2Xka04bdkfrn+koIhQ
ShI8NggXvzSN+lu2veGvWnGQmS1lbR46sH8pbCU3PuFy4/IF406Bg4QS4DTgUIsOS6dm8I9OVT2m
eakeywoAQJum6Y1Zvih0wzTnTSW+GVUV6YZMzmSPWFWRi4yhYPPjo9BSto60vZCy6t5KqgeY4OYD
XdVFLtGvybGYKR0Ip636IPrMuvG7v1nzUZNDJY1A+hD1kPM9qraWCeeiD47a4Egzt45wCDQj46Ta
wxsIOfDjafIkJ3H4z2CQvArELxQ+xhgPpKI5CfBQJSgKS63Co+IiLwRm3ZijQubcuM8vrz9Wc6wr
UA8DpviZznzZV1mluwN2Ev4RvWr0A8CpjP3yfDmY+lOl9DcM0b7ZQ7x1dHxR3eOq/RRB+DKaXphR
W6dZeJQK5zlOywiaDPVUKgjt3fUDc/nKkx/TYSa0xyGbGO181Uq1aLsKvfdj0yq/s7rXlgoay6+e
Hf+K+xoAAU2v5fUhv/txDKowm/+ynj0fMgNKp7ahFBwR/ZJ2aNq+eo4pIWEuf1wf6Js1o8JPe1Wh
zm9yPs4Hgj/VDLCG1UMRqM0KLLS5MXGEAGWHo5Es3bp7vkmUxmI5e4PohBmdMraUPHYpMqnKYfBT
a4+7DKB+Pxgehqqi0mEEiwIVblx0rGFHr87eoqQlvzkiX5RBYd2VvqtuSg/wBPeT5f0Sdd2tRd79
0fwuegwLqMnJEAU3pFe+WX+uqnGTEUIgMz0JZ1W/sF1Tz7RDCcRukTd5eJIyfVdbxJlpib59h0XK
jZvi24lCUIeWOcVKCqeThYFJn6e1KNSDEaXrXva2dfUciT+apH4QUG1qDFvjHm2PBHG0xkGrDK6J
lW11d12lySwymhd7kDCkqk1cQ9CIb8WNO+VyVrhMKIfA7fpEJE9mBYMHoJE8n0c1k49COI9VK2sP
hWrvdLlMHtsUFcHre1VnL54HGGOKSjN5zCsopk6u8jyvBixSXe9IBS2cZU5qL+NYEevro1zWrCHL
fhlmWnFICfbbzLS8o1ms1BL9cCfeNoYT4umivJnx8DbY9Roxih0Kh3+PVnk3rtGbHzCZWaPHCiZo
HO/I7lhJrQYjNnCA/WfxSuTqqnHwsY2dt8Tduqa3TABB3dh8l5cCYQm7HdIwdxcyveeXQusWkd5o
GbdPobXA8RirF38UT88WSfXX9en+rDJOVpXqCUmLZtKtuWjoxbUWBoEqe0cNQQgZsewt2G/EFNIE
32VVy1Z6H5Z/SFq8+7EK/UORCxtzOzPd6BVXcYSMP3ha3dlVvSf/wcgU6ZA0BkQAJKv4yCuX4roY
ildKC20FCNNbS1bkIkegd8m95Ph+tHBjK19Y1J0xn1HNedLh+BTa6AOoRh89qHacrzC9Nv/WMHWb
13nvvtW94u5sFunGVfPd2nOi7PEyZlYoy55PvasVwonyIDgKtIq2ZjJ82DSq0fSXVlqDmKdhNVTe
h4CiluUBYzU85SXX8s31RbmMU+iuklGTXUPfhA9w/hW1rFPuhRN9NNiG+GFEf5wBv8+mbKMdWQ7y
CbX4nSB/8Ocfj0sAoSFEjf0WieF453x501WjG1DSabyjl5v4hhLon5Dx9B7dXj2izOIjkmNWmzSs
rRs8jm9KrTTwqDSStxFS0NM9HzlDxQNZo5y7RaVpZ9j2H/wY0HHR1DifF/h+8Ta27tZB90fuarRC
1V5dK1xGh7DGWdKoAlBBuX4Ibet0fU6+iWApKULBtMmVYXJOg8ZASsuxPOQcQrTVc8og8/wvFVjA
m0mJnoZu9GTW0U6YZJutmmyFFX2g7VLs+8gz//kNPBZbqHLirOeY01ZjVlZeaRqhcwjKqPuJsQZo
SMRNbuyCy+CHjiFPC8EPhW9Yf5O1iAPqvYNrH5JMHJrY73ZV6JRr+G/oSF2f3G8eMcOhOWlQveWi
M7TzodCB0QJTbd1DQqUNXmYTrrwCxcnCMgHWa4gYx7mq3Bj004RwcuWxxfAj/4yURwbt2TZHlCYw
y9B3DnISZflML3W0IDMTBL4e/Ih68O5JY/rrWPRcv2GKk0M7uCdtsP2Noxcg9evScuZVnUtbULUC
tJQt/6mE/np9cr67jADsUZvhJCJbJk8uo6HFo2WQE/vgtWayydQC/6J+COd1qYq/uEBQ1tXyXVf3
8pavsu/sAnvzUPi/bnzHOM75fDmACxBNo5mv0wUY36sv1wK6sZJSF25+FEOa/2UacXxHAhkSipXt
oqezuzBJ1jaImL1IqLmBf5eVRdN3GB916QJ9zKXahcaulXoEjYY4gN3rY6nWd9J9HPu32Jrj15x9
LdUHokWku22N3ve0lqsYFMwzLpOjXHQCZdOSon8dvmAH42Cg4PzjLcxwSFmMNPsxY5jm0hGpgtu6
mkcKLULAiwMkHAnHUbtM45Xpp8DtVS2+cV9ehGLjoADbuQTw1kY75HxFSrYwKnEM2lKJmVOWxm6t
Tvobz9BnU34yleOpHAsFWGzDYj8fhrwVoXM5dw4R8mqUSahop7MM3wmsjpzAWqDXjYv9uhUfcXOP
t2oXyYemeVGzDN+4/B7E+sKbFb+6oF1nRbgy8hfXwYstaPinfuNjLwBThC6caaJeLi/IpFMvCvSs
5QH3GOkAU85bWknzaA0lWHmi2WegcxhQBUJa4GH5iBqbsW0SGBBp7NK2kjs5pcovW5sAs4u7G6fn
4o6DPs1ysVojYooS2fkkkpFHbddjVitoo6+80g1QmYuCOwTMZ7JvRhs9pw1MyuA92HIYrh2FU6W3
vljX4KfQp7WBcjslk1b3wYdHK/IEDGxYX//Mi1ODDgHrTAWRziIFm3HHfTnjbuo16F7I6mNbB5io
o1eVbJWIQlQSKbesNi+fVHIqAg0OKH0vnQLR+WDYnEVEi+Rx6HKYB1wiD1bQYeEXNqOJZm5tfbNS
78d4V8/s8N70FQzeEvlvTaBdJdFqXF3/8ZfZ3mgrMLaYeIgAyk57//YgHEIQ1TkKvUIaQ1QDvCbZ
o0gJauhRDG2wLxvnhw08Zt3aiEth+qRKC8D5rGHRJevCCFyIMUX1bIMF+pWj3z6gl12XeB4JD46T
Y/8Bq6zUN96yi2Xjwykh0n6hyKRcpKl6lA+DIrv6cfDb5dAF1lxSsxO9OZ4Lej/Xp+m7wYBsUssi
CBkHPF82gFgeSH9DPyZR1O9MA+dSN6XRWJscncrx1RvjXdxy/Digyzpiv5xS9sr5eDV6atipC35c
6tezXHXihYX7wI2L49tR2IWQ59mJ4PXOR0kSvAHs0tSPqm0j/ZWjFp46KLhdn7vPKtXZXcoNQAWQ
Z1TGgYTK0vkwoKPDOJY664j0aLOTpVq8ZJHXLkTVGo+2luL4qSVkGOGosV5VUTuvwVpamNABiVkK
RSjOzNPN5ghPERWCwe/dP1bdW2822pJPrSgF4u3ov6GOScA6RxM8s8ni5DadNV1pL1Ur8x6sKIle
HLcFxG1awr7HwA0hjdDNK9zd0Mafy32GMRlRCXKgJSq3nsS/z4Fw5j/hOm5ymTIudrWlWiJ8hy7f
rDAbBf5kE6sLGiQuDyDYywiXNytTpHqZ48WIEkIM5D33UHucNVbsYlYuG96NM3yxOXmpVG6wETTL
iziNjclaBl/kjnzUgzRYVgCAZ3Ve6XwVtrjaSBq7vqDaRVQEnF4F3k9oRLCM4dT5gtaJEaFd1Q0H
pZG3tvVDabT3Wti7AEcKEyCGF24L+z3z+8cWRwkFbHcRxhtUJmeuM6dgulS1eqNCcpSsj0r8ifUP
+sG0iaEVlkgbF/GqpqEcuNIiVk8aPYoIAnNOIymlaJdILzZ+eHPaMSdROqtMSZdyLC3q9kZr/CIZ
GH8l/T8bjDqFwyktQxC8t3KbDwcBtRBFmLLadR6KkgEo6+sT+u1IMCT+1Rihq3s+n62n+Y3tQ55t
Qqv/i/72PTs7vRug1C2vj3SZbfKjKCiT5MI5GSWsz4cCCqi4plMMh8zoHoNK/4V1wMk2QQBmTbUJ
mkyb6X39JyjdtQ+FPQ7jY8ujHKFzmNsU8OXixma6hNmMX8SjSBypjgHXWBH48vxGqhrIvewPBx+H
OlxKVf0uUxsEUGvd9Wbg5PJlqXbmOokVexc2KDim5rZKDOWAxGq6sBSqJY2Z2w+WlqtQyePyRq/9
4pZE2BWMtUZozTdyL59/YCaT/FmZpRykwQnvDLsgAoyq442FGX/m2SU5ColzkFkZ+iQXWtBN69Sw
7FX5EJH3rRTMNiKezhgyMLHorPZd+4fInKOWOerGRN547g5467bwUZC28mHj1rmw9o3v/m79EQwV
BD5LGWGA3Eh6cmMbfYJPJl9L5xB2CU8iQGR7EsZEoZ4rui+Jg4XC2bxxwmBt6YGxSpQBJiSeCvHW
MaR+H3hxNcv1Sl6TwfvHLi39V2xyy2Ps6PI60UqTWwogHdaNERzz0ilnSin6uZ9Xzt2gCCwOabDj
1mN560ZYkjXTPLRumgwlTAuL1pnQs2SNSe7KSZPqFyRqnT0jC/euwKl4kaLZuk4d5I91mPT7obcC
hGwM9Y593i79OoSm36vBlubjB0xqsW5yrX4K+tZeSYF/snt0JymuKMF728nOAVpztqKh3y3Rx3zg
1d5VWoiEs5S0N06F+s2mg40CqfAz+SRCO9906EMFcqTVHX5LuCjPHKP2Th46vq3nQmp3C3nRVf1r
pYTuA9136xDoen8PdjA4lkNhHzTsRnYisYJ14XfVetCc7L4WPlyOyusecqAl9z106g9dSTDbC9CS
KfBf3jhUX29s7Mu3gkYCwT9/AP1Q7jj/IQ1mxkbv++2hNFpl6bckImxfYJ2pIn+wu34VdeAms7pv
6lXUlcotpMJ4oU12KjJ9ioLnGTEpOfz5+ElBj6OSkURQcSh+VaQKwLPV2duuJSIlAOnXeCMVL5iP
VO+VRJYisJ6uFERQPWEHi+unfCoBiZ4ZZDAwJ9h1oRzM03n+Nb2nqY3Ia+sAeS+8k80C2Q17MKyd
2fWPgy3khq9DgjkKG41Se1j9TEQmfilY9T7ScKietcY1ZwnB4T4sZedUREV232Nz+yBVSXLwdSeC
xqwhBZbLCWKEZriqh7BZmh16gAmeWTyvlU9XPdFL404NavO9Ry7xKc3z/N8uHv8joeoiLBmBmoDf
ic6ppV20fjPNo+RZ2uKgKXC4w6QKD2BuwjXQX2VeFm15ozJwmQY7Y4+ZMiTgYnA3n9aVX16SFmR9
jqiyfVBcqVpZeTq8k0Ag3OXk1UFEJZ6upQJP11KaNc70uN3GevNb+Fb2EwAecimDrM7VHo7c9VW/
OMsUEGiA05cGB3SZqfSNFuqpR+0yL2hyYphu3uVq690YZXyGzjY6XZMx2aZXTJqiTzFNGihcWcWT
7OCo9b5BveK1Vlv8cXPl7+s/5/uByBR1EhTYsZMTFSa+ETe+6RySRqR700I+w3L9ap2jlHYjNb/M
TvlR4PjGbvtnkXyc2i9LCltf6201tg+4ECe/8bHWTuSg8g9kyauDEw7+Lu6DN5REikVXYNOVKonz
5Mk9QkhDUr1LEt4+gZ+bmz7pE54WKXwzM6nZtCThzUyjpAgFyHA+rs/QxVv+yQumta06bHx7qhrX
ixiVkKa2D3KKrw8WzqMMEX7es65t2l2E5/xeMtL+ZSgwrro+9EXJhaE/JTWhVMEp/hQ7+DJhTWb4
JHqRc7DFEC7l9tHqLBnDApcqmenPot69VX367sdaHPWxyAOof3qllQYG5BE+1AdOJ0bPDY5tTZ56
DywrsjHQ8vydTW+pnpn40d1d/7WXqSU/lxo6xGlQNjJfcb4/ujJ0/Cir7ANGS8qTjNXCTPNFvRhK
O9tHjVBgsrrOqrfLGgs52x4WRoxAU4odxiroCsIGr2h2rVHSqit6+R3aEPyYwEShvx9wpp31mCXM
SoQ5FiKq5d1goNZihGjfKICnAVPjo7dAxsHE2c7wN3XtW590BG/JJqjhGfXxqqnK/iDV3ainLVeY
T0l1M8vyMl02CTKAeeAgQg5AMtiUuE1s/WFAQGKALIxa0Z2b4iUceoj/YGLmzrOi1eEiq5AzErtD
z0bI2vP1Ob0EcnK0gbtDcxwfK47f+ZyGpa8EMfJOB8S+kTcKGkiMRVLtg2SwNCSN1GiObp24J6Z/
KeoYWRjkKhe5AfKGWPEpqNVw6UPAg8AqwAm4mDrsLVcPlrKCxs31j728i/hWMApgHymsKVP1X6Ux
hVRhWXYI40r56drpUhugcntD8Hh9oMvHjCYEtiby2B7ir5OHuxuCHNxPrR2U4Uiw6m771rI2tZo/
96ZyI2S6fC8YYASO8mYCVptesFirZyi3G9oBtFzzoGCLPE8aDOv+8S/icWaRKKUDwdEngZnZqTpd
BEk7FL1K/NUIVOUT/29fb/KZ5YI8uD7cNz8KGDutfa5yEDhTteJCSURh6/QpsVWnz2kJDJtmbitu
rNMlxBDiFL/LoQHC46Srk5/VZ2UrTPKDg+x57/i2gZ3vXSVAJajGxs/M74O+C1dDF5fLsEr0k+pH
T9d/6Weccf4S09MbYSJE8OCa5MkBirt6aJVi0A41ukFLLYnbDdL/9rE23BNwiv4HVDyeBKPM4lcl
N0ftfm/ZOVC+Rdhr+1L1/wqMvt1DXhD3BcYVK6mW7bVmR9nKwfjpiHcFYpyD3ty5cUvhrqnu+xhl
Wq+EoF0hGGQ3yX0YGdlDDFY7WyI/ac1KqMtoUQUoiadKdiv2Gi/ayW/WkNAhAKO6jTLGeFC/vDul
j7i/4wj9ECTCnA2W1e3ijBBLw3H44Fl28VcpOUcqUtx4dAqANaDe+eP6xI+Bx/QbIO4RapFEQ0ud
zLuBHYBWJpp2sGEm3QkDl7zRxOM+S2yxSNL6Z23U6Qq08sEsem19ffBvbiIN/SC2HXk8wJXJBZFh
1hi0Vq4dYt/YqU2NTlGWKnuhlzedrL85SmTeyIZCaYaVPi1GK1bQ91KY2QfUxYK/PSd9LxpfvrGL
vztILCNxJA8shQlrvBG/rCjayLIkaYyi9ahqqXErgXDk9aMjOraQqnBnSQ0eKlVqrXFg/ygiKDvX
5/QytFAoCkGl0HSVUNOYRJpRKGm20BLn0HrWTtX7B7VPkpNJ1XreY8u5c0KexCRvbsRQ38wv/IWx
3kM8DRtycoUMdRXoVBudQ0YHaJU7nrL0culWvP7tKDguc9ezWcEIn89voiSNXwrXOUgwTo9xIO80
pYtP12fwm5wIZhjne+Tlj/2SyRQaWExVsL3sQx5rR7qE3kyBu7PV/Dzf5aZePGqZ3u91q3kNvU4+
GXgyr9zKqlaxnrZ3keXVW2HUNx64y4OqUlKFAowGBj4MU7huofT0jMBlHRq9f5eaqr4PMTxeu07W
oHUs19FcM1t44SHHfyu5un3jLbrcV7yuDsOjPs/6TomEpS0j/aiQVehu3W/btM0WVV0EMy06FdWi
xA9lQdHyFrRpXNDz6wmOAIHV2G9BHWH6MsV+INt9oVgHa8je4qgBboaQBdqXj7Ruf2pS09y4ki7k
X/AEwBthbLw6cJrZZedbLGoixatKaTgQm4l1XxrBOneGYIRvlnsFr2bLLpV7PQyQetFafKyFoSxa
cAyIWGriViXmm98PPYU8gXsLttk0K5KlvCVB5XoWeWos5ZBHCk3WMHmP6KzcV2mfH+rUVn7Ljich
XCDm/RAtnK4DagRzXHvVZRR1VHcYvWZl/5hjk7UAnwzL8vqZuTyYKix1vo9AhYtvyu4Ng6SUC5WY
UtED84j31D4Wwr9xBC4RLo5KIMkFTgprgH+erA2gYxGiOq4cvCwZcFXzK38eBvWot1bf+5ghL4x6
6JepkNWVo4mnasgFlVTX+XP9115CgjBnQXUKuB29I8JB7XyTuFIvCGMl5dD26OB74ZDd5bpBAkQJ
Cb1PB5uod9fvm4WZimgdV1Z/DLTiTsAc/FF5ub13chRsyPlK0po+LZI7D1OKrSNuZdWXtwahBbLG
FHaAwmvTWB8b9gGrXsU8DKo0fHgVcklZoyxS5Cd7zdr4XfgSK2hSYsR8C+nyWTw5P7uMTf2QPtvY
cJ4iayQxaGHrdOYB85QZNZFdXWj5LHIQ0pK2w/CrTH4XTfcrC+0ZALW71BRbm4LELB2I86CzOPZd
9385O4/duLFtDT8RAeYwLVZSKVCy5DghbB83uZlzevr7USMXKRThC5w+PTDau7jjCn+IHi2cuTr7
PjJRE8CTuTa6P5Jj3N1e0HUgwt5FZQEILdJb1E2u1xNjErCBQag/hbb+X9aJ4inFQH3v6F24MdI6
J5qzB+jvc7gD5VK9HkkOohqx8l57KpRRP5Z4Kx97/MUPNYCLw5y4b4QD6+YVYyFkBfaGKNOBOXA9
oCE3NESaRHuqet+mzJ/qJykR0HlFYv5WM8e4mCXeDf0c7xuxzf/54YGSiP6WmKH0I7Aj64hho3Dz
yNwKGrT5a5dbhAI7JfsZxC0vkasSt3s+ao3pBf4ToICiKg75GP4O9W9SquwFgktdbN53WfaQG8ng
IsSD5uuvxphezKC+r6WzaaN19CbBN8a7fefIT5X6KOwXswNxixJxL7R95dAbR/5pAIU71OcmP3US
Tt23N9AHkR+0C6JojDxVQob33sRfkR/J/ZSZ/I8CW/glrIx4L2EDs2uitngJfBtZR0Q6vrWmgn1q
APe0LqQNhs36qSCTQB+LhsF7rrjYWQh/YdyGn5ln9kJBqFd6STXn0Pb6I86MoP1E//n2N7/nBsvV
Y1cBfAbsh7TAItoNlMaswiEgGzbSi26gZEujIjTyfVzXh7j9ZIP21yUg6bI4TmPmtiHQSDO/Qzz4
SyCbbjl9GuzClY1L6D/k6PNHUuGNAw47oWs36jnR3CFukEpoPt3+5R88JMwVvCmuEbhWJNjXh6KU
cysLY031SKuHpzDN409BN0SeVdS4eKfzA291wcHQJflU1zoe3gLufz0BRL/9S5Yi7tyNs2IrdTgO
KLnv8kkbVJHZXZjqXqjigUfiFdmYIqbqcyz6gxN/UqKXtI1wRQnP5djccYhACowHySgP1IyenfCo
htJzV+COgW3Iwai+RNKpMkzuzN9CfjJQ0SuesSJ+M4PyXDrZubfULyK7M1Ha7uzAs6L60PtP+GTt
Ayzsd0EIEKKJf/uqcSrV6QU6/SvecRTwGvogEz6GWes8zqIBpC5b9P13C6PFjiIPfhdzocIC2fh6
XUx0Sgws32WvQpVJl7j2J6wr4q/S0LstoY+wnsfojYJfTbMR60FNeJ3yEA7/TdrXAQfNoPOopg19
eCwCCPOQqHN8yVpb+zGNQCGsLHnpRexNGcq7n3NEhWTjfHtBP0ge0JWAGUGKifyFZi22FoIxqMlV
7eTpoTE9hCi93gE9NZ/Twk+PAvfDU1Tn/WOb+9FJliofMHqcjjv41O1eMuTk3uqS9i4MOnuLrLCO
0QAwEEly06L9Zb7L7P11RfVdrI0FiGBvaMQlqhuxE2ZvnBU7sXeTZkkUd9PmB4HoeCSI63432SSO
xoQ9qOPkbzl2wt+6qt64RD66OGn6wq0FxUDj4v2A/P2rBtXH5RNKG7GQcql19TvhLVrudOlfujQU
J9OspINWqWDUqDRfrFDbkldcv/6UPpAynJnITI25eP07yYmMHB1tL9Dis4JCABgBGFv3GABtBRrv
ueNihxMQAR2UqXtA/1+EsIZv5E7X+KNX22N3QWfrYdLL5GJAW3sMYpTxyh6aTJXJ4fcAMG0DCihl
w3bhdM8rnO6zKOFVLDTRPjqdqvx0pMA6q1VgvsjjZD1qwpc33pV1W51SAlsa7BLXvIqI3/WhbJVY
4MPsDF4rpxdoFYMnGhrfu1BWqQcKY5dwQ+/MwdJfankM72VB49x3xHBpuji4IIyIr5Idjk91lQ6e
kkb2U29YyDBbzUMVh+WBDOoUBDWOFFkZP7eN9Csw0WTZuGo/irx04IiIiRHkARi5/oy0nXQMrlvt
KarSPSIJ/h4Yj9dNWosb0ZZp+vqsEXWRJ9PHAvJkLQMboHt2aJSlho5+q7ilpKGrXFd/bt81630L
64d2MXcKWQ8P2vUXxdEYFUBRE8/Xw8wr7frTKBwD4fXin3P/eSBapNS1DB7NRZ0O5rvf6WqdeFYg
ZWcsIP9XJc4l6kXk9vhBZMT+uypO/1nDCbg6guaINTpAZdl919/X5X7sRHKae8Jygi/aZHxXx/BN
L2LALI7dnmPcoI63p3S9bvOQ8AA0WDPkA4sHyIeVbaVTk3tSYJsPVlCqD42xBY5aR2ozApD8lWwD
vqi1iNTkXutSBD6IdYB+HKJmtKm55tHBMlMMw1V12ElJF28c43UmiJsofc5Z7YFkcAl4tOws8MVk
FV42Gv2JJ1j6VBd6+1RF9k+n0h9ojyvUoLXxIfcpcWwcvjU3YDYz/Wv4xb0nrEiaorguvEmu8Fh4
8ZNHCVRW32GS0rd7iopvftqddeDuefsrtzEwQn+yr7LXMmpolH0uid3j5jSVaJRLO8rqP+yienYC
kbut8il0toQaP9oJ5FvIuNG0h0A1//lf75IjZ1lhj6KkYIxwdOM7GFw42Ibd3m8fbQU6LuQ/PIFc
rouTJctQpI1QLlDAiYO7RIRMTpx9GW38TsaorZ4xut6KAz4YE9Ui2ONc53gmLF9ctRzNejKN1Jvb
+yboV92oPxlSuhfaeIhK361wFmm7X4hLPEXFa+rYn/JOcnm8L2qfPusa1tX91plY387gEma0EVsT
IN+ysjtM+dgWWKN5Ud5/bUwrpyIim3eTnqKqURabafF6EkDgcTsTDtGD4WK7Xt5CrUrBN7de0unZ
1zhJgmNV2tMXMapArlQBNz3Ro3527vHvGt35lHGgP2NGTTRkITBY+WDMdo4ZaJ/SJhN3UWFNP1PH
CN9ub5APUpUZQM/FS3yEbtIst/73PsyFARCsKlA2J3g515bqPzS9ZtaubsbfBqd59rP6WOWU+HaK
ZGafS+zH3Zx8Y+MNWC8QiS0vJxEtmDRqkde/I7KVoE9q0ItyhSypJvXSsa2dEscjg26hkm+JtK3r
zYxH0DFflfSol40pEIdllEPJ8kQXxEh5lbifN3b0mFb6sbEH5SHv0RVoxRDtN2Z8jmeuQzQwKDRE
weDNHRR9cSZVa9Iku7NaDzNz4yAwMzx1oyHh7g7DI2166QWrOyhDRYM6GpTe74I/BSMhDG8CGr/v
U2dLLueD3Up+CBAKUBSb4D1v+usyirVqkFOaNl7aqOaZSNa/GEaZ7enS5d8B2+IKkwzfb8/D+gLk
rXBkdOCpHKKWtXh9G6wDy1wMHYVwUlJbiS08g5A7uz3KOoYBqfROEkHnlP7j/Od/fVlUGlJUJVXp
IZZRgx9M65OtFPLLFDpio9/60QfN/CHYuQAEWOProYomKUfb9gtvEMQNPpgWakLVtPHOvncSr7fP
TP0FXsHlyrwtFazgg5LOZLL/FNV0oc0xye4IoB6y1DBdtRYl7vLGL0xFspc4cJpP2SDfVW0F6cAi
y8ZWGPYGnYSDlKSYGxnTz4Ho6NirvthBo9fQE0hmjyAzPWBzrf/+19Vgb5GaQBoG/0nd8HqKKrOx
RkAU/lMXttRqYrh7uZnVp76ihHt7qA8SPwKROaiUWX+u/cVy1Cl6vkBiSg+6x8+GTO+TqDr/0MdB
cEwF7j0Jt/dZkyUa+PY0SzE29cbmm4f4e6lmE13CLxzGaZeCsFh8bjO0VpUZTfNEzVM69rYIsBUb
7S/Y1IlzH+fi3Bl17XWh9pB3SbAlQLZqI2ioOc23DArHnC99icQSo7AETjTWU4vg831vq+WdKIPj
4M9Kb3J0yCJOdqjpE/l5/F20pn8ndVAAG3KOT4XUqW6clCFGNuq3wc/6cy6U9nB7mZY3D2qmIOJo
vc0VDR7m+VD9dT6dIIA3MuriuXPK/4V9b1B3sas72YhzT6sAzWoia7/dHnPVg5sHpZhKnErQyb8W
gwYZQux5IqLnVNOD1z5w4BgZESoyCW1Pe4B/jZ5qeJY0tXGHWsoe0E9P3dicCmMXGsVWUrB8+t5/
jjrD5eYIhYzreg5a4ATA8mzx3EvOr0htvqWacUpsTmRW5t3Gnpy/7WpPzt/+12CLPUneLCjZW+JZ
b4V97yPCDVoAsdzbU7z+JMiLczuXAJfAfPW6Kl2gjkMnntXGSd/sxCcPYZXdahjMs0JWuXHal9c8
pQ4F8CKhDCcNdZ7FNa9S0xE+bvPPfWD8mgw9vjNiPJ/CUdp6Kj8cae7hkKbyei1v+VyXyOHaQTzj
F2Ibuwz9rl0ydNq0I4GM3NvT+N5/vl4tvovIF/jf/KzIi+/qY9icXPMwCJTGLbToiO8aHSyBjGA/
DJM7+e2nIgZ5REkcNo51MIIRB8TpiEnk4ziNcCwojCckMQQ3O6RVMKAPHlCUuWDCvhH4LyOqeQ1m
0rk+g/J40xe/FSk9y49MRzyHxahCAsls/KjU7FB0aFHksuj3+Wj4B70YtnLPj9aEZpeBnCMZLb3A
6wOUxXZVZT0jY/Wk75Q20u7R0cXFWdazfyQezR9Jd3j+TtAoPPPXQ0mTORqVQIorFFbq9tg1uJLT
9xvrvj6k8ykFlsc2I1Jctjb9MJaaqAui5wJuIw2DmFAMNuHx9u766JDyNJCisbUQMZn//K+710To
EJpiL559x39KAr/zKuqyl1LqhyeBltrd/2e4mauL2gWuLosHGfAOjicFZxSqBzqk5n+EmeXBkexf
aqIOh9uDrd8VZpAaOb0y/AaIxq6/DbVVtYgGmWtu6IzdEIV/SrlErquN+lOS2s+RWv++PeJ6E2rI
LTCR71VmkK/XI3aTWoSt3tMK102wxQlu1ch/trtOK/uN23VV7SBAw7JHp+DBBTtDra/HijsDUlWm
GsA2tKNa+8eBSuh+sGsoyX1zkfpG2tuh/cvIX9VAPQ/iMdGf8+FzmD7XFbBD/aKAY1ZDSqLJhG3m
oLoYe37GcsHH3rQ52omGmlS+8bNXuSY/mxof9cpZqg+Qz7zt/9pwfSHMwSHF9GJccnZRqvV7x8iJ
X8PI3selUXyNUA3cmU1jPily1106BaWXyHKajZ3/wVqR6EDNJf0wCAUWa2VUTWVGMdrcjWiU+7k9
fx4kAa8VAPfGR8/fdH2DW7N9AFAFLidSkUXFDw1/o3RSafCyMEC1CeVAXHGr7Ovtzbc+ytejLD4o
D4rCrPxgpJRpg0/XVNwbbOUUazS2/KA43R7tvWu4/KjZgQ16uoVgwnvs/ddCKhLiO3ZVj16QKUep
9t8KW/WxSIRYGOIKcCn771IUPLTKQxY9m/0lKj+J6MsYeQampcPvwPaM6FmNM8yA3bbs3MJ8Birn
JcXPOv5VV5e0x+s5cCcZEZ6jik/w9GtqH/LmRxlhTGrbmPl+71EXH52LY6Pp0qD9/a0pnoPhQTi/
ekfDsrSCdX2OpMh1lFfNeJGmN1k+kN1K/UvjoBkWnYzyP6e765Uv6OZ3lCRx3sAP97/ZDdpId7g9
m7PW0K8s+NpjLZxFv+mpxyE0lvqnJf5k2X8pLHnb1wkzLmN9UdSvhfNkt6Cg1H2GnLAEhttK7jA9
2d2e/1VuQ7AMcmxWMqY2Twlhcf4RRBBDSC4FgrClTdk6yhdU+I3f+IIH96UaBqjDp8odlAn9IQfa
t0N7FyPN279i5eTGryCtmBGDRO4IfM+n7K9dkMaDDaHL772mKnAfkC9RcR6N5if+ERSLwuQPjcBk
PyXGb8WOXFn5GY1U+7JdCxinxEVPu3Riekjqb/bwv0n54yjnxIbTIT21+k8JdEU+FY9xfj80xyi3
vuq5+mKkP62BDjLqGC6lu41bYR3AABMmN6XhwZO7ovsachhavZlonirgYGvhm0T11BUQdY56ZmT3
SPbvNKc0NoZdtXS191YdmNDZDw6gwyIkV8oMmTNjGL1WZ5EwkC9Pw4QAZmL4zUmPQOWhP9wp34Tm
n5o0S17jVjMeRZ4Uz3He6Y9N2/rYmBbpPz/YlGZwCkRzFFzzChyZx7ERJlEgezWitDkC1ke9y2yM
PvJdOYPRbm+n9UWJwwt3CaU/zZlRoNe7SbbTQB5FzmjI3h7Hos0gwQ5bgIhVg5TJ5pXm6p9lNBE9
XhwdC4quqhQq1PZUuvO5kZs74My7JHnt0pQ9iGNxKRluoEgB3sogNCflV+Rnv8280HZZVb+iN3qq
4sTtBnj32mRVG5HL+iqf2XW86tQtSJyW2aCI+ONmROKgKIwemS9NejMcSbg+bkavtFm0/27P+/ot
5C9k6pEzBY0MtPt63nHWKU3K47KnSrCzGyesj12QDwfN3IqdPzhfMPV5qAyaiTPF5XqkKdWnUAqA
LlhInu0DAbQR6m+78zH+DsIThTX/d2+0n29/37oKwooTc4AkAnANCGye8L+uKS3NwReFyeT1MMS/
pAAV72l/5ejtK6OXUdT2wqzscbwhx9cl6XfeSOhXiRGHcC0ATkGed+pgpd6ZsOB3WNt2GEb18Y/b
P3MdsNq8p9wE1EJmbP8iThCYe0RjbaLfofk55K5aecnK2nwq9Em4vTCig9a1Wx3QD9aeIggoZLDX
ZDNLtECGnFvl9worQsY8DYpNxRs7COAA3cYuW+EEOXewzUFBQr8hfVqKOY7SCFTLdsCtqLilK51s
PifV9Dkp4gnUpdPof8YanS6nSF7oAuxMHDK/F44xnHS0Fb9XQ/ymBV117BpN++cIDW6KSS7Hz6Na
saSRqUlahfVQVB7tjQB9JEPaFUORblxvH23Dudv3/rbM67zYhklZAJ4xysoT9QSyKAnHexsRv50C
ffCx0ST9GA3lQVYbcSQQMffC6pEDzyoPvQjtADArO+at/B3q2eQmswHLGA+bHkPzU3Md2KGCRe5O
x5CZoC53fVbspuXNN9vca9pvAtGvi+pX1UVPjP5blgGbyQIHIqQ/Gg8TXjzPDeYrBzktwm+t3F/6
9J9tJ7VZNg98A1UFumhk99e/x2pU5MKNqvBCqGmfdaMvniY7+pZiWI9xdmS9diPYfUnYD1IVJp5t
huZPFc1Q3Af7r5Go6JuUcvLvT9Us6gMskZ4J+fnyqWobvG/amq5qEoTFm6jz8Nhl8XS4fSOsH0Ra
Izy/YNLRfgDzef3tLTjupgRq71l2Gj60k0D51xztjd0/b7vlimP+CliACgDyIYt7J0lAOshlXkLG
Jx+CUFkeStuY9qYUArQfon9skswLyljUogkcNcCs1x/VG3YxDYWae1iLNfdyKxMA9tZGL3F9rXHP
0OglbpmdWJZHTW3kgMzbLBDqCALI5fVLPijJbwcVxttLtJKO43MoO81tLJ7sWfrs+nNUZQqtRHJq
j4cMIY9W8c+qFZ3MqB5POboQ/ysq9SyaZvzRDaNwgbq2bqtqMWrR2ltkZVsaZSvM7PyD5uLUHN4g
BmUvwpuiAYcRYSrr1WF/bnVjZ0cFUl3YC/sQmtNYdvO0115DDvI+d+SD3PTOfpLb9iuuizP7U3dy
GvZ5v3NCtGscFHgf+G/tXZw23SHqEcXlbTS6H3YatTvkJce3rnHkuzoXlSsnTTXtQk0AoUtS7dft
yZ7Dg6udSjeH8ISQjXyDPvHiLijaYULxc5Q9uQbCooeTyGbz5kuroBWSpra460BkvuVKIe6ELE3u
7eHXa02LFMk0muX6TH5bFuXsJKycKUoULxnS+M23nXMRTcPZT7QjaEsQ713tn5D8+pEVUewaeWfu
LSwd1GlooM302UYjcLXJ+Tkza4lWO3YEKyebQDEbmkup4tHATy6JGoQPIxTAn2Xqb+Wbq5toHoqe
I8Q79hcSONe73G/DZjScXKG6kE/PkmHV7qDSJ789wavwkFFsPFqpycCWgE1yPQr0giRE4l72ZoKw
m6hNetZypUdzbBw8jlb1WhpGdygRXd94m1c8ARpBFHXJYKmrQRVYlq4BjJed7TS1h50zrnJpXH+T
cArZD2mv3peNMp6t0PiayYARozwAP4nXnze2of06WhjK0lDusA8J/NcEwfFz0eH1m1flD3Drz2Tp
8g7pyuYyOkPqSWHNO05Z5j89mTkniCSq5wLprKM24MnaF9KxACWxTzJD+k7bRD2OnbNlPLKKNflc
qrAQVvmHZskiEE9y4XQ4XtN5LCukUalf7a0Js89oVDAL0JwWbSsr3ioazVf79fll1LlFA5wQZ6CV
laY12XHa6bVX19UJZIdVfzGoAEpFB0z60BJbl3rsqvkprd7Qxtn1/aWBkCFl34IIfHj6EtT1fr5m
C12n1vni94hGqMWsgXaWIqysnJ9Frx7jJton+VMTSrggHJFwDlu6H0p6LnwNH0vEdkTj2np8CFSm
P0T78BHeeRAbrtTk+7Drj5EVHWHjna2kP8DF3aOIlwJRCCtkP7PwPOjZoY6S/RwoJggjJvxnvnGI
h3OjB4A+gayAMbYPmlEdMxszbP4d9DIW0PZRT8Tel+5AcJ8SS3Hj4JfMrxn0U6uqp9ofTyk1EkSk
qi6MeBihx98+Y+v0lwIH/TGLvHKuGy9b0plZy/SqKtnz22lXSBPmu3gMot/mPEjaGHgjs3UaiMX2
qplU8F/qCRHKuLyMpvWfpJX5XWJk1t6nReFiVh0cJFgH+7qytUfSty1h4ZXuBYhypL8odbFnuPqX
ZhtObPuKlKiUmIwmP2eFKB9QalUoGvbSvT4FylMoJ2IXAutWels/yFXjH+pEU+7xvf4OxMHLLFrk
s6BM6U5x1B99zcmetXTaennXdyQYA1r8lHnpOtCHvL69zElvtHoEL1VQLdiP6RAcR9UqX26v30ej
zMQFmjUEnrSur0dxCtnoIAe20P1s7MTyPt2bMiptt0f54KkjmgG1hjzSXBJbBoVVm4W+rNXtM1ZI
1oVO2HcVP4Rdlap/BhlOn6an2D52J+pyblzViNhY0YRzdxCLe+ZX2YhR140DklMQArSUSZ/gZy+i
mjytjCqQ4uK5cjLN1fK49+wM5e5MBMZRlOFPDIq7Qw/Iz81yQi8J+WVXxM3r7XlZz/4M43gve0IR
hwh6PfuGCIYI75fseXKsn46OO3MRyPnGM7gaRAcOjwMGUk70mFdNksypAww/IsmbEN58gJNI9a8e
8o3beBVMzaMgbcjmh6REAnD9KZFgm2rKKHmSnk+HJumKQ2vm3dkpwEHYdhgdW9Gbd9JoWycwgtJG
hL5CMQGKBP3MJTTXPOCbLzaypk6ZFhm98WT0AkF23Fl3yoBjTZmHwZ7MU4elRZ1w5wgq+PaIgppI
/zc6nbYTcfKs1ciV1Wo8uojifI26DiBRIHW4K1aW+jw4kXW2aTvfx3XX70bs3g+3N8LqASX7g9eF
uBe+M7MW8PXs5UOaNk1jxF6clsqe6lMGpyqiYNQ3p0oRd6Zo5a0zuXo+EZ3hrZ71ZFkyVu56zEof
KqaRFk+Kk5LbYGny3EfIh1hDrv+2hCbuhpzatDJNxiOeGNhc+mZxV0/CPo1IPLq3Z2AVfVKb5Drm
xxAV0j9eVDMcdPb9QkwFfAsbxxVDaF9LRIX/k0ZJ3zj96wNB4wzaPGxo3pJVhhoOhu7HEnCFUsri
o9XNcCWkFDdGWUWfzBqbEibKvKq0Va6nt4XjMFIriDzfarNjFGKDGiNhdkTqPPhSpr34Gud+eKxo
e22MvL7dEAXDNxTnLbiOcxZ5PXQ89L7emk3htX1j7IdQbh9xYYjwIIyOuT7ExwBu565KwvzOwueg
Q7DRjTK9+3V7SddXwixwxIMLgIYi/BIt5lu9Tq+mTj3DACeCrEhzagzLVaKxfymicUQKnQZPrvfI
LPu1ujEL6yNFUoVMPgDKd6GPRUzaqzhFTHKfetBrwl0Gaeqkt0a35wR+irrYPmRKtOWrtq7JAX7g
/rFlshpqLMuKNJKoE0JftvrEw6UfCFCLA5Feke6bWA++B5KcnkN5guSfI3u6o+wT7vKhRZI9MOPH
rIhVN2+mguajJv8wipZDHxexdq8lsvOv521mVyOLAcOahivQ8us9Ek1ZZxfDID/pkvqZLnlHxUlH
v8fvNp6f1TqAzyAJAt5CmRZe93wa/6qWSyl4iSJnoEnyrDT9bmE9meXIT1RV/MVP/a1e8vz3XWUF
83h0HuYC1KzAv9j8U6VnFa1++Qn6abMLrUG4ZpAkG1+1uq7mUZCNJteh/Ez19fqrsjjxEYzr5SdJ
StHCxh/uTuXG3lFmnzYqXOvgibF06CzvfDYuksXVWAxCSdOplp9CU33VZmAtBi+xq4OI+qO3Q3fq
avnRL9RXYdY7Fax9uYurwDkFKd3SbLD/d/tYvytVL2dYB+dASEFzgdDx+tu11q7E4JTykx0U4z4z
Q/+AHEh0UXKt3SWy75wiOYzPky9H/xUm7pg7eMnhD0edNNTbm9Q5YKpVn6rAanY4j2dHn1bFybST
8oza5P8GMwnPwCelkxwbf/w4LvZlpY5cU5J2b/Rx+iSmPPxZmv74rUK//ZzkqnHfCt30yqxRXO5z
LFj1rnzgIXPelKzddNiZ7+7rGaCJCTiHeAMWm7LUlrGsPIpatYBhqLTm3uyhj/ed8hJHquvkvbFn
THNf9xXafZoduGUllRsBw7pXTlkBvyaiLpBBc7n1ehF804rUIIMPombSRTOkh1YL6kNZWcN9il7f
pQ6Tn/3URfeZjI4gJpMF3INIw28jTsVDkjChWjApJ9xpu//MJtH3fl0dtCGBgh8VwbkiyDlFPNmH
kujn0CuD/FDbaXEphda4soT8vjuNsCqnUTMfM1/oOztPpQdFU0o8FzPuegvdJpE93959H1yxiINQ
J581fRBuX94n5SAVUVvGsGxGTTrqqNH7plYjtiGUkutSNO1DKjnVvoqnc9JPr02Z7BMN+1u5q427
NKIHSxDY+K/0P509RQ2vtXtt43ZdX3r8SHggpFXEGDwE16tjB+CoKruWwIrr5aUeQ2QTE9hLkQ1G
RVTRsKs7Td548dY3H5Vamk6UvBwevqX6XoQdUTFzMrwyCKZXdMOqRzmMtlp8821ztfdnApIGJnPW
BEEEbfGuouFc8hGIKMjsf3XU+0M+9PGh6aMSQOmmD8H69qOogEgXYRT1fSAN81f/9X7YJjetkYyK
F8UFGt9FbVITaYf6W97r0qH0K9wJNPE01op6F2mh4cY52vGqNNR7NUqGV2BvW6HdanXnn4SgF7EF
FxsNleuflNXogFgjajpI0H3jn9RN0iL9nebAVAJdFp9Hf0uMfbW270OCaEfAhzznXUP3r1nAJHow
x9xXvFEYgdsgfbqPhrz/1xIwSkj0LGehV5pEFMWvP0yWka6OaYh6eqUER3tK7G8t8u3nVMq119vn
eBUcEpkxDJ0oJhC22OKEREUfIT2MlJ5cxe2TiO9bp8IM0HGkxEVgSJNdWuwHFcX3C0ThjcHXCBmM
vt4FJKkG0W5ZYiKmGE8zYTap1yOBd0J+0T/HhlVRkFAUyJtYXMmHvpTfZDssDl2dKDgV5N0hpSi+
K3rDd4PAHDeu9HXYPv8oYMfMy0wrXPLW7biTeNjD1BOaXt9R1Jb3eZ47pziojF1M0+iuk9VPoTG4
sRyh3CTis68mW2XVNRaMn0F1ZJa4IY0gkbjeBBqQSkx++sTLSuVxlEXwiN6mdiDKBsiklPk+gdOx
d1o53g8ZBt9JnG0EV+vzRVRB6kDyQDVhZZWRTkHM09LBE2/1V12XgrsmQjlLCotmj57XIdHKrSP9
wVeD0wIgDUdHxihHnwO+vw5YgmRnU6d54o1FViHFWjg/qlDCka6JKV32tgy8g8pBRMWMTVqXh3pw
KBLcPhTrU379IxaRXkqNKK6qNvGkWEjH0pSiQ5JHwed/HgWCPz0eGrQQ8ZfwsLRxFClOo9BT+xCM
naxI+z6DxHR7lHdG6vVDQRmGliHUbYQAqblez6gYZb1sxiz0Aqff85hjtfUl0cQertJxML456nNk
XBrti95nrhXpO0C0Oydp96OE3XD7ZPkjmswCr0J514if6hQ/adnF0P+0gY5p/KsafvYHnCVioJdt
79o1UJMyOROZH+2s/wwR6sEOui9F9SPHJ+1QFb9QPP739YIEyBsItoGHYMlMhvTTBq1QAw9flXs7
lVT8IurNiGfOWJYTaQMiRE5wJgks4210ZgcilDL0YsTrz4UxWq4PS+88OvkxlKzggE1H5fZ25LgW
WLpzlqjKDtxFvbGiH+zOmfUFvhnsLMnc4nWoEfZwWjRGvL6LNJobGA7Kc4X09r5ZH364Zeyb+QZA
snZ5Cxat0wXCygIvm6q3Xp6c17K2mjeJiwonFGGR4rCBP/3zoITToFSI6wFvLQP6sAZEFdrIC01y
ndxNmEXcAyzHg8UfjkksdXsi0S230/WHkhIzkaSqWGpDcL8+H7U+hHSFmwxlFfCBhhkZX2R7avZ2
Nih7tlFwL8o0Od3+0HcrjuvNxKiAkwCagJhDqeJ6VCelj1aOVeY1jjflvquEeBwaCapj6S6HYTD1
xxaedvY2gMGV+7dEIpvTD35/V/jnglqVGT817R3iLTvLfunED710XHMcz/F4VjQcaqB/wc1K86PW
h7tIe1XSRy18shzKwIFRv5iTchxlMOt1gs5jvRM8q45Ij36TnmrkMjul2TdIZlp1/DMF+HwYEzCz
dgVgMWxwDOqr/nx7SuZM6e8ZoSRBhQ7HWWtG3gCQvJ4Ra+Jsy73oP2U8DudSxhutxBDyLOWyRm8O
HYXG6qxD2upbV+R71HY1NHq3gJEI2mdPB0oJ10PbThpOPErJJ8Qy1V2DCO1rmxjPldoEd3i40EIL
mGvfTv2DFnG8zbbXz1EDkjw1RySzulTFmdcUlxzQgJvFqXMsuTItDFxfpxTrrcH/cnuyVv0+5CXI
/O1ZepBdtLJ7HIYgDvXKlF5Ivc8IqRSXHLiUV4RJfZAKozpLbb1PDLnYSz0BzDjI9sHXJeU5soVz
HhpcjltK6uaoYjneKdrraHfVvsmD+DlVI3Vju69QgjNiB1I+BiXcoDQ/FoesBKeXp22lvYyTeM0a
rIEySYViAGHzGyjzH5LfokaGmIErq37+GEy2sStNp3VRIfaPJXZVLtZKnTt7yrzcnsrldQp0j+7e
nMrOLA6qxdeLH+eTlDv5oL74eRAeIlOq920Q+hvVow9HgSaDzRlcfDq116MMRRJm/TRbaoyiOGLD
x9Ery+Zu41s0/pq/dzKFNsBXwLu19+xh+TZ0qZIoTSIZL6GlkJXZ5pcEk4QsrFN3sCx62rb8E6WA
Cz2h320f7PMOY/TYKA1Xj6M/5izgMdbtIeui4jD+H2fntWM3kqXrVynUPXvoDTDdF+R2acWUS1Xd
ECopxaD39unnY1bPHG3ujeRRo1FACyllkMGIFSvW+s2IIrBjt/W+yMbk5OSOcosSy3ONxY/biQ9C
RAIdZftTbMjjrtfy4pYCvEnY4GqE7ErlqaEi9rluVfdOkBknIcrcU2YpOVC1ZUQ5s5D1bJGEw8Ta
yytd/2gnZsqjWNU+lu1040i72OfMDlNDq4GoS4L6eh35KbmMymF2WjwEn0iC9sYBMXhv8vqbaE/9
/270igexg/v3rvyzfYk+BBtn27KOVp9mgd2D6FnqlFwfz1cAKsytKupWfQIJeoLeqdfWztSPCveI
txfBBYvs9TWBY6BWBUMdCPj5SPgy2hlhQX0q7+2jeUwex0N5oxygYLvhXnHlQ+Zpx/Jzv7eejKN1
K+/yY7gTrnR4+znWB+v6MdTzxxjNrot6uVKfkBB2DXTiUuNPrTzWqgncdGvh87vOJnfh7VpLUkbK
gs7I6pV1bSmzCKTYRiU3Hiw7/NzkjrNxLV/vYTJ1BgFUTb2PE3stikumVdVBmoGqjrBaLKI42gNv
jTZeZTn5z18FmN+SYsI5xDPCXEUKYxDovM5l/s7sQqydIWGjFV2EC2U/2KGk8Sc9g8yvANN5UjJv
LZ7Ld1xAhn+Xeah3r6l8VI0nCKqMXsmJCa1yKpar15ar5WoUUGAL/ABz3qXvTm1vCWM/bcQspSSU
oUjxjtJu1rkz+N9Tyk17I7S/amb8NJd/j0NxHIEQimTs+fNxrBrdDEB/GcqNAJPS1u6OQ1E+qbnx
XZ4NBclKM5pcMaEkBcku2E2D2T8YZVTucVoyTwgZNrtKEYMr90q0T+x2h74gSM9BEwddTo/cCg9Z
HO1kzJc9J7Q+KlbyEMuJs3Oq9jBp1OALRzI2rjurTOnvt6JpRINrQW2vtRUmKOVBm/NWlRM+TTq1
4JpvZcASdZH5iVw9RMSyVGT71zb067g67SOiOOkWvdvz2XTscOwqp87ehdT2PjnlkN8GXfZiplng
DtJIIy3qNjbDlYUCXAX4MtU2XncNZ0h0DpOhitJ3raWLUzDNtpdq8KZeI9V/ndmnNf/6b/78rSgn
OruiXf3xX+/Kl/xDW7+8tA9fy/9e/un//dV/nf+Rf/nv37z72n49+8M+h1g6PXUv9fT+pcF16HXM
8KVY/ub/7w9/e3n9LR+n8uWfv38rurxdfhuCZPnv//7Rzfd//r4QnP7r51//7589fs34Zx+KtMiK
/LebJv2af2/W//Dla9P+83fSkH8sdHTgr9yA0AD+/bfh5fUHhvEPYEiA+SCssEMXzcO8qFvxz98l
4x9Qx5YuMqAdRSGh+f23puhef6So/9CoJC4/srjbIGLz+/8+oP/3rvx70pmPf//5t7zL/CLK24an
WZbT/9u81ES4ey7aVa/UfDL01YGppq1ep1YWQXCeqhMhKz+ZtTLtZCeNPxQywk6ZgyNSl+fJvh5G
3cM/tvDzMY+/zHHw8tP0XXua87D899MsjQRUTci74f2eL35QoGOrO33soz9hfQn0QgF9ZozpR61I
g5dhSpth18fZg6GPknARbgmfUJdXv5tdABiyCZLYcAMg+Z/qUiPkjePQjW5M/aB2Sx31FuAssQD4
mObDt7cf/fWqvp5I0CwLrmzp1DjLq/0UbbWk6sxEnSI/RSGEYmY/lB/rvqgaL0otybcnUdpuNZXO
DQIU/XuETDlutND8C+th9VEeFfVTX9rjR2NECsPlG9YvYBaCozSawdOkOskPNeijbwbQ7U9Tk5Qf
EnV8L4te+vz2i5wHg78/AS2VZaWiR8gxf/4eimhrWRd15JvqEN/YoR6DwTSUjSi3/JbVbFFdWQ4n
EJWLfOT5KEuvJapapDnIoZJdryuDV5Kq39VxJDYCOdvocihyQTpclJxJS8+H6hPcEm2TF5IinJl7
A6mmQH1oJNwya8f49PbsXXsvUl4yYG4fBNPVmWt3CRXCelHksVv9LixwfjX0ovBHzcx+SUzj9UOB
6UGekGMCoeo1jVnVqSTMVPv8OBfRYdDxf52nTbWEK8sB3S9qNlh3KXyt1QtNmSFHoynHfhpm8YG/
Ue9RHNM2vtHlKAQzbttLwgJeda14g9wQyrWzgmS2gQdw1VXdIbDjLZTMqu69TBl1fpow8HHxXaDe
dr4U2lGPIqTFWQqzSUKuZsgUxVgYRKPsWmHGBFbI51mTPe7nsZjgmRXjhmnIeVrx9yMgmQAMjeoL
R/zqEWIjjy0TxJ0/CPVHV8b1UcNb6SgE9vGQFTuv7+uIEoG1teMutwHSdMwyKo5LSrNuLSpJBhJM
tfmQsvwZLIxOCcX6NLf9VyWAi/v2Nrg2GFc/aj0KsN4LgGKhpN3i+opG1FQ+y5WjeYmYDoYivcgD
puhvD3ZtSjk+UW0G5Yxq16qw1MfIFzd6GfttnSr7um+N/ZyjoF7ZpdhpgDdQcdYXTs22Jsf57ev1
a5IiEllIENEUXq/bXnSU34Mm9e3xT+CSDzry0ANC7XaMsHkmfYzTnPt54OGvt8Pvfp/NH8QUf61h
CowTIIXE2iXd97en4zIE0YeAA0JqsTQc1zvW7CuhGsUsfCeVos9T0fW7OgimQ2wE9fHtoVZdvOX9
qehxVONrADn5Am4baK1qF52Il+Mt2eVA2oHIRPNhcJTIa1AEOFmjFP8hDwEOPBmA8rgOmkOpF1s3
qss1sPgBLet7Kfug+nS+sweaAnbQx7EvhJKcSkyv90krjxgAysIL5Fw/GBEWiqq1ieW8XOqMvPBA
FoAQ+NJVgMw0BcuQkdU3CmfCICPSdxFY4L2D3ui7PIrlrTlfcqDzoxNX0gU3C8uUeLYeMLSLPGjl
AFWrQCjfBzs133P9se/RVopjD34azAqIF3nsJbhc3uAncqjlRGy17659e3LUpXXO8U+rfnWulhOK
tHqbxT524s6d1jYOpsyK6pZdoxLFkvymC+r2Qzzi5zEY5rgfNS5/eZLMGzOyIiAtq3Dp3nK405cg
oq5LMV2pTC1uuq0fRZAXXVEgXu4WsVp0+65XFh10KUs7b3CK8E6S6r059XblVjW3VK/Qs6nxqkzq
fT1I82CPlH7SuHlHI8AtQlMtT3YzmhgBNVrkuCi+2fd1m6t/FLkQu3AKHdvNxrz9ArR2fA+tz+5w
Qqnz+2pUJLxqlfp9lpoBzqldQxUbFFn9gwt/t9VguVyG5M3LduR/CwFs9TUipw31TCSNjxmw6jW0
eBfP78DD58DB8zXagjRcnthL72hxBIZYTCK3qgUF1MRksxgbv9Ir4G9yiictqp2HtwPMZSxjFGIY
TdXFh2Mdy5SuBNgoK7xVp/wwBclHUbXVPoG2srGIVmXL10XEGsbPjKITzaL1+ThFKVQeITU+Ofxp
hMBljn9NSg/csfBs1dzFufol6WVPCdKTYv/RStCbWD8GhnpUvA/CzJ8MuTo6Wfe9AdSdcGn6D+aC
SgQVfoBN5OfnIU5giWj2WtH6ZpZF+67mZrN4BSHjM0e7t4e68nEp01M2QqoPSZF1nsQHiTk3mtZP
KD/s0zHP9zY2pP/BKLgtcI+FAwC0b3Vu21NLAaGMOj8LhIlWDdbVJUTwjQ97eTIsPnFLi3VhSlyo
fbUkDA40ws4HJe4gmwVFkaqecjvHw4xxVRju51nLvHkwt86ka7O4XOGXEjEn0pr4aVoVJOtJ63z4
NFS8DbnF4jjdisNXtgg4CpyF2IkLvWZ9/uRKbThjXeNJ00+eU8USTiWm7I6GkW98sBWS6HWPUJyF
RrSIci9qD+dLUMsaG/7bWPtxMaE5ngcw2LRWPs6szH2ilLUX0K/G2FKMnhQvUteRWu2HsNI+pBUa
+mZvjZ/Uod2Sv74yByCswB6S8iDotG4tTinwJlZqSwZooL1C98MVZTq5CWIGG5ntqsn2OgdcVWDf
LDKGMF5XgbYt9TCVa4O9AVjlszTVCXDMEG9JuFzDURT5SL4x50SHXqb2aQzDlKEiFtPzDPshjHcm
9pDNYbLz56iTVDpwTpHl+1/ewKQG1GKX2g7V69XWyqYQwGJdsLUsI3AhApY3xhh1GzykFVzx77n4
eZjVerCsUs0oUnS+Ugv7YExaiLGOVB9M6uswNdX2JhwsxS+R4HlnyUFI0XSgxd4kkhcr4ehZCABs
vPlK9PP1mcBpc2SwJ5bMYBUm83bCw1wxBr8spPI+zhp0hurS6nYI2AzfTCUyKpyG8yb2pEqyTbpk
ee1TcwLq1PTwkqB0yoXqDUWmR6cIJaT+GKQ6rjOtCV8eAnXXHIQhqYNr5KmSeFRgSt8sSMg24v0r
D+o80eN4ha+3CBlxxVhrVdv5PFJjdqArVhqWXaKOD/2Ej1I+mLZrZbB7MzN+QQcB8bWm6W+D9nZI
juCDVDdOUXCbcnTz587CABQxDFejC70rAEN/LDK1/z7kmb2ri9zwRGMi1GUYP0Tb6b6t9+GBtot6
nwdjfjPEg3O0I9veDaJpbiQV2YPRikGoO/Xwy6c94RIqCc1rlfNt3bAoZavjei4Pviw1MIZbp37G
XwhXOfg8G02Ly9iMwTpzuhBCzKVXfh7JkK7vdXO2Bl+qMU4WTYrbb6+cfnUXMgg1dShB/GetdyGE
37YGHD761PDQb5WE5S0spo2ItASc82VCJQ09QeIR1eCLrtzUcnKSM4y+MOMvli0dzHK6bYt4dsHh
9BuL8jLSMhhJH/c92GvoMp7PWzDoRpIVwUiWVKduNffTAVkMqqtSlW7s5NdIun4xThsqqstotNrP
x3KiKUYrJ5n8OjRKGj9oVFRRoh7UKlV3fS5Vt86UNF+VyERpms9n3tmDPeau0RQNvWeU/lsvimvN
obASZioY/WT4EQPgqzcm5cpiggm1mLeQxwCtWh0JQ4MwG1jj0demAce8zhGeWYfZxihXoi21Bq7b
sAGWytG6ZlohvmVlCvNR1WarYjWfDhXiCHqdu01ct9+sOhbPOD2bnRuXTg+Rqmygfuf5X1WCOrkX
5ar8UFY6NNC31/mVFUjhDyMIalocwOtKpAHlttaicvaHOVK+2jHe7BIFGdjjQKjIHreqS1eunghO
/DTg6vIh7DAOmqyafUri8s00O+mx1lU0/1IzvJ0iWgNq1OUnyWqM97x1eWhTdEZMOTc3Ita1Lw//
anFZJJZQ7zpfoiK0TJCC4+wXRteeLGVCzSTqtub3St2S92UDLAof8CuN1TBpBKTLHIyZMpOtHXvK
zjs91MO7JKntkyR6fa9ag3ysi0S5jQ2p/BjUypaa9nKWr3YjpTVSH2rBMFdl7fxVpbK28ynpZn9i
x7rOkE0PRR5yL47L5ESjaPLol0573uNbXfdblOdrEw1uCNiYCXDtIutSqKu3MWxCX53TLwgpFAcz
0bWNiPOaK6/f8edRVvM84WmSqwP4LRBn6QOULkc5KGpTxjtHadtFm5gyShqkHZoPWqP4fVir1Biw
Vj/O2J44rkaN7WMIwch2J7iTmA33dbujUA96VcrV+psNWKNDG6NS5PtZmlXTpYMc3yNVrzleVYqw
2r29Ny+j6KJkhBIE9zjuCciTnX83wxJjrhiS5td2Uh2CqJSOqBRmvtBRadzZQznRR5dp57raqBZP
TlPKz1NSyL1bVnaQHOCRzkcrcqwfQVJL8gHNI+kDKFHl89sPuv7CsKCBlbx6IBpE+7VYexTZ5jTH
ReOjWWGQHmrzcXCaLSvYy1Gg5y6cIZXxUMxcRY7BzBKtbevO1+r4fV8NCNe2ExZ5vxgRqYpx5VsQ
/ewVFI9Ww2R1m9lVXQ8+xtHWfcgF00W43fkkRbl1I5lT92Fj8pas9ueVi6I1WQxdU7JeOhtra7QS
QJpGFiP7QaVZ39okTQK3UnCEc7us70MvjS1IcQUZb+/xO9QW7WrNiN2IPPx7oyW0A+omrANgliJ6
tqquUXZ6nDsD5N1GSQGPdADKM7KZzLNaYcJcj1KO/cqM/mz418jqa6iu41jVNX/VEGoemq607sQg
SbiUCENGlHDu5dAz84C6WaQAGvHKokZxPm6iloanmjS4ANRG72ddWY87MeiTjWab40ReayzGtcLQ
yodIsuvEjeOx/Pb2FK5kmYmrXNSBjqERsAAUud+db5SuU+Qkz5vOdyIFv22urvPJgQvxqFffJKFJ
nwyIGn/Memze2FhNubLZpcWOvkRceJkeO7cykrvfc4VunJvMHZZdgFY0xDCTQnqeektp8BG15FtR
T015D6V9vokCRcju3OrtX0LYJao+VourCi54MfmLI3y5NuuPIrVpI4QpwgXdXCcyhIG21LB51YzR
BUrc3mYdtqauZgJacZF7iFjUWE/i3aj1+ueuCwtYuw0c0ywx8EkpHTxj92asDg9irrTCE8XUfC7n
WJm9oqZq4VFitxKvybuudAe7M57o+JXOHmy3uEWjWK9AMwfzfh5wIXUxZZlbT2+ter6ThjhVb9Ve
bz8hUE2ppe+azvbCuorFnW1mwYMUzv1TUdiz5aYhal/OADdcFp1Su3kayLI3WRXqxcISg+0leON2
R0MduDqWVVjc5GpffIySBMfrcRjtxMucEhHFLMwNxR318pjl2SRONJ9q4dZ5UH9WcepANLlAn8DN
Zu0LRMhxXoJzbW8UmtahZVk/kLuozHF/gZG4pM4/AQCaKYvUrlQ7X0aOYK/kWr0v6UL+YsbBKJSx
aMRynzBpuyxP8dMoZZoZapHnJMW6jaw2L3Pj1HO1dbNfToXzeLIMgwAgVR5S17V8YlBA1w+kbvLT
pilPstnO+0Sq0OgQkXoMGstXUrY0XqLTwW6QrWucpNm4PS2H7foR2IZLq5K+CqXI8zcNqkpJw57r
7+yUmRfJ5XNRUH+Niby7sJc6vGeLP9+OASu+7WsMMIgCJPIksiR2qzGLtrc0ya5630Ki0nCRKoLm
njEH1O8lx/mRt2X/wwlNdkcMlv6xNnHlk4IyeG6KsYepUj6qgUGzsdO6fj8pEzQfewij3m1bdUvf
aV3ZXJbCosVM0OJGBprifIKavJfnuNN7f0QBAC5mGR0zZXA8NGERFlLCcjeWTst1yCq9t+dpfQt8
HZly/HJk0/R7xc3/tAghJdn2GJi9nzqcJKPUzAiRNZqrZ5v1tisvSWEPlhrSsriCrfsaDSKp/VhQ
E0C8SGhe4/T96NnR3OuupeXVH1GI6IKXT5X4ATAuqn79TdllC9JKg6J30cjWenR1ZWA5fiPk6iac
1OjJyJG910yC7NuTeiV+QL7ABEan+YCsz6qYVgRh0Eyo5fmOisU6J9GAcHkSbcSPi1sk345h6JOD
5H3tEZ+vmraqW0JpOPvB2I43tlD1u0XtziPitrejKmgoyFOyB0cNQgD6FZglqfWGLmj2Wa4qHkib
rbz72jNxe2QhLdHmkmad1kakFAnPZPd0NaxC/LAlChpVHBWnpGx/xFSu+qb0tAG36QnLwa9I6rc3
mZboB+HEv2Z/8hoFWNzo+y1fghC9igK5zhcftJzHobfiymOOESU6MyD0VVp+WjHu5m7aIrS//tZV
vFtSRZJgauzoh60iu2mkcamVE1cccD3HSO5eEnMad2aZYPE2S8ENPtLqgy6B865jCCgTxfidLlr7
iQuTdQShh6qTSKp7PTYm5G/C9g50kHTA7ty66ROz/TY50XCjIcvvjpio7dRe0W97Wf88zZrYC7LL
naOWissZK92pLS37fh4GPBZz7Ozymu0twwyy22QP7yBF92HSHvSo35LmvLLj6TwtDRsmw7i4sGSV
3CV8lNkPa2Peq1Q9dnaPTJ1TYg0tMgdGsFqFp0Ta1BQwL08ceMaLqxk6ljS+lp//FNaqNjPCBKlX
v2yr4UEBBwnaNCDHUuFQxKLekhG7suPJNRdFNjjQlHhXGacl5hlGVCz7IfJbO7kJij34gi07pCvB
2qGGTEsYxpeJAMD5W8GV0XG27xklsyyWr20AUcFwZIT8sREtLwozBBfUBrmeg3Vd6D6re08+w9wa
G6H4QcpZihaNqFCcC6vhNhzH/tlwBEEmGGbxvghHJfOq1LCqg5TocuWlRS39BzGVGSNVevUUx1H2
/N37QkhTJtmyX8/EVCRCyHArdasFd3HHXpD8MkURQAj64r6wChiFYccaNE7VT4w53o98hXJfzIb+
IDeUHl2toDBHwXTqdmpixBF0dl38ISV2FXpBV9FPAMsH2dAWzSOiJLA+LXNQHG9hg2/Byy/XHI8K
dwNsIsGN/tD5jMS9Q71qMqhdyBP9ubZmgwfdliTI5U6i8g3ADpYThAKyt/NRuMHbM0Loqm+ZhJFO
E+KxCDPnLlJbcaOnibFFTr46ICXY5ZQGALLeSpx44Tw1M1y7ABcUO4JsOcSKsg9Y7pgTpMHx7cP6
Ai6wfPLFNO9/B1ytLO7+Sl51murjYeeGVhTv0KO/jXTrPi4RAFOGwj51mRYdLaVCCiU27X1GbfZI
OSbZdV1Rvafake/CwVBuqWz/MSZ2vK/oDtzk5izBGd/YmpdRgOddzAMWCzZ0ZNfJomo2WjfzvErD
Pbu2Ucwf2jHxxlJ3NhKZq9/ip6FWYQ0JZBthXlP1HT1rdxQX5qOczgbSQZM4SFksb7zatSXNgYG6
NC1+dIJWrzY1YTcJPVP9UjOLm1aSuAqO3XR4+4svG+P8eH7d2XwBTBgQQlot6aCcFukXlRVmVKZX
BpXl52YS8//y3MsQdIY2mTnPbw96eRYi6MwWgmlIGgrO7Hwf5bLSO5mdaH47a6Y3tOkPuTTsjx0b
/KOi5YlL43L+GkSStfG2174hxgEaRP/XLtmqaqiZ6sQ2izV/hKgDp7CddjR650c9S+knT2q3Md61
2UULkQYKSC56KKsXNQQ5r4MRJJ1U+4Oa2MVumorhpshodepy2O0jy2if3p7cK1uCJcOdAsuihTS7
OqyqOeVk0NLZj6ZKRrG31pHJS9jNpj1s3KevLFEagcCOQRgx4LoeGET9iAtJPfuxVsnHXFgPgFnL
DfbrlfcB2QsLCwr3gi1efbNcG3VbspXZ7zrUxcjTxG5W6YUERR3+B0NBTqIPiAksYKnVlnOcTKkl
BJB9qbXVd3ajdJ+tSM3u2zgJf/0rgW5f2EkqCYy1fqsEyZUwVHPZz4bmMRBB/6Vs9OciiTT/7eVw
0WUhpC8EZUADCDjCvlmtwalolNKITNk3S3k+NoNTP2kik70qCOQD+1QcQrtS3DK1+4OBfPxtMyTS
zdsPceUb8gyoEeE9rIGrXE1srrTdlHGC+xjYloeoLzp3MGPtqFE9/fWwSbomc+GAy8zFenWCRWXY
miZwWb8nG7wDuhtTp6vljQh2gRlaZpX2GNdCBwgfidh5CCvQTsv6JeGYLLv8pkld6Y2apO6NPFBv
G1Tr7+Q2HG4xdteh/MUNhg+x/JjFofpOKjXlNKBRc4D5J3Zvz/SK3L/c8pYKBl5KJMaws9Z5sV3H
9gTJWvYnp4tPoTWIe2OI+1PUcBrDxjqCtopu0zR7Rnsuv7em0jiWI2VdHAqMZ2kC6t1yjgIAAdhd
DUayl/Iadn+eUCzaOFKvLQs+FnIVdHJoAK5qA3ZeJRNle9m3Wrs+SmWXve8tdFByI9ji/1w5cpZW
I/7oYGfouq+GUmc9MFMjVPy0bSPPoJXwMNZp/thiy+HBe1IWApbMkaC239/+ItdekiMA/yZEUYA3
r/IGLiWNiPtZgZ2BsIaI5j8bYzBOaaz0+7dHunJP4Yq5KETb8OcuJbHsoEUVa2pUH9HSx4LC/lEJ
s/Yvsx/zD6mWmli948Zo0Fb5UxkL9ZPRpNNJs6KNY+HKqUdg46orq0gFArg83xujiCL0enrVR01/
cONZf8wH29x11Ep2c0xvKkAk4+1Xf42XqzyGZjXHAyxutJXl5Zl+uuSWVi8lY2Bofqng8ANJQqT3
+gg/yqUbCeOaoHabRSZkNbuAmebaUW1Yh2JI82hx0En8vDJ+0C6sxU6lR7J3Jtl5Nh3J/EuSOoSc
hBUWCf8Kw6ZdZyX5jzge8NHM7KZMvKBvssStJUuL97Yl2bNrV476BX3Y6XEyxuE4T2gzP+hGI26t
iiKFyzKvvMTOMty2BwCc2hxXLYVno2x2URHos1dKQ38Hr6in+zQ3aK2WiKllu0kJ59KFckJnehSK
+U4L6IQ9KNakIKzC9ajAjUJCsNI0umb00ikYpVMLH/iIuVN+J0t5/g2ml2m6DfnVu4b8QHXhQxbH
eXSwhK5au3jWpEHGrjKY7dnrRNk/l3OUuZgUxt8Doy7Km7YLDYRZx9opEXgv6bC0ThEfrSAItxDg
1xY1iBxEzJbKCZZWq0g701cCuNtoPvCXd9ZcKvdNZM2f5nzsfugTFlMY4zk7ixbeH7kcSCO49bJ5
VOYiPb29xq5kO1x/gHFxXivgwFeH2KAnkqQGg+b3SG3d0BaEQohawPGXR1m2sAp3lcs3rjbnCzm3
GjWIpUDz0yqyD7bcx3tdhH/94iDoMoEQXvQ3HSBW67uFitKjVWit6be6kPeiEPOuhmqycRRfRD5G
QcJ6UVFGCQ/qzvmrTIiQUm5TLMRZgh8WR99jUlrKqeooArz9PhfRndYUG39hF5NmkyyejzQMoCba
KJH8woo1t0vL97gJtzSnVfm2z9EFlx0x7mwdmcdfHpjECqs4JBc5qdZgrpTuqpIMmuSjIKEsyqXN
yapLtFKqjOR+zr5LdoHHuqEkn94e+O+7/1nEA2O+QFbg/CFQQLg9f+cKWOcsaVHyZOOe7C9VHHFo
ijl96NC2nHexNku0e5W6f6CzF5+Mxij3qLMD6M0giuohutquiczqO711HIQvY+tzNHfVu15OEt1z
gqYoPlJNibAESaY8OCjhYDYHkp5iX+VzFnBFFFWzr5Gb9KwGN4LbylTVyrVK1Hp2RFcLlzqrRakV
wZjKk9IGuHidiP5Uz2VYuiEmSBAjnTDa9UkaPZmS0z+lGfvPm4o+9ykwOI91mKdfY4h3xO0GFwTo
blHnJ5KJwr945TFkw/Bi1rhAuWbbqC+KRWXTmAaqE+3g3IlC15sHgmisHBulmp5bYwg1zwG6EB6a
xgAASwIwfh87Q/ue1aH8A18JycTit1HRzgKw6WA6EMFXFlzmbiYjSlBjt6XmJcnSG4nARPQPA3g3
WmvE80lKkuF+ih39Q2vMEi8ZpeapGmZKhq45WfO+c5Jwj4a2AN0mjEns6lbrvvcI2te4yvbhPuxV
rT8gA5E3e3pR0WnxOgl3c9FRPLEruvBW3geHoFDzgxxKf3ZamjyjCJZlfBsYU69vFd9SzdP9pJ7i
Z92uFuHFQBix1/Wi+dLqDYZuDumWb3dzfNCdMrypnCT5I607TXb7stMehQFFxRUtwiHuCOA83Ng4
l7GB1UvVgYYQ35g6wPnqhWifm7mlRU98hGin4Je3Q7EtO06Jmmxkma+3i/OdAldzERo2UCUBI7Pa
KQgd67nZ2ckTYIyI6OCEX6H3TXi6SuWpcYboYOICepMUNNNFPKsnDR79PCfKndWY0cYd86IEAYOZ
6wnlFtqxcLeXifkpUemkarY7yh9PmokPBVf1wFX1QEMKdtBduWmzrfvfEmXP3x6IlAyhkaoojON1
qzFWBu5kVlM8FT0lJM2S5mOcwBBH87Z5N/f2dIday2L61iU7SQo+RVk6vc/MNn55O2JdHJ+LAR3q
fAvWk7N8LW0s2xLqfHmsPllhUNzZU9rfmWo2bXzsK6MsqhSkCQvtmj7E+fSGoq8rsxG6H1FQJecx
zB3YqGRj9V4dhQONUqnNWb3m5pa1PZP4TbpfZ3TsQdgINxwDe//2jF2eauZirMakcWtZvt75uxhi
7GekdXV/buBXCLqGUz7FxxzN1f3QFxaFVUrcZWA6v8jmBna5OM5S26FbCLV6XXKZRIS5RcPrqU7t
mQBOv4ZjpR+cwZluE3MY4MTS1bHmWdrIfq7sVYraC1ycuq5KprXaHo06GXZWZYYfZNPnKWnNj1a3
+FtohrhVEnFsi2q6IaQI9K8K53FU4hvHTI+tJDZSpMt9yoNQnOFohxN00a8zS9NMnc4w/Cbou3fG
zG3ZLXucG+MM2otXwp349PbnXpKU841KWRLyDaxASjVgYVaf2wnjMos0wwfCP3t2F2X3kTWGN9mU
Du+K2r6LyxTqbyxQYeTq8fbgl2k235yrMdALcgl456u8s8+ENWYRKSEMiNKX86g89eGEHRxu7qgs
TVnIpaV5Fnqjx8jQZ9UT8Jp0P6rxVmns2ub6+UlWS4BrON6tiWT4uUHeQCcWxuqgxzdvv/Br1D+f
btRm0ElexEDIrtZojxH4/YDgvunXciYBC4vT5ItmxtlXgzPgvVGCK/VahOSQ6i5b7QsJgtLsgjap
gd+rk2i9UgRD6IWWlKeHbmiy3DUBlX4hQwDSFqWT2WJe1xm4t0dNciIfNTpYjaYDwaCNpC+A21UJ
jlXSnVJFGRq0sgbp21iTxLz9plc+LWkxvV94ggwNmPJ8YVXFSG5V26Y/jbS7i0aSbpymdh5Zyd0B
UK/qDtMoXF3tv4VF+wlHgNlDil3+VfgoPYZX4shSXZWhs6+WWKMWQz8UlekDY6uf8tx5YTMP2Chm
9t2gogH19nsv62T9gQGW02SgNQjoSTt/7cKJY0T7B9OvshL6hGw194nU9i44sy1p95UnHVU3Xo3b
ziKBQVcW2vj5WMaCoSZaWb5eScZfgNW5qE/iSYlU551apOxYqZW+aJPUfOzTaXzQMNFtY0f6DsWK
FFnNQgPvwcBOdrKaBb4TOOFOTjVsH3Klnza06K5NDMrpS/ccrThoWOcPa6VyVHb2ZPqDFc7gFUN1
34AnhFDXqL/aACHPYc1xw3zF/6w3WWKWgxmVmuUnQzEfQ8dRjhJV1buqRd1RrVA3SuN+2EixLs9N
C+4CyQZ2t3BL1hXvPNXaObZE+GSIKjoBKmHkMDP3KY63u0nk9ELkONvTuN70pl5OxvM1RymYzI4G
MWEcuMv51DZmkBBHTfE0NOJJlTNjn/VVdcs1rtxFlaq74zzMbjIFzpPWx39oqCvs3171l+fW8gQY
GHFuU4BbmzkWeovnQ2GIpz5daN7w5r2yjjpXmZXs0AHr3Zjsq+ORWoMvJrz8D3vftRw5kiX7K/dx
7wPWoMVrRABISRJJXS8wSmit8fXrwZ69lwlyCauZ6V1r22k2i1XMJAGEOHGEH3dUNM6fOAERZzCl
ZujFKPm7itlkm6DKVNrXJviBZhTif34+vjiXIwzwAyIGnMmcyPb8eiHwvSmC7cgTDYirQa4ETCTx
thytnEwAVpI0jJsVQ/IVP4kwBblMtCFztAna+M6v2QGBDP15KfJkfxyvQUhRNKQKs1Q9BpMQdtTP
0/IGjYeA4CZya+BQ6ItUJmHlQy8EtOwgnYNxHQaiqNHotbOuvGXhEIhMn5rsMlbqfA048M3phluG
+wKIHywTaiHnt2xKE2pZShl74WQILI/CwAmSTH6Y0xCiPLkQMMhCS5tSqnG3pl9uE6UyAJZXhGvE
yeD7TWJlo5uJuYmkzrCnDvwjkl92ntHkESjfp8lG1/OVGDSJBbi90uyMxgTbNvCZO+CKJBALaJDs
QnD7++sN9SNgeGFYAMhZWlrZl4w6EZLYU5RnINdbyLVmBrXGMXLmUFtZbN8sbpRDgNYFjxzc4I+F
8SlYkwO9R1Igij1kR1pbEaHaHE7WMxihJ3fKwtuflzZfuouljasBpwueOB4SL5ZZiqR5Js1m5AGW
ZpIuLuJDIYYZDZKmWRnFrz4W4iOMn4UKGQ6BZVI1jND0JEPExgsUfwJkrtfdMRLXNDq/Hb5PV1mk
5dqhQwu/3MReF1vRBmd0RPJZMsBuDwAmCH2ffx6/by+H3D/3YTkB6mL8xHHoDbMXY8+YNPW66krI
1E5g2jdCAYrgQ7iWEP7GFCFproPVFXAb1NsWDkY6aGOO0CH2MhhcGz2ZLStKPXQHGd6hNnJO0Nhf
63z6bpHwejEw7B+Nc4uLGnDEO7QpxF6NZsG9WUsPIKLQbcNcVcL7bjhRMAADEmehQf/NuQlBBirv
ZaRWPdOfLKTfsl9yJT2babuNJPnh56n7Zj2iZoNwXUarNNAEi4gzbPpOk1JYdU0qSwdkfbpdZlPP
fr7KN24ajmROPIl4Gg6CvFyQud/4oajCkGsxmi2AuW/vczS5iGRIYKsIsBPaVoRLxlBFRi6zG4Q2
IH4flsB4KQqY4kCI/taN6DObZ0hNG/7caLY5xLPT9taMOCkfkpH8fNffzAMaMLBH0TzOOTUXpnxM
fG32BSR6+xrg/SxSO2eWoWQtW93oTGigXLned3OBTiG0e6BcCSlF7l59MnohaH5q6EMlsLAQC4VD
ExMQXcXOz0/1zVWACUcHN4cAwRXlT/3pKomPaapqKHiDjUhFKQy+2IRA6/cNOJhfURRE3xrSNBrf
TZ+uomeTpBadmnmWGDe7SCiwRXUrsQtxrmyzNle5+L6xCfxicBPQvY71sxi8bKwnNHEEuTdIqKdE
RsmdLgiXC/0ouibQAW4dFoOXjaq1UQsQpcWppT2VkL5lCPs19DkhTdtM6ejEvSId6s6sLtQZXMA/
j/43VgS6ZsguIcOCs2aJIB06M+PyR7kXQyx3b0KiYz/VVc7aNltbvt9MNGYZGT+UnJB9XAIyWlPN
4hkiMl5WxwarcwHFWB3qdD8/0JcmVzj86H4EjgC2/8NBOJ/pOPR5p1tSeKJYKoB9K9oOomPZw1z1
H7t5ZinEvXY9RJNs+DqFA6XO6ghSUOQ5NK1yyrk1HEMo3+qyiBzAnXIbhN2j089JtNX79FGOtRbk
iuX8EqD3jaoCdOJ/fobvRgpIA9Q4QfoGt2MRPGhdADpDgMS8eW5yoibTzBpUIFa29xcqET5SCI0Q
rvL+GuC3zkcqQF8esHlW6eWtmmA5xn3kllkJfjUB0E5o2Ctl9BwmaOBlldwqdzPU1aHboqr+EyoM
kteP8njry0F5nc+6/uznU9M4Ftr0vUKT/Rf0uck5koYdet/quJVKUI/8ppYaj7eBvkVam+eSP1gK
z59htiqlioqk9BS1SKkE/rKQzE1mPf7+jKC+x7mM0bmI+vP5ZSQwZYepb0UI1uqSqF2KuD4K16JG
/lsWfh9yySheohKCpKfI18UnI6VAVRCzlceeXpRgIi7KcRtrSk+V2Gpcax7ep9xwOr+tb5UxT1fA
Gl+7VDgO7SPvB76vr/LxUlKJMZrgcq9WegNdm9J4p4QgrUJLj+7GioR6TKmIMdXEIjwOYPq0S72H
NkCXxlQPaw0iDUqxQgL7zUEN28Q79dCkBNSOtTjzuqANwlBBktFQxuCpbrAXiAJ81eOk90JGhEpG
WVWczAAscGq0j6ta2agKWtgINpHo2xHe9ZwaEsKcMYrRAdJW4/sw8pbROPchJgwXRFyrPXxwFJ5P
JFDhyHSgCA24IthLzicy9rMxRT8nQrxGrU+Qe9Jv04AnBgOUEkCaBP7GgplyZ/lQyzKqLdCbpQv2
50igQ4TmHFppfpdAOrhTnwtflI4tHs6Rc67jk4xcsq3TuxgdeL5QCLQBiBvyPHonA1M/yckVVE7Q
QGOUQvMoRRleQ3OeOZCk6H07Ucf4Evohk8lKpRpK6LcC0MBaK56OWhcGGstDfUT7TWCCz76B7wd8
eSnojlJNMlorzCYKaFeDfIPNYmUMJASgaCsEHeTHYAkbF3kPOSMpCKA8XapVtM7Wc/1qoku3xN2B
vguhHG1j4wLEPmhFGYCjmLVZfylAlFIRyMvUN10rdwmVxXB4EmtDTSjAmJC8Lpskf/H9vnhs01kf
bLBJ5JvWBCEJTRpfk9EzGyhQ/hB68NfPI3T/dtGQgC6kwbVrKsF4gxDXNwANqbJc81polsjI2wbT
a4IWoYpOVoMqZwwmIR0EdyGwMV3TmO+TWqJw+rNBsb7YeL7VkN3mZL0QKFgubEVQtSgutNnTqwQo
H9gD0C9WRSmmRIrMFD2/swFlkW62clew0kHkCimp08vQE2AAc0jJHhW8sSQNBP3e5HH0b7S+9TtU
SOKA1nOhY3dMrdghcZ7Kv8p+9luKVrcB6rqpmNMUU3CKunrWbPQ7yo+R2YYZmeYavdkqdCJZPEnj
Xh7bGfqmYV3h0qmskAnYuidwjsx3hZhi41R9VSrMT8X0SgK9FEpD7ZSkdudHqU8LsLaXdjKW2bMK
+lKZFbLZymzAjtcA7Z4G9E6kJqIzoy+VxzHKm20LEAVUwQogplwt7qee1KqKvMOYtnJNgZgKoCY1
AWpVKL2lOWZX9hIR0MrQolV8AjuOEeaiDU3qjMVybKVUqcB+UAVa+OqXQREB0xhAZjZLJT3coQFP
gFcfK+G7OLfBPbgy42sp7EbkJWsd8kcl0vxUVYRJJCi3WPaQzYCQAbILwXNByeZ9gjbl3Mbppz6C
JtaHseyC4MmvArS9D2hKIvWANigyCYMmUEGo/GOIk724CNpEHnaxr4m9a06AhjlzXRTXP68x7mKe
WSGU7zgoBNaDA3DEpRuR6apgQAkRnnU6UK0sjZ0q157fRIWjgvHA8efpRSxKaaVq+M3SRt7VQJ0S
xRROxnxu/UDCXNWxPtSeHs69U2jQj5IKoP1+frrvroIWcZ5WBi8oej/Or2KAJCgGFw7qB36v7LCA
UIcs5zXU2derQI2AgzUB6UEiYekjNVDeCqAx1HvQ8ppopMgvaaGU7OdH+eKEc14lxPFIKJpAhy67
A/wW/C+B3HVeAVohhmAAHYyoEzhJVWcr0RY/ec7XBLKlgChhdpD3R/7sfNQGqSkz+GWjl4M9l2I7
zjZ6Ds29MaUGmmUADP/50b6izpEJ/nzBRRwUKwUwPd04erM6SraF7jlqTUFLlUQG0wMOIlcCnPNO
03AilmFcE6TUi5Xg75vx1UB4gUAHoANIKi8WpGoEcVOb1uhZSv5eWFpyzKdZwgEs/k0E5EwD5Exv
gq+65fjKCJrhi2K9IFw/H1+9jpNKq4XRG2WpcIVM7/c1evTsWh2mvWyZJq2CIT7lhV9vAtw05H9R
ixAqbe1Ovlm4vK8bbK+8gwGou/MbCaELOkUgNfV6f0ZEHSfShidIV1bud1fhWDsRoDvg3pb4QUh8
Tb3W56MnzkKwSwT5AVVpYyUc+mb6MJjA9aFciBzB0vkG4VRkzsggepY+pq4+F1lK2gaq34Uomqef
1+t318KuQOwIvVzkvBZLBeRvnQHqt8njvYUkEmTlMgvClxCB+Aoe52tmHmkTCLeiFQLwAk5jeT5D
euJnQhiokjcArooQSTRy0VHhweSkt6wuYtEAGXBktDM4jhmnyLsVBUk4RM3YFjTGiMlkNrTiqsLx
M5Cp86HIAK805nScwPG3fqbYwLvpz7Pva5dphCOM1uPwPs5F8gLb3U37bBDmLZpaccAZ46xGx9kf
8rU8Ercpiz0BfgMkYk2k9HAg8DH/FNaoY9ErwaRD8iZIa0cIIfo9IAFH/NK4BmN5cRTrUl9JA3w3
jyjA/oExQqZvsfyFvuuFKREmz5r6iRk92lRR6Ndt3+zXWg+/HrPI7QKZg+52QGgBlTl/PBQTtRGO
5OQ1KVDmYI4S4W8EoK8UZvwVPOKPqVjkBD5Ttgae+8aaQ2IaiW6Qs3FS54U1R0Fp1sIunT0NPjro
KVBuq3Ww5iWFiguPv0vRzI8pIPmxZDkqBRiy8yet9LTuDWMSPQvNJGiIqm6VTGm344BW55+34Veo
Am8Q4h018CQQSimL073L0MZZpqnmzcAr3PoWKuexZWIBVxUaiEgPRtZtIaDkT3I9BR+INVujzIIy
AWCmaoy7n2/nq5lDWh9xOc5ooBUwBucPrlZBD6Ng9B40qxI0r9YWtQb5t2ERIKTmbbdIyvAkg7Ew
CLlsRVUlV5pXq2HiDH2NZ5aBd5FaE5zgfSutBNffPJWJQF/jzg2o55Y1eVMO0qqLatVD8XDaFKZ4
l6ZgQPt56L4uUZ5dAnwKffgoIXzEQZ82f1c2tVjEje7ltZbvErRebLpACV0DukCuARqQy9+9HnxC
5FuBweYTteRK9psqnSd10j1k/iWaSSagtuIQ0z5IrU1bTWsIwK+7H60mwA8hSw0ebnw9XxpjFIA3
tw8Nz+jAgBUnqAgPZitsK0l+Bk/gyJrOitwwLd5+fs6v/V2wOZg+AOS4ditgrecX1sMWnBU1BhZ6
SsO7qlaGFwhpbWudcIsRbk4lStIsakz5GE4+MogKgl3UHFUbffjThRRqKbVi5bmBwwWSuDD3TJDT
QrvXUAm6UfMVg/w1vYT7BeYWBAowWKjbLsxkk0AQauwUw6tSIbd19KZQo2viR78A5Zc4oLhg+UPE
IHVlXWhTYjKjCSJbaksBPWe1zJIBIJifx9D8gtJQ0HUMIwEaDmwCdVloBTpp0GJVDU8CEl+eVVUC
Ar2xA4RAKtvhqRh91TMqRKd0Rk7edOIArDI0iiSpAJdbPUDAMTGKy1SedfTihJH5DDWhTt6Z0LvZ
5HFguWEcA+1l+jUkAscyCgYkVppqZpNmtd5UaRCG0nPEcUTU4hq66ZqW3YHCed7rel5nIFoLLQDi
K+ACeL1qto0wTjaxZfXZowH2looTLFQJSQ09tZETKO6tDu3bfR0mJ6R+s1cjiNR2IwpDflvVqhXb
eRnJJ382DAdee/YkVkVYk2H2x4zpeJg3VKTFmYAFZn6UlQTKS007KR/UNPVuLLvatwepkrYAPcSv
USnFIg4btLBSM1PrCpxkerlvujp+r+CrgUNaDub7qpD1y7jqsoQVc6JcZDKY5FzDgGIJWJfHHmLv
4FEbae1DedhNh7ynaZjqNBkq5PEAGBpbW05LDQrKfgiIUqkOHWB6eiKRn9fDl/wrgla4slgNgAwh
P6OcbykwJXaVkbbRKZS12hYEUzsqmdE+NKoAFg+lb3e1ISh2UaFUMhfSuJKB/fbyH2khVEdQD1uc
5iC8MUClIUYnfZJvIQaPDr0w0akxRDo/bqRNCDw6VYcgY1bTrokifPHSQJ8J5wU4Y2DSQXO7eHho
WGZth1rzCXWB+jgWBnR1Qh2Eq0i9OJofB0c0BQsrO/DLI2vwW3GqYvuhkI3Q7HzEhRR7E3tKPmV1
GNzoJoY4gmqUHdSp6GhF4jslxKRInpTFKxo2q5XD4sONOHNNcX2ELwrqc7xHfhnet7UsDbgD9QSK
f+Cxxs7UBDuWteFyNCfpQopDJBR9UGQpRFeDDjCXXntUGtVs0D5Y9SArr4tm3wfZNDh9nqsXtTWA
yyfPZnFgJdwW8AeCqR6ZK8vPnSEOGkBJo3AkUj50ga2NuhoztVCtbQJvH07iDGZzJkl5iW4ApF1z
Gtf5FAJnW4GAPTDaulmZgS/nM4YeRhB/QOIJQc3CUUYSpR5qOB0n0OxpwCtZgJmgFwE8MiJ6Q5Ah
W4kYv5yXPF3zkbRBeQ4Ma/x+PvkDgQCeZygZKadGrxGHA/HKqduH9qYSi5ukFuXHqhi0R4jZNb+b
luJX5pTzqHPiwPyC0jCCGn0mk3LSQG/F5EbUaOoP7z+bkK+OK64C4B2oVzGWyO0uxjOzsnGQy0o5
RVNQ7ESrHe4EZUDfaAAawXROTVqkmnKQMLe/cMw9mC3Ef8E9vOZ3fQmA+H0AqoTwEp4J6nvn45yW
ahdHQaec+lmWHnK1jxyrRBkpbIXg7udn/uJHLi61cIHgaGWqGrfKKTOh+TiWQkbhr6zh/b6aCsSu
8IuRtAIrKiAJ5w8UGZIIop1OP4WTIjmJGGVbQKaVqymfUa3I28oNZAWts6XfXxZ52To/P+TXRBbw
L8imonwNsPhX7F+kDjjvdV89lepo2rGZuVEYp0Rtqz2gnI99Ll40c78t1PqyN9bke75bVuAMQ5Ue
Xc06qrKLMe4HQxDbPNRO8zzOxy6RFA9UqeGxT9qZgYNg2CdpmV8kipj9qtP0Ni8izk5ax7/txgFU
xbGPQDYAhoJS/vk0NFZnzAa6XU5iDa+eSMYwtASMHO1ljdcg3gM2QVLlY6lQs1GN9yHoNi1sLBoL
h2aic1tGEqtmK35emR8+Ap9NuYpDGxk71PN1GTClJeirSQLAjwEr8uRuCtxR1A5mMCkbQy2UAtIk
2bQDP2tzpSWAXlRxJtiKkORPTaBEa9thufXQMYM+K0TkyFfBvVyCi4BLjEIdSVUvL+UqZM0klIkt
h3CpraRKcprDmYftBw/GfLBKIURLd1bVEw1Uq30w8bM+G0G6PQH51EkKmxUz5SWWQY3segYnDxHV
RodzgHA9pJDRyA++kQ4GAT+6sKkh5vFSAYZ+QH5+qNEaGDWPJk7RjrTKUA4ETNT9s9rN6r0lltGh
KmCjiAIKEosWOVrBaFbzdFIcJOOdqUwtQK1xtofkm8ZQscplAretlFmNwEJwC72Eeng7p3mMpAcK
ikRC88hvE5Dx8AZ+AicsxNpDFvd80YlBm0tDWSXXgZrU8nacAdkgbRiA6i/qzUYmMPfJW5/I6Q1k
WRoks+akvZbbTtnA8U6fIylWAcmNoGNDstgKQirqUA8hEjRO1g6ApTXEvULOAbVqdDwD7rKMKcAE
VTRZjHvtRmRGgXlIW9r3leQqeXTKojGiipDNttJKsY2yZWr7QW0dJk5liDp/z6QhSShyg2scG18C
MEhnoMoADANvTsA5uPC1QKUaAdojyNcCtBtAib1BKcCW9F+QGwBJte5wdo9Cf8qk+EKbMYRFv1HH
tR7M5fGPmwAkH5qZoEtB28FyJuEpCYKFisr1gAo5HQtIGvZwu3dZA5HOoqn168QcRyIn0koS+Qva
BZ4t0oEfjVU4mmFGz9dQ27Wab+iZcT3LV1F6bKTLAsU/U+mY6gtMREpVBelqHJ/01oJm1sOUqIBp
lzTQjpmxrWrTVnOJWPJ9nMeumNX2h/36LfnwY/QCd7F4b8+1ws81x/9yIuOcEue/FhmnxUvR/J9/
27+9pVEe/N/vxMb5L/hDbNzS/x14CuRZLEDIgMLnRb8/1MbxignAFOJjJLsBzsfs/qfYuCT9Owqg
+BngAYBl5J2goLf5T7Fx1HjwA6AJQrEEiaPfERv/0Af7dAQBASxDI4QzZAPGCNjfYoeBOz1ORwSW
LtDiROv3cbCJ6j0YpLJs29ZMB2U6+FdyJIVVaEWJm7Hd6Moe1EdkyhU0EuxynOUphegd6IDKCPyk
GxHCovquNqFTYOtI3ai0KVnVXPexqwiu4G/qxM4NqlWHDLyPkslC3THiXZ1vleHg69shtP2OainT
Wzcb9yVI2QvHBwvQdJPVQEYcw71x19xkr+OT9j4+AWugXkyZF8WPk7rN/DW0uX5+SH8ZoYV3DFYS
kPCHquyagt38mt6M++JX9UvWqXYvvvUhMZ6lkhnPxa/iV/eWQ2YwIfPziP7za4QlvtNNb1MEFAG2
LSk6phWbId538YueALJbufF8bBTUupwJPHkJOG82WveYCu8TMgXZEJIxvhqmlXhmqc65fKSPHNOn
gMaACo3iB5j0wXgoa89MN6K514TbUr5SdXIxvwue+dAdspv5LnlUbCElySOYh6qeglzeqqiYUXQC
lqcBzMSgBarRe0EU/OCnTXX1xyL8XJhcvc2FA/k/dJvqygJZlmr/AgtkzSosBW3/91mFb+YcxCk4
kXmRFw78Iu9liiBJ0TNdcUd50FhaluCk596mr8GazWvN9GtXWxjpf/BqS7eDmwfQIoL0BnkWtJAv
NSVrdS4CBN+q21HdnSh0E2nMYoZNTy0bJp7O+NBoxNCXxQKmrZgneJxfTe7nG1h6XFmazKWfhaqr
uoMNJjeInXTA5JEmBQMG0R4m2h4AOmvRqXdjPo2vPtQvbnnLA7ywiggt0FUk2ZXX6I0An28wu2hJ
Up6jHWjpFZ/xYudt9hZ4LYotOg0KmtwKF4pB2n10K6LRzUBun8A336Ti3/6hlmQ0CCRjhhgwF7Q3
EcNOCoLMctLYcUtan+o3waF9DzMm3ArH+DREQLkRZRdcBY/zUzmyDtztFwPrT4FK/ZQefNId6js9
pWVKDkZN9Afprnnt3eRyuh/2ActOFdFTEp3Qyo1qh6iRG8UZERZWdE5pAZHKmA6hMz+i2BYycEpG
7yFefS9f8pfypUbfQ8D/V0qiX7yKFwqOXS5/gBumSnmLVDUgd2niAotZgxVGJZ1J8l/yPmKNSQb0
IyKBd926Plo/UwpCwJCkK1m89Wle2Pd/TfNfcZrXrMmSCeSfbU0WNYI/jBlnFQS1now0Kretn3yd
qh8lE1AY1S3l4G2QVRAJVBFpjQZSQuB/ooKirgWMa5dcHA7/jEsuk21/PCb6w5BoAyIPVevzx0w0
OakAFVNdJBYpKrj05h4wuQvardSbVi+0cIf/7gvJ3x16UBhBUILkFJQoFqMYyUUom02lur0P0XTF
LCC+YUDYCfCCjRyNo9OUY7AxrEanCuj+HAE5HlLriUbqejJtTjPI5HzKtpMSlrsQIg1UBcIXjIRh
5egTLG99UZWok+omTHLsJznzk5tRVlMwWLW/29T8MUGfH2cxQXmTQJ8kilXXUmhGw4GII50RNc2k
Ak2NSdOeBjlLI4bDrAd7FxEfkHcZqyscHH5PkAUyxmP+lGbEANySrh26327Tz/e3mNcgS0Xw0OP+
Jnj2W9CvoX0uJVC5iq/rS/NB35gb+aFEbGBeDs/9cXTrY7RS2lqb8iV3z198yrXF+fbfPeV8xS1C
f/h2/2+DLXGDRZjloizAzaueKpB8oFXmqelIeFxrEVpbWsv8+5+xtNaedVGJ+bufdcmt/LHNOT+7
DLgZ/29htZo+TOMZlI7uw4NILy+hUU0eH2+vr1eyEh+Ts5y8z9dZmJPAzPXe4teZdsGp3QJkRsSd
7wabdvtcbusterFsncJB3jZkJK7gKtQnJYFvdygvcvL0tGO24No7Hd9ESfiiJPcq0UlOLqAsRKxV
p17m2J6fbnhpX+rRjCA4r7oFston2D8fPTme5YRXYFNJaFVQcVvPNAdrjFfuqstapFBANNBec2ts
f04srN3LR93sk08Q/In3srZgPs7bT/fy9y6Yb8/tTwvmg7zs03W0MEAqMsOC6R1QOeu75tcWh0zh
QmuiBBXWGifX6hgvim5DXDUi6m2q27LxJRuZdZneoG1dk5kSsjBiOO+AUGgNEm+UiFrKTdIjeUgr
hnamFOHSGmhgbcd8TMSnAfgf3zGrM7bI/v+jM7akr1uariVUttE7q08irJA8o4UrIiym/kZVmfSu
0DCBVCMT/uFVsjCXf/oqWR2EhV39ZwzCdwlE4E3BbcabnqwvDRgKGh3mARAxl7FfBflVOoN7/AUO
WPbgxIy8BTZpWMPMy0fqNbZCNtfXF6hUk4lt9hN92LDNbUw2P5tIQHe/s9f//6aWCuJp15pg5MVN
iS7KtAwHDdU9jYxOeKO73UR6Fvb4V7Mr9s0OG/lBP6Jy66FS9IJ3llTYTNj6raOQO8F5rTbKo8Y6
am18Wm0SAgKDWx/Biefb3h2aoK90e9ohX7LZoueMmkzf6gxKOBuTRW5LDIpPuyXuFcp+zrgPnTfQ
o9hgemOl/VbvVQih3VwhNSXY8J3fiqPP1KuWvAnU3SauYfcYQJ1Q+7ElCX59Qs1Xk72lOO1sWpMd
qPGc8BlH9XPgNk6E3wqQgBvRlyvtSLLDFXCdtmZvLZxQBi1xHzpLid04LRG3PTXwbRXvQB85jVz/
kN9DYcjWmXYyLni6THLF7X383u46576n4w7P85LQF50dHgd2f2GSe6S36P3VKaOuisvlpNiCpBKH
sXuPl8AYTrTdzjYJ3q7sUp57Ex3orpLdxbXnAW9JgHUjur1vbP7xAJJksn8dL0Hq7nS0Zo3dsn1H
X+9kmP6MgNOYxfRVw8+BQ9muWX7ISO887DtyTLeA1TIcEGygD8d9vK1ZZSM7dBke9vmB/7KS1U64
HXb9QwXGeVIWZKDTLj7E2w6QTIrKD+l2MYVa0pWM9GF8mHbKJb8sv0Of+vi8S4iCj4S8Xjxqrn9p
kqfNe0fu7kQvApMsEQmpDuAZxBiXdsPEB/sx2ba2Tnq72D42rGMDm3eDYxwxzAIdyTYg7kQmssnp
ZsDzreyERXH8D7P4aSMsvPiyA84OLWiqq5HGTvGkeICjsy3ciFweoTvo5IfBZleGiy7Y3WOztaUd
btGZHJuyFa9vzVIse5f+WyzF2vgsDvq6raoWTd58fPii8o/G5WAfwQ5JKvpLYjOzSEZ3T9OB2oqL
PZAT0QmuDrvdtbcyPOtGa+Hm/8to/cto/e80Wgvf8c/clGv2YZGA/TPtJ4jvvvFqUNaCXA+nmfyC
VxfU1p9DMJXgbKpZzUSXn4+N3Tu909mdPTszvmZ3ozM6qD1R/tq0q3BKQjUPf+cVKf4aQIFO8ZRv
JUdyzN3MZCoxzZHtkGZ2Ykd2zAS73xinftNvBKozODTMwtcIHrXmoeIjd9SonfyuYyPVyaFjdm9r
u95+CpjFTJufpCAw2Q62cD3hFAXEyhnw3ZJmDHUaxOzwGFJ4NbCmFzEJye2TQp9KfJ+H+HAa3LeM
mlcFTsdT4l6dVNbCMerJqaAHuSPJwbqoXhR3pgectDk5XB3uH3UkBUKySeE+3BXEIvPHqY1j+nV/
B+ougnyGQeABTlQjXkde+Xi88xu6fsfxjdcHvM6ditfX15TGOwqsmBM4qZvBeVXJ5HROafNhAbzw
tmKTozsZK13uFKCthqXuz+c25nNlrheufGSOYR7UBTL/mL0Oo9dRE5985hUc5Xwm9z3jFU4+jepu
sMttvjXdcjuyyVYc8MrbMpIoJbzwyIbqkRPYoRPjXzny65kdsgQTrjDDCTH9/HuVCzVFJDNiJ7Ib
muJ1vNspaGTPm8xN8Oq4SY6IeSH6Il5mBVwa0ZnhgoI35TA9QGsV/6uXklvbg9NsZ3ti8PR9Wyay
M9qAusObLuGD4WHwIeGuItvHY4AA0ZlseG/MgMdd2R3N9pWtXOqu5IhIBKXb3ikZVC/ggWtY9iZm
pnBaKm9KSnPgaexwQ6obcTtfKF5xqLbyoXVpaAcMyE8akxm3I+3yTUQI3HO7cnMns51h2160F6Ij
snyH33T0GLqGaLiDHBcFST6WMHc9WybSFI4kHEMa3fX4d2oXbMRv7FFNBviZqljHrd1iKPbIO8EB
ld3CNm0dnwYeCE473zxIDGyMg3WInI1Fe6LfTJedQ6JtsKUgknHDteWzaioWCat/mYq/rKlAv9TP
pmIZ7PqdKiSRCVPROw0MRWPrbg+DPzq+N/7tYPCxl2TYCP6K9uC73D5ITLQn7EDfFekElETOYidz
BfrSI2DForW3kUKLhwbhQMdmO2MR1rOBTZjS1N2x/Ngeh63+MGI9q8RHHnbeTZeAHTDsisDOHQCp
eXyB3TtRFP/xK9VLkVzID+GppenO2rZu62LzOYoL9NUWir5bFPWp+bFzYO3sn00qiAtWxmkRC9V9
jIbLoVZdBSkBvqM7ikj+OFB+PHa29jI7PStxLM6O9pBuZ1glFRZSYdxO8g+dSkSnnZsy4HhhMVU7
ZY0bOyHGLcDfA1jKwPYZ4OT4GtiFG+wiO3Uat3KlZ257E1jWHPY1ZoUbXvOfy4BO4e+NvAiHLyB1
rDri52B7pWf+G6RN7FT4+ZBhbuyM+kzAgPf7zOXv+uOdzRt/R4GP0OF/BrvUiXbQe3LxFVeM7Io2
bob7jjAvqQNtbPyZ4M4SO7NLB/eEZ8xxCoBPH3fArb7PQjxH5uLzmLn8eXjmItjFbN4U/H4c/hX3
iScp8C5+5Y/PS35O8J+Dsb3oNxlMLje7BhwIAwmFiF4l2ww+wwEKZ/AfUmJ52q7Zpqf4pD4UW5hv
nK3tRXMj7QY2OuA7c7sPJ2dEZM+dGQCVmMQ6N8csqDSkCU65zsaJAfsNqnG3+LDRBWsvZhvWnfLT
RcZ8BRu+HkfMgYhd4tslbWlNRQYCqpNGJRQU/oO971qSG8my/JW2fkcZtFizXrN1yNAq9QssJbTW
+Po5HqweRiLZgantmq2qHVqSTGZEJFxdv/reExm+yewDK7IAX28aaOEM5YQxGIh3KroKCITScs3B
iW0PIm2wBiPBe7UFT8I3BQv3y6Ki2repnwK9RyAEUAJ6HAxOX6tW/iFBsXB1f4M+ZMZApD1iu0vP
OGXI+rEBE6intnoM7cCAmHch11wdSsmAu2UCpEiXsJMIyWjwAmU6s1FsSdfsYlGtq7VinzYFRGUJ
MbbpIEN5TLzUI+OBsyQsusIGVWYOsqf3C23akPwUWYLuIRFq5ay0RUfu6ApVbAymjOkbTuMgnguR
2+CCYLZGaTZGBtdWbioH1C5gbM0kEH0tIQq8BqN+67iQ89DLHLjCF9VCWFZrzuYfxFf5tTKGVw+U
WRnRWl23zgJ2daaP1NAmvA71KyEruHKMzWg9WK3JbHC00Dw9W7CDPbPs7djUP9BFS//4iPXDG8Lp
+ul2+xyS29uOvEHrc3FgeuOEt/LWWFFtjyMjOVIXS0Vu6CgF/pNhLA3qIboqYsC3tzvNKQ24QQxK
ZoXZOdrewwmr2KkC+vQA0qJHKhkqPl5a8DfZnZOtMhwM5YV0t1wcTQE6GAiKawmow1gj8Qruvc4S
lr6zxElSdTzD9nc6JSZEy0FCrh7qUJZBDkBCBnMdzQJ6pq7Y2UKxOWycsJQfGLiGUhvL0re8IekD
Nmat+w517xFTs03BTHbe7iMzIygRLmg/xRfy2rAEyqgFvKrhCBVDNn08hplxWUjn9JdpXOzCIpm6
dMQcuIxtXyFOcvbWFSZ/tknohaUaKr0UiKCc7ZP+gdoe9EJnWwgfy3OA2WoB/u5GsjgDaNdrDgy2
2XorBT/XC9YUAuI5ok7vrqxvqJoqrXPrhSPNLbiYke7Omiq4GuVj0Fit1IqWjQ3kEvDi6DDcNnZ5
QlfNTWUDIQ6vUW4ITrwC5KJDOXMIDpxBVlFeB80Xvs2IZgniC2aGhu55u/7An/hTsG4eua20idbe
Qtq295ndEwa/pZnURQrP6l6DbUB5IeXDHMHcKJeFZIjsCPdWBi/89mwGP3lrkZSwmETosCAbx7NU
XDJ6StTBCN16xZm97t91Fj4Fd26L3+n2rS4v+hU4sx2fPJPOsXbgsDXguKtNaLDprWfE0LHhl77v
7ku7MQronQH4W4TngwrM0FbBXkJc4gFCewQ1PZe6DrW6BHninHCCvl29xDBqcoM/wI7D/acmUGhz
C3hDQYVwl1LtFt9bi550CVcrFZ2UNVPvOv0f3IwQ+QUSeUo4Y2GdghChM9jBboCPk8ETUxslvnjK
+ctEL0vwJupWBe/CZvigag7+8QZqNQsOq9kdzK38Y4tcSEtZUyetcmZjHnR3vGXwBODeuD+DRTXx
Bi7WHrtGf703R9gKGmwOgdArTK+rBoatwUz1sCMx9hwN6/bJPdjcwtUTmDM4K1BCAtZGDV4YnsgY
pQGMGs+n5k6zYIkODo7rpJxF0XlnHAaPVB67FbPwcZnPX1a8bO1a1xbplkWyZHrXLqUNjos63Yn/
zBwgyE33JCM4AFLauoa6wN8zKapIV/0mUHuS30eYAjUipK1qCPhLhWt06y6YIwTzKrltnX5FBTMl
OPoEtDDCE6lSAaXESo3AocbgiEv0Asu7WlQofwgI5BC+6GmEYNq8teYtxXylhBxAKehsHyYglA5s
QbJGAeQut53ASnU9fm/gqFZxug0CIQXOTzMCkHJtA3WgIPob6BgbRHdbPKLtCPaZWsjFPd1tSEUY
O6D1GyqGmBv6WfqqqgO+Ef+XFqHNH6nkpNagb8OMgjWIT+sguxmFcNbGnlbg/7Sxf9rYTbJHz8y6
+sffuTlzYuKuR9UkyjA7eONCKL9UcFRQ8p4pm+Q3c0mZ88YLnc1FAsBP4+Wn8fLTePlpvPw0Xvr/
5b1nPyjQox7Qa6bLJLLDMUniaZR9I9UAPumFrUAnnikCnBtjkiD0fzXGvBE2CRX8NMJ+GmE/jTDo
XT+NsD/eCJvVoieBqn9Li1Zm+PG0RINliyjRekRK0NXtHPfIFzRwnq6FHQ2s0swxxB8JnBWI7krn
GGIO21SB33g0RJNHHEOCr2mEH4b6t795jZCnpxqv79QvG+nvmUbYt/txCfc26iVNye7gNgBIgN4j
6TEzPKS/UYcM9Xl887OuqH08l/c1u9JJrOOvu9LZ8Nc5kn5hGf0PDX+hbeSPFB50/qM9mdB2cJpC
3pUt+tS0NSV+eOvgr6M+t7u7t7tBf4FTNUPywx1eyA1401dIE+zwr0Bd69TfBz/UYjRejiPZFfho
pcOpfsOQHVIJluku3VW2uq/v+b2wFTb9QbzJzRwO7QKZIwrCVRVcS2S/37+ifRfZw6sZkz1cUeNy
XLIL5KQuR7swJLj6GyuDd9S3OD1bDEhmLQyaEtLDuPYtgt9uybh8jIly+Pg4+eSEMADmyhhvgXH4
QAxAwBoiBPaAq6Hf0bRNxlrdreD4XjfE1d/eQh25H4j8wft/Vxp3CG3ALyjRBSOFE1khDf1O36Gr
P9xhL857hCcDG+D8CZpUcHi7Hpn8sRf94mQmtn0cRFqkRo2IXGX6tULIR3/qzN7IyINCrBsU4twD
UZYce3JzrmW3kbxMzDVB/ssaGTS3qJExgathAIWF0LBdi+CKlSJ4FZoBAhNYSwif690bUm2G8659
IPclND/mcHhoa5evSvXFSiZKdQ+cZannEQ+Qn/IH9x1p1na3VE7Bs3xAn7BDvwdKTkp636AA3LLO
agQ9s5mRKBv1hOJAETgMIa2m6V+yVxlBPoNBLjZg2VxUeOkoHOQPstl2pH28fgICTfP8YgxczHui
qGtNhZ6zLu4G+vQGiNO+0xBoor9yiBkZHgk2wOC5TazEik3GiE7Ryd8AZRaRuwARIerTpvnB1+d0
LrC7NqeJWg/cFFGIchpbQYRK1BGJQihEsOq1ijwuGs9DQgypnHOuiV6jjJ8zM2QCcfedtUTuEiqm
ENlEFLA6B2UE0HyIqSInBjGiDiHMeIOYEbSm1JYeUaI6k3mMXkAze0rfv+DLIZobKwGD+dNogYr5
0iAt4gYbmvIzIGRLowM0PpQicakzvSNNX2oRiXPvEPtBPlq9o9lo1W2M7zS8TYPMLsLPNJxO05lo
+Jsm2VN6D/QE0Xe7zE1PNISDd1Nqq0I0CrQrh+N5cEKkX1eIYFZGsO7hpXuWd6Pp0JQfVc8h7hH4
xSmqCJxWiPu11jmcBic0nXG86M9pSZoRIX9N3NF8hdYUlixUhBSB4o/c7lZvb6758XG7fk/s4z6N
SJoS3D/wqMDAPz7u4OlDMypkqFHvOPV5U7lP/wUOO+Jz6A29aBz6M40CUV85wotwrpfneDJCtv8m
efGTFm+NmAbuIIDkE8KecxBQr+vQ7e1uBacgNHoWEF8PwErAeJdLcIxTrg8k129ZcpsYt7enzEis
8wrBEw9vbylq7ygXvX4Pfqwhfr+b5wLNCzpi+zRohQYTLY7xTpShdSHTzG7tjGaB2SUOaVzz9zOD
zknLc4XYxag/peX/K2k5Sw+TlP3fhR7mmDE/cfb/cbdlju2eMwMvCPcn2/1zsd2JhvQnk+pzihL/
ByhKc0onP1GU/ixK55zaP21b++dV+5Ufqv1oMk47ikkoTJhwRykrPDQdgaqnHp5aZO7sst5Z7NJT
teEcJHkb78ikMGPyHm08aHLIPTCaW6TR68ES6oWTLJHbQ5DsA/Putdclu0IuGXpW2bI1bjJ4YkKC
RL12E53zKlKdVhn4txo07yDS/UNuA+wnPJQFOcSw9FCsOaPKzi5vYp/9xZZ3BgL5YmigVTvHoYky
kLFoKcKFxFCTKgnQrRXFsoOe3jRIkRHvFeOBquY0F7Y3oIzr5Q3MDxggkROt5HOuaKE3G5oHGlq0
TAS4kTJQTQigI2Oat0eLB4xwhyQrK9loMPlpylGDCDlNuEQqjy7gTNG83AZ2Jsk40sm2xFlaY15X
5GYXN9EW/lKLE36Y+X1xcpN7N7CRl/LoomvDTSCR1eEOfo27B9jRyL1j4QWx7b0Ij0urn72Te3t/
yFEuw+mwR2bMCSq2rtHQ5IoULjoZxRJmsrMWy9P1M5xd5kRm/jcuU6I7em2dE/knCVkgNyVcNYVJ
c0mj7QgnjRWAe71Q58vLYsuT58e17aF+NFgutnDZoDsN3tm9INkRH8t0+NCoW2EwnwS7WohWsufX
siOvVCc5eTXJnOu7R2d0bcYT6QgEeyVTe8wYvW2tFRx61x9/BgO89vyJmV8D+izjFXCPEnC6KAYa
9OjuhRaTcWtRZ/E9RQam5NAMTZqJHhucY3ErmjZOLXjf8o1jhfbYHyWq8uGx6NaCzoE5uETQ4+No
lgTJaaTtTPd4feIz+6JN7d9eZhl/xL4kh0eUjh3mDOwfS43vl3OKIJAXvV8LBQZY1agiBhaFgW5Z
egbfHlyoDLmhlDHC9n6BX9VaEBuVbClekKwX4KKQd/x536PXzW1JHnPotCXBLFHQRj2EPqzwZUmO
kIUocDrBj/cBSCek5X3MnK5Ad+HK6U5Br5h8ZELWxyLAVQZM/kEjDwUcwNRb/LShr7QGUIjA32kR
1PqRHh5jl8S4flhz906bsPE//72bwmf81ns3R74Thtv87uQ7Ybp/TfKdsOv/LvKdkY5TjLzfJB3n
GPDZk3Whvv1pGDD/411BIEoBaA6FegHvuZh4GjFcJcmdaL/4KE+q7AyNe+BsvAev009QUW7B7wzU
UtAg1UzlAsdShvGVsX0ffBIgjceazxihR31tohfbEBVFI2phB3Nz7uy1S0zBSZFsT9P5NRRT9Wg2
hTzPk4RCqJdVefKAm1wQYOgBgtAoUNNFOTx6aghOa7iPSEm3tluAkeu88RFiFQAdX7EI/6LRMqpy
MkPQTyz+Oyx6m5YahXDYBxbrAGmEAKsVFT8n6mgNTd6JYP8kVmgmSLHGm6j+4KFA8wZr8MYz1aML
vHGd2aLv5szmTCyCoQjQhdLFyRgKKqkHFNNQjr/KIHoGqJX0Rxasf/PEnqtpaG0Nqo3xikIe/hnF
olXYPWrLBYvKiIzQ2oAnDb9Z4GWqNdFKHFqPSJ/2VBC89+3L39PPoH8wjMIblIAhiZ+m+ecIZiBk
aPIIDqoE1YZ6j/IuGmVHyy36M9L9UZGEsnAFFQPtucACkGB4x0yJZn/L3ueWHARUj34017fsX8in
7+Q0kU+JxyVNFoGcWFhJBXnxyKLQjzdAPKGqYUVSw6IvUBpJzHTx9HQ/GPeCjs51OZSe5+c3dLCB
DA/J2+FjGYDqc90HMSTG3NnOEj7VcC9u3f8kwv9h2yhV/X6KE6FalG7a5glO8azOU08F/aKHRtW3
0LpZ3KCGCLVEKCA/K/0Bzvfm5QUAwOTwcXeH1gPv7yp6P0Wwh90F1fBQT7tefnx8oJbw5OgfDMKx
9HCXPKH3WT+hRC9AiU6OOrzURoEbjdeGy5NvDmSG582ubiLR/1qrm2daE1n/k2nNMq2JafiHMa1Z
TWFiY/6umsIPFW2NYzkA2nA8ALk/80vXlYN46CELIaUqXHcPJjykVQaWsHyWLeDXLmd49A9bzqoX
Q06WG/BMLYc8hvQV7q1nVXSlUEsAsNQvoo/y05Zr7STkSiOKksQCGh/pRQ6tRsWIAAPqoevQaL9I
0kpn2HyftPxL7hd6mw6lLSlRRbSuZedm/EOF4fuMxYkql4RRJLkVGCc6kbSow0VKjq/nC4EMG/gH
axT2OjnagNw+06SE5dZDf/4ZCXz28n9R6C6mMFHoklIBCLWIKcCwpiz66Jm0UI62s4sJbQtD6wY9
5AkdoF2dPmLkQlzXAXiqFV2bwURrSvqmivwCM9hQ6/jtsKENEXcWevrVtKvN7TIkh5kh5/Z9qnb8
/vt+7mR+bdUTfaLKm7pjGKyaswpocsgLK3T4vuDqKJBWUNgj7gttjIBOPi3pjC3q+KhqmJBDimyC
wECCxODgSKj2K8HtDy8HkpQ+7q7v1I953QV5TER7r7YMw6eY5h2k9QvVMKGVQe2ES4OqtA+G3ero
R5STPW2y+CqisRBt22hvS2qH0MJux7mhmgCdekf9MToK0e/uPk4f12c6S8j0zC8UtN+fkGePdCJJ
/6AjnWOTFLXscqP+eDY5d1snfD3xIqGLctBgQjb7tXOdbmYePs1t/m0PPwNNXLnl5/yIC6IMe0Fi
3Q4iCbelwgXm0KYEjUn0aBPe12RNq+ADPd5mSKlq0HIM/TXQ7isnWzRnoBlPbzTi8GheX/HcnZ5m
/v5xd5qbUSKmTeR/DyViRhqdN+/ixH4HaTRLJBMem4yBrOQlJRJWRysxD4m80JYgASqdtr6lMoEh
T70Bm9+WkEQ3wAESWe4WuYg2chlPqM3XZzST2TlNuemfYU4T/vp7XqbfBIf5f5qqLp/j4Dn9G2nK
9+fmb9nH3071cx0A3f61moJk0me/ZvlQBp5fV//7/DZq74zn+vnTD2ZaB/VwaN7L4fheAZn4jK/5
6yf/q2/+7f38lJshf//H31+zJq3p07wgS4FVeX5r8faPv1MW8K+hL7dZWfvvZfq3zXOJRT7/CPuS
PuEb9iUnyr8AeRo6gwoEZgWA9f/EvuRE8Re8BMAaQGMC6VYCUf0Kfsmzv0gS8L9ZlgPEpQzEzP8E
v+TEXziO54FMBuh3URZV8bdgX044Cp4PNHeA5XAckNyAgjmRJRywlLPelfp9xJSCwTLckxIVQIJJ
WQVo0Omo+yXCahe7tf/G7i8xDakqdyEEMKbCy8BZVnmJk2Ruym/zSlVSAcDA+7FtWitggZ7pF4Da
vD7KFPibDiOIKgSKCjxnDX8/y3UuD+Mu4bl2X3J+uvbDxBn9sDfiUeSNkOlb4le8t4m6aNGn6kmO
c8+emcGXzeUllaOIwpxA4a3PUbEL3pmpbTOM41Du1awGKG8eaVaXS5LFai1aW1ZStEwSFn5Y30Pe
cdHyCyYCoJqQabETcSVaCcvlsGp8IdpwNeetvDb3XgS59Wd2aqoqsixPsY95QVEoCCqg/D7vFDv6
YihzYroPhdS35DSECp16jN2lieSM/NjC2hsrEQAFxTZgkHbPjvkj5/uhnojjW417/ZrytbAN2bJY
Jm7cb3w31JyYVxoLGOKCnXtqaAHbOHdEttl38tA9cAIw1lRJG3AMXKtHNZs+yWF/mjmCSeARS1M5
bP8ZYhyI3vLEokyTgRlaQYz3khaJyyLlel0ZpWDNdl6la2XM6o1YdlsRuM2mnw6slWoAXrg+CapA
fqJ3NFlFR3sRmNI8rwHR9vP2ZpXcAaM+jPZdWvOrOJbuQ8B2m0InN9ag7LTRQ6RaLue6N369AJKq
gXtoLDB3RQr9/nncmtWqVk4Tb98pg6+PKncf+w1aAoUSY7hhpTlB7Z8UV0I0wYsqgylbhlxf+dSW
RYGQBt5HAbnA5zRVnNzBlNOyNJRTbQfQqspWPAa59MWoHL006EwV8Oc2N5xEL9xV/IB4BZBVq6B0
La7h4doHVMoqEgrfUtt4OESl6vhBYvMpgwZzNfdQx7xeoweSMmoz9dZfGJQEQEuEk3iR4oBL7ESw
RrWYdz3Da7sy0JTTIHWtWQ+FO6N3cnT/P9EFnq4K2B9VlDhWmapWfJ9lXqao4y4Ik0XvNYzdcyBS
5BqRJpJCi6vL/lnIxZegQYOhUR5I0qjKDDOemj8sK3MYWlXo+QgUNu0zlTBR6adtNvK7VHDZrdug
d7kQuw9traEUy82BOFkIQPXmAYslk5BtXySpkH2jyRUVhFNE2aMkbfxK6zKdG92uMVlAQS9KNUT3
fr/Ne8evCypLxPJpbErh/TqFTVViOn1VoTjznApBxioTxczLRFkqI43d+Ym0LpnAe6wE0FYIPHW0
juKGFumAjRZuAMWSbZRAVFzS9627UFqJFSzRjwBCP/jck9TJ1QZpGC56NQmDt0lddpyTBxPbCnPl
BYlTWAnVcwBSn7Y547U+Sqq0rXdCmBRHXpJquytcBWptxFkM46HxbZsqq3TI+9skyyviJlwG50ar
gtUWYVvpkZgCZTVPwnrHKEJh+Wmqtd8u7W9S4f7/RDSngID/Wq3Tsyz6oSqH3/qmyjGcpPwi8BzQ
BWVVkkT5uy7HgMf9oorQ1VRIUYR+2O/KHKMC/ZxFJaWAI+dlVqEH/08oc577RUMjblYTRZ4ToCDy
v0Wdo6LkO0uRFMhuWYK2IQm4ZSqo7fNlVqReauTSFY4Vw8N/GXmlLvqZYtcScZEnCfImQ9cTbhxn
BO1nlnkeWFGwPUDMFaDvcBMuksBnKlVeKR4BQ5gZmeIjkK2Mc5oKfcqn5UFThu4L7HcBsX7cos/L
k9I2bJKmZg8jI2wYpXh3OQa1RUy/jLo3TwzTpcKxM2z686XFyiZjTkRYVsVl3ocse6h8lyS+h7aK
VYJOcqy3V/NyZrDPGuO3wUTg2bM8SmshGibbmDGJC8aLwfy0Yw0NxZwA/o0GI0DF6ilhO9+6oPD9
t627VMUnMug8oATWCSVcEAF8P1WS26YSSrdW+EPpRUfeFat16RaLNIoWHtPdlOLALAIerhjRcZut
VI/+jIYwKcM5T0CRJI5TAE6qQezS7b/UkQUYhlqd8QcMJawbkd8GWpbbBdMpTpc1CGzLFVojthlv
yH5anyKr5Rs4WPM0vA+CdMEs6qqtN9e35cuZo2m+CN1dUlkYRdBhPk/Kg5Tk8jhQ9qPYoGyzGgaC
vHT0+8yV0VH7Yo7Gvu4CBpRUVYGyocIsmp572cqVrBajvE8lzdMHNTiVHLPikryw8nBAw8+aH2/i
tO+JXzC61KFrYNcB6icf8gWfSmjin2Qnr1HmtIMv/ATzQu8EQUO7GEUBeuznjWD5PuoSbVT2GYsS
xlhaADvgKQmbAlJe5WxfZtdNOYbOEHPlTJz5h3uiiTIrywK4ojptq1fGnlI1LcZWvGqdKOGHBk3+
lvN6C7Pt7xWt2fk1+pqOUimaoiB6Cw0RrUwRYEK1w7DWepc3fjtdaAqSjGAnKZp6Toq4IFaGB3/1
Ch7HlJfRnlW1Qq+95j1ixMe0UvkZKpxuPgVQVFWB8jqY6Nj+z5vfBa4rwnqSjqrWPGsFvyhzxmqZ
4qbv+Sd/rG/7AK3k03FWMZ0ycw3iTeAgxjTYhMALnpx6F/g5qphH7ihqp0DJSKR6hpgIxFt66FuK
2gg0621qIqFrsSuSMAgMYa6U+iwwLln9eQ68CGnLQayC9D4vPvNKQRw7nju2qK6FSqr7wovIW428
lUodtPChyFYfODIDxFg9z3R/4Y4kFH8re5pOY8Ke4jIYYo/BNLwPWbTKV65xgDRetjqjLOVUdxsS
og32s1waCrcU52KBE+0WNEZP4mIXJiRQZ17isgOG79C3jnM83mkDYwwAArzrGMe7FTnil3o53sbo
z/mQxvsKxcLv14l+Ykd+ncSEHJowSWHZsdyxkRNdKh5bHo0OVOiq/WvKHnIQSKnBnT+Ic6bJVBqe
Vy9Q9xgseFlUJqK3ZeEyHIKYP4pAFPF1kaVgwY2ny73djkfXQ+drwYFoIFG3CauelN3TmG1TcTl0
VhffKIBzFZFJJ5z8xkjyZSAukkj35A3PO9e36KxXfaFW3BcBkhtiTJySicQ0ZRYJ3DEqrR7JYy3Z
yb2h9nqGBrIIAALsAdgTkZmeoMQXr+1HtZBStArvoZfFVp7aRbMtOMJrJEWfBYO1pLsqMxpfbxQi
crrWOPw4Q9oTw+/bsYocCyYDbVHVpspU7qtuwggtf4xQyB85w3PJr72WMOmjgo70iR54RHECEZM3
i9BEG4XRO4zdbQ/4ktSAi2eG252D+9M9vJzP5LR7LvPTjGkwH6C9JPrg6cpWbTceGuUElqyYPZz/
0abyFkJl+L2VFLeh4HADGos0O+8pASOKDwm7kliHDQiDBjvsfdCRMjP5YqkA/64UUcpv54Etw3/w
EKmH2HXkkrBHgDpeJwd6Ia6tZMK7NLauG6bGzgbjU605mmLFyCFQn5vhThD218f6osFpIhikDDEJ
+wLeiqmLRWR8SdNSkTtqNcAJBStBP33X0TbakwIE2euDTUJloJnJYJOVdUANUnwFdN4gJ1LAH1KX
ZiAjmK2YSraUEqKly8i3xWjVtrrg6gz0p348Bsg3AQpeuGubLRpMsDngdwq0OM6IdGDXYwTsVVKh
QUxMGiRhnoITgFALZAE8iBaKuiJ5E/oBgPYYInQ3leCM7cYPzVA0kmEteAZ+OXiVM8Nnjny6vL7k
L2rItyVrEnVlweSbynxomyIjpgN3HGwN+aqFnqDR+Kvw0Ml6xVtuYMM/3ipG4K+LSC+LmVt6jrd+
oiW64xDC+AZpAAX5sxxkuljUwhw7rnl2iE7s6AQ9GpQDSyk6tSicOYTbVLIzuDysXnL8WO/f4Kjp
VKPmSJptOjgJXKsLQsKHd7QNSkxcZM8kh7Q1RNy1eD1Wd2pGxBPvoA5SiMzyvUDj7uRBy44eo3OZ
5SMpSL0ZuRWbozeamhnpLATqZ1fYr3QFjQoWMI/iwXMm8YViVeWVpoweNjlG7/BRj5Dx+8yCe97J
iP7lesNtCs/i+2WKePC2aUktEwGZu5UVygZb2XADXj915bPf+OuEJoLXrVsuqfqeO6qDHiDeyN+F
4roDssMOfWTaeFPUuzbYtfKyCVecvEQIo2EIf5JK4qMuSyZRSETwT8+oXCNNYboYPQ4lJd5O9XU/
05uX6k55zY3h6B+kZ9klygnU5Y4LS0aWckwylZRH1XIfZJ4Id1xEPJmIHxAtqkS6u2QLHUDbafsQ
tUCJ1bU6z+gCfos38iXzdn0vJnkcv+4F/Lew0BQEnL64rVgZUSqm447MSdtJr+GbJujSS8KvanHB
cpbMWA3Y9bpcSu/lSLyQFDusPXmGIq49ILc9e2Y4I9nWR8HM75KbYiF9lFuQHJuQ9KFR9RpC5zU4
pmt3BQcwcwAQxSKbsyamJt35Gmssx0OvVUWVnTjheSXO6l7DIrC5JZBPUBpWkmTLoG99aecS4SIH
x6a818BlTWFVoAf59W0812FPbzI18kR4MGBzn0nugsa7SmMS2ff5o/+WIuH/1kcXfztqDA095DoC
r0zcWbFmgWlKoc4+8ERdVTfpEQfaLJLcSEUSi7BsNvVt5xMVZQaMfX2GE9zfbwctyedwFQwuWFGf
eY2WKGUuq9gjgNgivzgm/Q3kv3Qww0Cv9jVqpf/NASfMrYyThpEpZaUlTAkiv6dA9mLJAEiAgYwb
Ea3godWlM3rl7DontJBGqasmlBbc2/G15km3bd7VG+4QPrfP2l08oz9/MePAui92dRqCYuTk19G8
OxetxIBa/My/ST4F+g5m0xfnBpvEfLyxlv1Kguk2ACG3XwiN7g27LEPlwICCiezBVxKkecYE+lSG
HHTWEhk9V60AEti9aRQn4/fa6OTulpU8IpV3YroRQW4tLC9p5xanrJ/rSf5DBeZyf/jPVOeHDNMI
AVhtAUAG3xhu08zJAAkREAG+71eEp9JwjvConvLlLn6ndHniSEy7OpY9H2O6OAeODIPJaFZanaBj
Mq4p3DKKkR5Dj2Dp0t7N5y7aj8Qd/Cosj+g+LKdpywbG61KxGRP+6H6wz96wdB81zkxf8hUnEqbe
BcmMbn12431Z7/cBp5Fo3mvTSssK/ihrJq8afaRLmpUMNynWLhWkxXUPgKLFrxToWRErW3w2s+WU
d1ybwYQw21KrREHBktubEujOjeEDAzcgQ3Rznad80b2p+gBWxioq9WhO89d8r+z6wXXZU9fDZixJ
3CyHwmoTl+Q+TwLt8fpwX/0Uk/Gm64qaVCkDjBcNZqw6TWLWrR0D2lHWR4D+JUadGHxxiBUjgvF8
2x4qxMXMIJo54bllTy5RhxCj27WYhsotVQCUAJeoWnLeY5Dqifrbucxk0ZPrI4XZqLo+RmMQw0d7
RbQYrCxAobMS8YDEJZqtvEs2KtL3VNPrF+xjGhPB28gCohFG5BL88QDKEhhMppeyXnBwacKNr+e8
df14zk7CT2Q3man4mblIkduqeYaZxgCPqXUvX/sAVWrtEJ7CrV8tvGyFvI8BwGYjEUo7xYXoW55I
w2shbsUcOrYbwAJODCGHM6HcdEA6LbYRKpWBf8Pweg8gx3iNAnDE0O2G9XUJgkvWeybW5QKINUBl
YpyMy3QWhmqhnJL27foKObrXX1Yoc4IowFmNsM/E9SAxftgEPFbYprunXENLWnRgkxclYGWERyFa
aDDtx33c67U8J0e/KMl0cy+GnuoLaqCxPouhfdFUNDvssAl6gzJ1FGLiKqDPx1w1/FdhMRlyojGk
yBv49TzjdcYuWL1vl61msfKbghQHdiNoplLNsGv5C7vGoDxysWgelsQiMeAzEfkMG8hsOHAneOHq
YiGydoG0FQHOGUvyiYZc1ZgMdww4p2bwwTKMLMW3OXjiOotH24waUnORABAJkEK5EaKdJqO7ismH
htgR6dg9ahsWoD3iK/M0PHqgRQ+Prg0/JrCP0cuyPZaIVANfMdG1jRoQuBkrDgorVVQDtOdU11re
kFq8Vwu79pZqqXcJDIiZq3SWiVNC4wUZ8T1eQDbJNEso1sKG92qGPQUjwXglwtbr9gNNXEZLcXca
ujSkBqhA1Fv/pUG6ZmDg+pT3/RLovhpRb5gjkptiFRuwgYIn+iarOkJlNaoTPHo30SbBvSS9ZAaq
Ebe2j8ynyupVIufEA6RUf6sxZiN+NMwSSTtCpneNNYYkUAlvw1U0YjPvfRnu+HcXDSBho8ErHM6o
8F+UqzMdfN+BCZOttUqrmhD0XvGHOocZYQeMIy+eiwSVpMzi+sWeYK9ChE1GmzBZn1EHJpWx33Cy
LMpXBUetAlGpgP6YoWI311WgCr7HMSlQBJjaPJTmJWxM2FWv5VMYEQga9yWa8wD9gNvAH037USD8
gUqmz1cBuW5sEI0hd0K2oFCR1tNhl1xf+FdlhS5cYmUFj8dAU49LWkQxl5Q9d1JQHgEAQtTzZqR+
i188noSuXnfGiF4/OUk9x7u/PvYkYenXTb8YeyIvhF7QfDHB2EFFxDvlnn1Xc0qC0n173yHfJaTN
iRSY44/w9lSc7t278Kk4EfbaI+xMHtKPhPrlRky8bZ7GZl3Qd9ypTvQROIeHRNJZtB/1AA10fd1f
TaLJnk+kSKqNA5OUI3eqhvQ/2PuSJblxbNl/eXu2kRgIcMshhpyUqZQiJG1oqlIV5wkEB/Drr1Pd
1zqDkS/D6q3fRrWQrBAAMZzjx93PQRYA83AaQxv9U50HgVfdQuKys+xHM9y4Vm6OvHlEisqkNkTi
2FFdCICrg9oVjZ3REA4ZCrg56KAofY7OkTezwPVTXt1nbz715impipxRcLucV/fHcFLfscfcn4v0
wVuyTtZfqR10XVjOPiKTG2v93ov99rOu18wbIID3VS5FgbXm9DNFz8IxTLq9/YQAkn4yP9lfw7xv
Kb70cmM7bXie/7u513I72GYo6m5iVa8Umo6T7aAeEuToXUsDy+xUvOeeDs0PV47+kH5RzbdaLD7L
/8ySV/N1ae8U/d45jl85z1OBCgxqsSgFxjDJJoFLjE8zFVDSo8ISfbxQ72////7czV2Txq0zaoz8
GgMEYEGLd6Y/xs4J5cehuwXzvvvGr+AWOHCgam71mbq01iZcrfNa66hzYSTWzoEDA+qVavCQtpYf
Z7s2vbsJfdJ1f19twzcDb3ZDZzWyHXiDWSJsL328gSgbdUVYkkjC2pr5wxhWY7icUQgpyE5bgTtA
shlCmOnB94dGA3oIDyCvhmlxNPM9QTFc71m+o+6DK15G9prAino8jtMdHx6XeR/3Ny7sd5/F/85g
q9qUdeZYfdVhW7FAA5lW2B9AQ03+Xc/gXCPeKcKPd8Y1JLleVy44I1DTCsK2BI3SWVgzaURkqTjS
hfsqf+idAflHHbLySIawR5NH9PC0A8UOpq92M3JAhwYurLfVrqxPvHosy0eAbgQm9tmneXmUJBit
kBJftcduehTImkRzVvb3DJ0/x2gpv5XsqOojkYcSnh3F8tBWpd+WXVTnwMsJMBXncxo/ZP3rjcle
nQMUACioKC7gcdCItxRHk/EsdWcEAl772CC0YxLdKTVgZrmvTso7Cv2St59wWqvqPqmOIt8tJcqy
L7z3W9ePi6BugykLvb+0B4Msx0RpFRYkHBCrIQhD8PBkWZEC0F4jb7vX+7aEG0hpolntenGcvhF4
juDpxYJoePLVLx9P73cV9+IAbKa3eQAsvhg99pgeg/PGgAwx6OFv9VMGFpp7j7Aghy8K3E3UC1Bk
QbDwUSLuGQcgtWPoo8z9FnNjgUQ7ZxLBdsWb/s7RtJhEA5aJ7hs3yJ2gt/ZtC7JxVFXwp2b1q7J9
VgZTf9DC92RgpyF/qkTg5AGWRsmQJ0G17NziZzVEmjwCYu+zcCAhKraq8gdIkjs/m33QR/WPufPb
H0hfFdmV7eK7ccDkTvFz6z18vFbXodG6VhCTMNuWwI220gnlZA6YNglCIxYZsrPTwl/0c520vgYl
COJyFvTDc9LdLWvsPd+5+gaYeXVbbX7AJihVI5m02yH+k/lBdl9b/STcQJD7Kb5xxK/z2s1I20is
5RScKATbdhxppJbGfHPcFyKOXesPzZ0XHwp1L7KwacL+ltmdc3WlbQbfRF52Rbs5XvdkBx86E7hl
6GEzzHf2Kop46McjT3d8juL4LlN7J39K1N5VgYeeBHgWb0Fn1wSMza/ZBGeLYrUT56nzWtX3Whwk
qhNDxF6bX+DtdaAP9LdisqsIZTPg5kiC0cPUQjB9EBxr86sbj5VMfJee7epzbcKufxmqb1h1hC7x
3B8/3uTXiQ94H8QGsckTLhizV8SvnpRzvbDiteLtiOBb1j7TVRZpb/keiwYGeNDwILkcfiSdl94X
a/rVczqFvUA2VHPO90bFT5Oq6oAZ87ckIFE7jvWX0u4PxHxmTyvzZ5rsxmUSj3ixviy9UjeCravo
EpOgSJeh9+KQVm0d79ZSvaCZU7yqeiVVuN0czXi29h+v1TUegnTccYGcgr+B8tzvv38TS2oxUytP
RPraSff73FQL2l1rEHwbjRJTETsRqMoPHm410NNQOR1QVKfjrbleX0u/fwXoo7DfgsZGbgCSWckm
SWKTvrozSplFn4Syc/OgHnr3yFTYSNCmPEYhsXGDqjlY1kOfk1fROV+HKVtu7N71NLx5TyQ0P2BN
ERAiwBqC+GUT13fz3Ok0jpPXGYOEXVa+pnMvfFsnf09K3ZS4bM7KOhxnHlCwldgPsuhmuELW3F68
BnMf6YNLMmfnUJ0GnSZf4zLxy5ZlB02oitq6+tkVyKSo3Vj3vb18a0a84u0oLJ+5bRclZfUnCqDJ
MPBDN1JkmzOjQYaLxeFQqaUuL29EvVsO0Prj1yoEVHIgLlF7q8c2poEkDMyHz2RG6WPpAB8qp2Y7
Ly6OsS4fuSWcY53M2u+sKg1lUlm7RKGG1HZF5wu3OZmmK/zMJkfSymRP5b2bGivMBRqw8AHNOTi9
9X03Ni4IhOzfNCsCXosNqJ9vIubJQKRCRGK/zq7zlFa2P3UsDyeZ9fdLHn+xssJ6IdWSoOo+i0OZ
tnVU98Te53J64nmr7+cZYCHopQ8mq8xxoE7QxvwxA6/bN7adPseYZzAMC6IAl49PqT1M0L3ZedBU
+RJ8fIK3tx1m44KA5bngFLsuVDibu1a7Q+5l3O5fx9xD6+0Uq59YfYbgohYRVxmIWPk34TrDDg1x
0iBOQKQRVQEWXIOYTdXDfGdZE9AoVJbroo+f8gwQXLK4O/S7CCBl7V40EQ2CIAPzt7FF+zBLxSHU
R+RGHrCthYAqDbIoBF84f55Y2cyXia09zd7oVa33OW9Vc29l01eCULNyxRPHRgoat+2DMhsOfAFW
Smc+PVUpCC3UkcVd6RTRMFn5HS1zH4lqE4LulIeE4rn/veL/X9/yfwTunv+7vmWX5dlbkfP6r/9X
1yLkv3D8IWhZebbTX71Go2rB/uWCeIlbXYCVI1fg5j/qZMsh/4I0DtJCxKAQK4C3fyFoQYiKRwCM
qTUzI/SfCFquwkCEudB54IFbaROrevJyT3WyzDTHzj8Z2pk7D5iYT2vYJ/s0n71j3Sv+KaX18qlw
KxPGyNqeLOz7YzGnczBra/mzNHn15c26Pf/7LflYNcEwNwi3bTA+XShRNmcWL26a2JMlTozk9KhZ
o/2+zJt7tgjPHz2pfctqauDTREZlVibgI7YkiHVR3YBjt1EGVmfVCwh8IZR+xO+H+c3zHy+ExrU3
OKe4VmWUJmkfFmbpDx/P93c7hjdPqgBnBROGhBrfExnotqhqSteKNRnjk4UnLWCcooNRZcNGMRWg
OsVa7mdX3+N2WALSL9Nfc6vQPyzm4ujmRQ5SmSp3ldMN+7lKQIaql+Qopzg+1KNH9rrPyjCuxvne
La15V7Qd2zl22n+tdFvVPtAyL2K1wvtIyS2J9vb2/T2zVf2yKroIu4qfuNGkGlFHPll1fd8OFsAA
9dQ42UNXI9ET9QGyaN81PGwb+HWlWUANeHMDyuVzd0gThOF2vMMl5ZNaQM3d7PJcHOZmfNUciakV
7y2C9MG6Addef3a4CTjwBZAwDQB5dwPkETwCdNJanlLidgdLFp5v2u5W3evdUcADgoJSCARUmySo
muPGlVktT4YPPBA5KMimF/ONcO2KYPmbEIVwH7Ey8H7oxC5PeEK7JiUlSc9Q+WYvgwNmBhpwzeCP
FknZv6iedfaOyjw7GdUOeBfIpB5TaSsRuNBDdpFWZFqiuKQlVFLL4FRR47I8v/E731kNwkDXgFIe
Ymq5pfEUpSp7EBjiU962VuRZoHUT0/Mbb+h7Rw37kGHBbYboYnuip1bZsMmw4hOUIc5hbLL2viN2
i+Ia13jDOWKVPu+jPG/7/VLPMjC6I69eV9TfOclMaCEcDSaVZjvT1L8yCHMPE7Kp51y7xSrI1YEZ
XIqKYQ/a3jIuYd66zs4MVR02BZR1lVnmO5KT5p9CF+tnZkiGiAMq3hp2Xn7musoIAecFXdnicrpT
BjOBvcEfeIaKvXTrOhiactwNMzjFeVeox1o0nd80Jfts5WBYDjbIqDwrshsLvr4fF1cb2CIQXBFU
dhEGI7S8/Fl8TgCn5To5J4Ql93PmIDK0bHovY6jPjUKhEdeaeuyrfgg/vlU3eYqQ68hgbQO/BK4H
ud/lyJoug5uleXKuZPUApbz7KqwctiMxJG2529+IM9cnaTtPpKEo1xNwDzHe5Wh8gjwBZP/07JUF
kIpGgLE6UbT3a6o+bLsWSGjW0RsPxxZGwRRXefZqLLEGEL9ddd48TwnE2dJrPHmKIVt9SrNWBDVl
dUBY3XyDRlREhtVnOizLno/TeOPErlPaTBl6QgblCFJtD6/k5ZRzZylgSNPi/kpGDoeF8kdqN3VQ
muJWSecKj14nCrmWC4Uc8eD4shmqg/0LL3nmnaxRDWie2fXuPoHFyR9jN6SHjk4PYpLi4EzdHxKl
tpd4cA6LmnnoJeLv0a7Q4ZS6zTPNyI9hjpeD1bHvCK7EbrHI4BtSjCAF19auZMXfBfOyJ8qgPXPq
ggc5DF7glRCrez7Q82IbO2q9XAMvQyXAGSxxn/VNFhmp2vvFAZhGFjdiYnjuSk8dm8qC4KTJqp+m
4V6gba6PjZqS3dy3VuipvEcVZKEgmhv7xsl7Z0eKVXnCKCJJApOOy8/TCz5T+AOIE/SL3o6MQNKr
KkbT0q5CR1cXBOGxqm6xDd/ZkeCGyTWHBMQEdefloDlP7Ja2rgchRuM+zKNLQ0fU1qHCXXpsjOFB
soD+DkanAN1xGm4ciHfOvMRVgxAK6RHgic0p1Nw2VJcF9klKbX+oiH4e6Xig9prwiWE4fnzFXCGH
GESSNUpYyUF4Tdbb780BVFmRu55JvZObLfWzHOwhpBm1w97t4Zyd8mlXCDUFkzQ0KEbQRF09mRsg
wxVGtf4ICisexMugIIotyDBX/TRZvLFOZVOxUGnRPFSt0+0LVc1+LKi6I0tJH4jJzAFQg7cb0iY9
9HaX3sDk3lt9aYODjVccrjBbTC4rRjbzphWnuXfKPUN86nt50zzlhn/Wi+1EH6/+OxscbG9YvSK8
RLF1i4pBt8vGuqbypDKQ/1so43e5bOwHixp3X+aGPE2e++vjMa+iFEyLIR/DiwYCBUTMlx98Kie1
MGeSp95O3chk9U81F/LGy3WdlIH+g7cEPHZ809Vw4HIULZDmF3rKzo0FhLZZOhikFNQcp8l1P8dC
9QeHevNdUnV41FSf7VOHWHdt5umnCq1MohGAxY1M6J1dhneU45lcZeyrk9HlbyrtGu46TY/4Yqhr
yNXM+JCP0xI6RVweNDf2PqXURHHWZQAF5XTXT860B1Robnz2934JXD5Wpr+HoAKp4uUvaRqnrJKm
yc6wuQKfuUz1AZL28RMS2PiH4GSMslnU+waw4oGnVXFXj+Agd3Wq9x9vhuvYBhg0JPYAyvBbkK5f
/hAYxNlkjrvszK28a0KjC+dL5ySg+PZlOqOFDKI+jXJWkp61HBp6I+S4UjzAmAVZKVujPrCckUBe
js9mNHQbvXE8x0W3BE1LaDTB8yaQDBU+hKjTYbLi8QyIFqXvYoEKMvY6MFhrec5jNj8M89j/4K7X
fioYSV4HY6M4rkt11y94EEFprp6zXvZh7aaWP7ix8Eczq0NXEkiIKu7scw9WAXVhe2FeqjGEvY57
4xG7vlJAGcCNgoAdJTkgzpdTdJoyNY1jV+euieewVSXZy5y4YdN5476fyXxjTa/PN7JrRKuwwRCr
pdRml3NVLn0LkvaZV2MG9G/p99RK2Y1n6jong9AHuIKH872ml2IzjNuVdbl4tDkb10g/6fgdqTwI
JZpljmhuaNgtM5x+4MX0qeJTsu+y/teUEfvPvCizo9RVuatln50Ip/GN37aensuoDmk6BHG4xJEC
XYVaTVVauiJ1cSZZQsM6aYqwUQ19sVuo2/7p+UG1FcEyggWMBvnd5cdVdGhn0pD6vJi6fp5U0/4x
mLwDDa+d9mkvsxeH6GGXwSDh1g27LvB2lji5sC2AsBrP5iagnMB86BfSl2d4YZLXhOOCoALSW1u7
Bt3Np+aPPAafAeFj80vDFzQU0oLBSw+ezsdrcL3B14wN+kPwLSicR9YN+SaC6CaeojMcr88WvAID
Z4wr34XUUtRe6/d2e4uVdQ3I4ALkLkC/lWUI+t8mTeSkKvOaVPU5o8t81nzJIbC09b2mPVzppBhf
OmfCQa8UunurHtIdAPYjzCWPYi7RmyyGPYCXIkOu08q6y9oZgU0+UZ+XWfKIItiAgorL97ySJswh
rvc9M8z31G3VS9vBUuPj1bsOAXCJY+XQlWZFxLfZfNKUdgwhYXru56n80ucCyiqWyHDslLcfSa/C
hefyVsC1rtHl5gFywOGbgWXEn1t2TNVImaVxmZ/xVhbPcemIuyYeUQDhP6T7h7JrFVVWbu7zpRqf
8lrckrpdX1LQkAEolHj/cO3/zpbe7JleE3vy8qo843nUITNwsprSdryxttcXAUYBqQ17EzUhPDWX
O9NUtljcThRnZvdgrKTzeF/krdjD1e2WLc+7QyFwtb2V+YyK2eVQKnXFPA1leS6bpvJ7EXchzenX
nENG9fGGeSe0cpGfMzjC4fpdGf2XQ3kZBHHcFNV5ShKxc4AP7Kyh6w9iopMvC8vdD/3wzRIQbRlt
9PNQzChuD1MaKZdlkVd70+7jn3T9NWFbBtBgVecittoqkLNithTLK/yiuPf2FXC8YPGsW8n69UmB
dl2A4uRCd4g3dbPEwokd0zpTdYZeI3sYxehClzbXu75Jq4PHBh7CHH76p5cbPFRRwPDgcAOBDDrP
Xi42vP5puaTSnGGm9tfAVbob5MKiNl9oVKihvPF0XadjGA+GpAicUXEFA2AN2N4cDNtOpLaLZjkP
VZlFs+uNEWBV4OBJV98l8IH0rQUEv5TOw0M9oII5TOyWL+rV54SjDG5znEw4/oFosfkNZI1NZczI
eRJQINRiBIkJHo03Duf6f7m4glZ60jpPtIpwCOoklzMFHtTVtkXb80hwNVu9wx/s2UxhE7MhssSA
Roy8jw8ku+X4efleIdJE6Qlra4MLATAZfoaXAxcOm9Qgvf5rwt0HZ8hf+mnVpaTOKaurvz8+GZvH
6t+DwXINPT0EPio4HZeDGWZ05bTJ8LWCCVHpC81bUD1UsYeGQAS68cy+lNoFhRkXhacc9imBAWBU
CIsfG03iHVtUvbfz2PXhVGwCJx37fVFpBdEWJJnMrp0HRHcxol5Th0ik8r2sjdx3vOdB1/fzjZdj
48GBCUl41OGb2cBIwDHb9kfMcACtJV6Gk2mt6q6yCthvY7M8xmVXoVNZRiLPgApHrQ4gewLcBBSY
Hp40KJIwXoqTFiSLbMbaqJb5CAIrXtSiqouTLcp6P3STesLelnflzGWk+6l4tRDNRrKD9nNhUGTn
IrPuUdX4e869ed/VMT2TXEDzYIOQLMHNBwF/7mA1WYvijsGN6l4mKIMvKXeirLRbED0nEboOkMaP
v/Xlsfn3yoDdsu6vNSTeiuBLPTmmk2I4TX2OTmuupn47YaiPR9kE3uswCPmwc5Fc2yjtXAk147Ty
NIvtkxklwfwNTMfmmoXD2IzfFlOMPuzR+a5TFj/EmSzXnZHtrbnMfIJk5KGvVLVTgwtCNxXtjV93
vQYMwDGiCuxeWFJtrUJlbClTuRN+nFdDDefMToASmHfrCbw6wliD1UYRBB48gqg8XZ6qOocjcDZw
+ySnBCo7XGbgyA8KKitWfkIFG3N14lRGlOo2wLp0P2wCIeJiGWj8uI2WOjBBDOJWOrAT4cUTCg/T
jZW4hBHXzwQsbcUb4GANYHurH2ZpNtqZtJxTkXMeIk0DWzWbIFdw+AjeSz0f4o6n+8FKfskex+Tj
XXIZjvx7dIRWKJWhHr5Woy4XqI2b1GrchJxKOed3gwA9J0uAWlYwBbvxMa6/xVrEB2yHW9VGi8XN
PR7rdlFtWdMTMotqxwYnDhHU1gFt4Z1dIUa/sbArq+DNw/F7bsinEdLBZc0DmrMZkKIOPOPdpwDt
Y/bdVIwebUXbT97KzuGAFMLcwLAHlX56tKyFBURV8W4ZiuK5KNT8jwKE//wakFlgoLwqkdzNBZ/a
hZVhcegpm1oTAhLnkIcy7tNCs7AeRH1jvHe+LHY8AHGBKiNSh/UEvgkQCOzqk6IT9IQLPr5HlIg9
1MzOExN2dWulL5/of89tLcrZv+UOAKMvx+LxIKtxwB4e+kZ8WoASh+NkvbhT4kYLmwR4T619tkUu
drQsnUPnKRIgZTVAbdQXAq5hmP+B3tOwOY8s7lTQ6Dm3HqR3fyPOGOzpwQIBG+XyN7pllbZLzJzT
NBL2mdF6fpz6poxMOyQ7iervrsobETbjkj9/fMbWlf5vAPOf1QGtT0BhwFHZ2XwJC/lTwmrPwV1H
yG4qyLRTclHHfzwK0Azw2cBxwn/kuh/efG8uQHNdMoudpE4dP5dAU/u0vCmXuJ4Ltu9K30BlGT4u
mzMl5jT30qSEpxgc+SPW1F8UG2+Bwu9sXYboHU0OwM5bQfbLqTiWahw5GX5y3NQ9JraVHNjQ1Pcu
egm8/PNVg+Mc+h84uJjg8n85lCnAFKILhtJ1GoNXieJlTavhxov/zt4DgLt6ozoOypfbsgUSsdQd
1MxOGQKd/ZIIsa+anL9MZiruTdPOECCjdk2VZ986mr/vlc3uc+ELjvAc6CK4Hpt9nzeuzkcIAU7O
MHsQacSWiaO80snPssSuh2d+DSMRCz0O7rNszL8qbcnPgLG6O7fK5J+Ii7vHtnS9swNDhDpYRif+
adW99ZJQ3n7SbSl7GL2JnWY2qux5J7I4qMt8+QNqvBzSM24XPxfEnE7kgiMpA1K4QAlQv20fvIUk
O9qNOR6BySnQT7WV6icciYFHWhmX9/UoeQQzK8hVJUdyaoa4TUO9tLPyPaX5n3EWiz+8bkQvun6h
MAhKuDb0IU0ztHmtgWuGJR/aJnJE73b3qgSeHmRS2T8ZHcUvi+mWR/MyTwf4pls6KJymK8MkLfpX
w3T2StnQMlT1mvg5pv1j2hRNGWhqavuoNBN/ria00Iy0/RQhYJyyfb4kwI9zpy9amBM0+b3Hi8nz
Yy+DRYtbO/qh6GLoKTog5yqY7Vp8NxO2JZqfEAkL7swBHchQxMpxOfZL1JczLOq6hpZPHSKx/drL
RoA0zxbtD4Krsy4kEKkONfF0N3UTnlM+x/XPpQJfSKNWlhzriWD9Ymror3HWQL4Q1uHy7Wv3qUM9
L4POZKhVMFQT/FgaL89XnnADYQpfUjs7EHuIX0csP0RJRT2ektFy//YGWBFkNG8+rXkK9OZ40Y9j
UqtfNF7p/bRqmwLOBSOx/d6Nh6+kzOc6RHKiv7bdMhV77ejhm5wlP+Rk5g7cF5X4VaTl8kDnHqa4
bSs0YrMmH9FjV9cFwvbMpDA27MoOijDelUHL4HHFxqVFgRquas+q0nthZkYOJu9XL/YhphWIz8p8
GzuLiMBGe8m7MqHNDPsaDmo7yRP07ihJ3H0n2I9Ilh0Ns+nK4V0gLKUyiHTb/u+pmYGuOXCP1L5t
L/QsYdkKu5dl8aAWy9iDTmwbHZVNLoqQubP8RHQbB7Yj0m9OVVHtoy+Uu0t0nQ8BsOweGduyNH9/
fJNdoh6/Xxm89CAHoJRmr1WEy5vMWkZrBKYJYh3elq9zY0B487rZgkk9Nj/URXESDTXLdh8Pu+3M
vMavqL0D2Ee5DDzdbXpeir6d05jHJ9g98ccui7uzV1vQ7o1c/d0pHoMXMuRRgqpe2E5DF44liw9J
RdiL5FkNDxk4AJgOuR+OpLwrGprdeBm3K4PCIm5xgTImc/H6bnONQcWENnWhTwUfs6ci6ctIjrkI
2NJD4lWsfoeK3EKf3xuU40EGhgBUEVjf5eeAhztoWUM1ItoVeZATgfbUCVkiG310vZ0Y618ff4dt
dL1OEhghCpbrR+Bb8tHYksHMVjee4qXbK4nMfs5hZjA0jjqAHHTjQSOXuDD45WukgacMxUCAoIAZ
L6fXsdo1dOTjaVrGacfcRYcl+K2f0iYbDzlehqCHODmiXqZgW5PHhxQ5HnzSKAnyNu9CjTp2INLS
i/DDoXtE3TGwwImP0izvH71YmHAZjLnxGr7zUcBgWKOX3xW2LYeBlX3vpTybTgUxLpx8mHx2UuLg
sNfOgXRDHKUTvcX2e+fL0DWSAQaLmjKo0ZdLBfhlKnVXTyevU93BSMs6jOD8+eChTmGux+pG4P/O
eCurUK6NRyiUJJvoaSxK3dO0n09J4n7OctKhIJrwoGi9u4QZdWO09de/DS+wEWDvJoFCrVk8+Amb
2cHHfQJMNZ96ZUE6nKZQE3jqVobxzpwwH4BJiN6BAm51wSOFhXwxd/Op1t0UjNxUd3pyP+M50PdI
0W8d3neHE/hW8Ol0QHTb7G6Ea7ZIMjKfllxVsD+CARQHLfporPYXgKfmxml6Zw0BkoFcgygN6N+W
z9jM4zTFS21Ok2TpDqTlZteIxPn6j28IvA7CW91AnLWafvml4P8hY3RhMidb85+8HJ49Mv6VmPkv
MY919PFYv6tRm20Bsi/FdYQSM3pSbLKRJJVibkEgOVXCDCEpcjTcFdYSjXnP9ka06WFCxOVbcsyO
45jBRrSmcyjSOgn6MqNBa/M0rBEjfPy7tpkFADfIY5CgAqzHXv19rb1JkrystBQMWIeTlYzjrpU5
DWFDIw92gyf/46Gu4Id1LDiOrORMCHPArr9cbxToeJbFcjgNCMF9kLetLx2aWT1MrdtGtG/AW6Az
OKEenE9szzF3M+vbfby05VEjEt//v/wc3AuA7FEUQkH08ueU8ES2G5aOwAOs7rgQPL1ga6y6GTb7
ZgH21I8NBRkf3D0SzzDEHZYuHJy6P2RDPd3gT5HrPY/VQWO6dcevwcNmddqxqRKhLcDDYFzf2yMk
F3xGKOuBkxC6BKakLK0AaJtSoklNNj7NWeztu7UXUGwmiPGhJxWLrvYeyrmBtAryqV9KGfGWW09D
X5d3S0kg0YdiLQAVcIYDNhTOumymG2yh9Yde7nT0zwOuQH/PB/KJy3UdvGocLdBCT6RcIOtqPPpU
MKRYaaptX6ZeHJSoI9yznJ0+/qIbp/D1Daag/GLtoLYDK+c3APxmM9sjVXihm/GEqwOW4JZZvoCm
ivB4FnD6gQYs7BXE7RPvzL5H+4W9qbzvWR6Tl2Fp23PDcxFZCAkDltgZTJa45XuFwyM1ofAtqWVB
neBh53LWh4NK2c7txhjSK1gzL17afJXlIGHlQQnKT5nynVQN905LEf6LdIlal02BVqZ8tgjp9x06
X9yI6663EAM7i6C6j0IYpVtmSZFqEGinzJy4NDAqoM2ExDPjN77v9ZWxdtMBQLpKFxBjbfgrRjX2
VGXuckp4MwTobCZ8MJHqY6cn68aV8c6EoMMHPQL1vDWE3xAWIENFxqxt+zSA2Qnz4hHeCbK6JYd/
b0JwjCQrfRvX89oq8i1QlKBEi0y8cE5gv8APB2Iof2m9Z1k5Q/TxDr1+RsGYBh8XzSURhyA2vRyp
oEKh/tEBfR+dg104XeA61Utr+B38OG5Z/F+fQxS6HbDDwMkEwHd1tQPZdVTc01PhFsK3EmMHaCWk
Hm0H+F6sc/tgGrs5l/ZyC2N5Z5rg5oFVDa4kyuzbBV0sNSCHT+nJmxLxpU/YTye17V9W5sGRV4jp
xk3+zvdDUALqMUquAO7lJjjpWS11mxh6sivbCdHYQOwzCedwYrnD148/IHbE1e3GEHZBesewK4CS
bT6h486JMnksTqlM7vuurWWUKZ086AZgFRQiTHyZc90XASss+eqw1AaRytWdDJbJre88EoNl3hgE
oYNmCHqRA3EKfEDCec2bmzpFXm/n3wHXJl+VgGTj0DNHOSFlyF+D3GvhVjxU8MrqlBxhTVHPMMtD
D1ZYpmduPeURsxBW4BGFGN+XamB3YirEZ3Ah8XaR1vN7VBpPWmfgLJqkAdqLUBUkdevQ9qL5LOJK
D5ArpBzilW783E4lTD6SCQvvE+BSfeguKfnmNg6dwQoyzreUdZ8nPhfK50TnJdhDVvk9Z0U+7CXE
B9pP8JSWMLE0YNW3GX5bMvfWcVWXw9C71FmIzj9Ihwdbv/Ac5HxgLmYkB4Yn7MuAQP0XatLW8zRX
CxyzRBt/NabwPOTv9ggpONhbd3bXIJxK0xHWnCD8C5jrKrD0Fej+XpAC03Lw5JSa+V3jwY56zvgA
KKUA5BoU7jS/mM4GMMeX/yHtzJocR45s/Vdk9x0y7IvZzDyAIJlLJVlZS2Z1vcBqycK+7/j190OW
5nYyyEtMjSS1Wm3dSs9ARLh7uB8/JyqXGk6Q3HdoIIJtLJK/lG6SvuMdKMAxGFbiT1PzRklm/L5a
mkPjGkUSjq6jxtlX0ELUYpa6p7Eppln6KwcP+qmudBjMTDNSczclcoIPqufmM+XbASw8QKqPsjwG
960UpPt6CtqPjWzPXxVLGup9E+ZKyUfSa4pu+jCbexvcZwzb5tSOW7PpQ/1zPkeVf/SdoPchVorC
I6iL6M8meZbIyqlHwxDU4gJbFPsZCrXnkpma+SmPmk1rmeUNMlb2rg01aTdxz1waVzDIyPHK1T4P
AAbV+wViy1yTzEv+1GFWkVGkYyg5TzAP1DeTnJjkiKvTEuf+apmCpfC6dETBuQl3utRnX+qLVnoi
PWvvICRo9upQSNDeLDoKhr6WCZ87LOyR/zL4uTzgREWTofBDK7J76am0ATH7BVw3faMdGsYOd2v+
6sxdYYp2FyNQzhIKlqW/SYkUn3HRsbakp6ixwvvQUeatQkXTk62W1k6lSV4QO8GHGHnoY6u3+a+g
DDLPMQbNi81SWhtUO4VeLudo+XVQcQE8R39V7PzQ6etIE1TpqUZy02vDKnrf1P50x4AAOpaaX+24
+qE764FxV8PbsLE53Zt2jtZqApcOFgzGRGFemfRthCRGyaUkCtQgeB4kKfE6faZQCfXBSi3gwkYT
g3n0AAViLEIcDKNKXUeD1ZpPahgy8aOl4baZVHVvlrB3Xd/pCwuC3wBpREhRwAWKT2bfMCep8Dvn
KU47/VYN8sQr0XRbWZCAsnrdQHMpoyBoio4eNZzT8wSze2L3CTM+uopkn9zBCzFmWbPDBU9b1aFx
Yeahup2DQXGbYjbgiZiklfahMATw+kuApUFYFWQ4GZspvNziqk4SLajDZz/sAfY3Vu6/45UDB0MW
6UUAeGEJkyoSPHRFuvLzzGgtVHuWZH9WHYl5keuffnFCpw+eZeqFGRTm9hGGFNNu2DrkwA8Lxhwt
mH02TFwF1U6dS2NRTfEjlBnSrpXvmipwgj82TZOOWG5TSuTlIw7LB6o9jjl+8wkNzQ4VqzLegFt3
Nk2S/ZU02stY6NL2+mqXqsjpauEfcBbWANDEhALheRdLnWzOy7x6NU7aSwoweBlzaKqnUE8lEAw+
9Cq0ENAd3JhGpCabIgcq9scPAwaaQTKCgwXOCHzy9BiaRedEESCvp1iG9Vpv4waBMEYRri/1QtHm
1IxQIZpNgCdxhpnKKelUmVbpWriOe6tSlfeWlKXHZLTrz1kKKlaFcMbjxWK5aRKFh7I2GQXspuo4
VbG98gQTkKzLDcCTEhppOqvEK3ETusZX5i6SIdNUzWLHP5Y+6DDlgMULy3epOTvbhPkkL4qyepMH
XUpBdx6/Smo1Mp0cx54SDMHK4/PSx6Lsvfg5MJ/wFAkHo64cfw76cZl30YZ9wnzK1l/yXAmWCBTM
elouOSKCrT28gCd2jqU+mB55Ij5/hItHt5vUbR17+GPHyPvttQtEzHVwXqdHpfAD1aTDRBuo1waX
cmnmlczlrdyK1/q+cC14OS7JCg8DQCZCQAkz5h3HqGSoQMriT1I1S7/USC2nbVQpqQxiHp6okFay
F3TanMO1m3d7TY6RcCpDLXZcVW+c9w7t3kcJtIjlNWWEcEo8ynBz+aO1Um269OtCPcCHYdiFarUh
+HEl9C0zT+z4WZsS+zDPtOekKQkOeHe4FWYAMpolNR/QZY3ujImEIZz67E6XoedNTL3ZFZVc7mWT
qWajq2PYMiO0BEeACisX/dKpouYMDwjdNFgaRWbsyaLUFaqj/VROMBNLaYY0VKpW8Mc30vdg9Puf
4VjrfxVB2sLc3ZK7Gw3qBJSl6oU9g/Fdo6COQ71oDbh+njXicAFS0bai3GWdTWDNcSfpEKUwepmg
HZnNfwGkgb1VlxBSKpxw5RyfAWLByygkcq/VWhhBxWQikpBrd7rZfyplO7tNVKiKS70ZNkxWmNuq
g8c4LpBiqMNp3jeBke271A+OYAcG5phNe69ZEKyOCixdcs/YYJOH4V1GReJD1cE0m5LFfO4ru4Wx
dpBBRcj85MCOt47VoQMZZOnTded6nrDQLtNsEF5A3+nQCr617MNChlQleU4AUNwMVmjfKUXx7bqR
5Rif3soF7EW+aYFEB14qHHNd95VRGuTkORzR/wuDzPCofXZerdjTWqp9HhgBANEa4SjgCADinjoa
NY7ySQr85LlUQtOtOln1pDiv39VZ0W5l7seNRF71rijr2pO0Ub6z/LGnrNihM4kL2wZzZh6ZvVS2
dmY2nhXEwbbRHCiEaZF9DOR5dbL+wgmm5g9EDQU2mAREqhPK0WlQ5nP8TOpoAnr2o/RLBsWb6jpD
PyQL5KQ6gq8on42OcOzKTpLe9nUzApLRp45xH73clWMRvhv8yf9kDJaPqpARZx/wJSNVUGNOnvrQ
dx6HrEwepBFf5M4ThYttrpbhByYtZAb6kwrKKrXT/Hex41cZsmgtTDhB00TfqHFmIQDMiGPSUnhX
+Mam52TRuLH4EXd2kmctT+4++1jrdoW+HcS19cZsR2QDnEZlkIoLrEigHpCGz5W0+0uuAvSnohS6
rhVfdelzkoYRAwCOLsn46QFoIOJKCY3xs5ErIUK6We2VVKa+D0kRbrEdr8ScS/ZAx0MURfVlgZaf
2pMWojZFl2JGgUzT0yq4Wm34kja6XjtbdRrHlcf4heSftubSBGTMAg8kItiLUbLmUolb+DwaleLN
ZDvPYWdNn/qhD6utRdP/gTF/JoGzNJWA/cgRjD59nvprzIACieiSADkUuKE6obVP18QRLjY/EWLt
SuqfKa7Ut7ku658Ke3B25VDemYwT3ZGDGO+ZH5Ddwg5+VCH4bRQ1yp3c1fXtrBjBVp64as6oDOTN
RbOnNIrs4TB/5eWzphF05oYAORIiQCTwPlMMUUfEBlw+pnELM0JGBonuV5HM7pD9Kyv+I/a1Y/mS
f2zrl5f24Vv5H8v/9UeBzHcEsc1/nf5l8/uvg5fC+9Z+O/mLbc57f3rsXurpw0tDteu//oMf9K9/
8n/6N//x8vpTPk3ly3/+nx9FB76Wn0YpMn/LlLZM7l/hVXv5+VJ/a19+/uNjy5+afxS//vEQ/aiL
/IXbL/6c34xriqn9k5Ig4xakewucnt34F+2aZv2TmAPqfWFMQHCEJO1ftGuK/M/lPUv/iJI1/2Np
XjZF14aQtfF3TAIU85mUe/E45p+QrgmPRS4OOSjHEQQOY8D83NNLu2DEMqfMkwdoKTaK3W6DRHJ7
mdpgprqB8+nN13r/O9K9ZVMTguxvazAeLYRyeHp5cSFvyj9zNCnSFPfJQyH1N3WnMfayUtI5s0Bz
hrSEKVoGMXkFC05o7KsKuFymP2i+rG7CbEBIJUrXtGnOvhoxlSbGglbG30H7cLqOzLak3rDT9qE0
UvRNO0PfVnXW7YeuDLfVTGHWrhR9LUlecvY32QM1J+ooGKQouPQzRchSG+VRWTDv9NCQA71T/PxX
aU2pl8C6A1v5MJFGoIzOEG/sTTOXkFQefvm8N1dFoZb1nf0mjIVo1M1ogznCV0ZLfJDo69YPbR7Z
u2JGuNXXauWLlFjBjT+0wdZJVX2nR5rvMUBouQU1kW3TN0i9yr1yO45Jsp1SLbm3jGWUPyLfQLWu
hBOk/1LkOnrIxcCwf9XZeyUDFeZGpt7fmzSQPvioIIU0n4sWya1ReUyJ0iuHSHTnv780mdoyV8vF
ELF6cyc54PPV5sEuWk/zoU0hD6ZAGbTBLoa2CvHhsdkDmxu2TBeDXOyXmjewKk+BmGtrqdMnIPfF
F4rt03sf/gwPtly6A7DA3qaDba5EQiHy8uvyHuFNybFfuEdEltQsn6B3wOc/QFVh7gcLsaKRgEVt
enDgFaWBeP0an9tj4o5HJa6JAEzb9fT4z1VmZbOkRQ9S/LVCyENpI/oaHl3uFUPiu5CVnVoSLtog
T9Y4mljS7wBBy9twY24QgN85W1JVF2mx2K3vCq/c/PzzFdK+o6220GlAbnG6wlKWzGCcjeghanfW
HL6Lcro49nQ/6Wv4rNdexeldgseF3t1CYIzPEgsCahsmdTKp0UO7M/fRh/iTc8zfmXeceeVL/C5z
5X3+bjyqe2tX7hh1fHEenMdDeShu1SP6NHq3MX4NvesfI+/6JxDeD6+f/u3vJdzxBAhhVDGx8KAN
9xOMrWVubqW6RcB03sWR5YZgxdF3um70zH3DA8DYGQzX+BbYu4UOuz5Llep30fgAIO+Xnkx7gwGo
lUN1dnpfbfC+AK7GvdEWN/smCCldU8q5lo4PkNu7ChJaBsrrvf5+TF6uL0YsDFPoXFbztyWC+FtL
cRyCqK6xpLmzh2T2Tez9MDb1pjmu5fpnm4Ul0k/mCInmzK0Lxa6ACfnU9LEU0x3S/AGsOSOm07d+
fo5QtEgXtR1rpep3FgRebTK5tJQ9mZcXUgc9nTW/ZyDjwUkpIAEoZlBra4UPtvOxSZH5q1a88po9
MXmQWs3pFezB+I1ibfHQz/kuUH6ZrX8boJehJisGLx1G6PN0HhekXPzpdPtktbfGyizGB2UIx9uB
3d5YqT2vHMezrXNoxHIUFygjZRRHcKZBWnTpYDTVweormsZME6CK5uDtmIaHIBwKnSK8hR1n5XV4
9jVfzZL9vcKDZXEefmbQTx/jqjpITvQoS8mu9aPNbDXbSi2+QhzoBqjlXr8PF1YKrhd+rKVhA+RO
uA6VJSkQcbHSimETakO3NOd2jQHznVxvfDV77Iz8rnFur1s9u+68cUHTMNwF0o8KoxBCsqh2WiB9
0yHSfY8x7q1f7y1kQuIy/3Hdkgi15/4tEzwwKCgEWv4tbKVdpLUearP2oD9IR/1uOCR31DHUT34O
+Gqj7BmV3uqW2yFqZ6xs5/Kj30aR36YXo4ruMFO5fPs3Tm0stEl1GkND9cfcmOSCBkXciaddk+kg
D+T/jbmlTgMvMv0eMRV1+iHSxkDSHgJb3sTDewiG9ukw3dNdStSKl9L/e2P9D14Nr2t7Y0zYQTOC
YC8qX43d29JXxf/wpz9/mZZb/sUlB68jbJtqla0WyTD3VoPfbbtiNmFUZMr4upXFHZ7uEP1uknb+
gNz6bDJvQc1EalYEhxy+qF1eNV+LNElv4inSdtctiX6LOQqskITzgMSvWEIQLej1Z3M4RwemiaKH
EDyS14faWrlOvFd4fZDDGjwh6jJD8Zq6vTlxgTItiMQpP4aSBsddaGuf5r5Uvkch0vWVnH69vijR
X2GOpy7zmaS3TLKKGZle93E4Q2N5pMQNTiU8DpnmUjPxpkb9OJQK2lkr1/nCAnmqvm4XBS0ytNMr
VVbhXMVV3xw1LUWUUBlujWCW0T217qveWjmDZ6eD5ZFn0q/VYHmienZqrCkKpBf8ujm2uGNdGyY3
1mGZdoz765/x7GwQbABrGcD++A+h+9SOn5RAMLWmOXZpcR9195ns7P89C8JtgnkuThDUaY6VBchM
Ptp5suJ8LnyrZZqBY6xSvOJrna6hLHpL7YO2OVokb5J8pza3UrRGgCD2NIn4fKm/rYj0DJnSzL6T
YEX/XB4t2Z2fk2IjNa7zGEF95qYv6CAVa43kMzcuGBVyU3itpoL6fHMEr8t8naRsfXpdYNnW4sWF
68TdhUoJhCn/JUbFxpGqxl7OW4FOrTkW73VfGlBvC90ByiipVSp36H9ePxli/F++KI0uB3dN1qG+
9tbeeIwwUFJoheb6aE8bFUmRgxbfNHBrBGgRbppVtclL5gBBQK+xcC/DnXB6TMzZB5hnGDUbaNyU
74PZdXba/XyfPAT7eZ/canfO3fxV+jkAYH8pnq+v9dI9e2tccB56nTFc0WNcZphTK97Dvepdt3Bp
B0HAAbVYaIidsxqUXwx9n2GBeOKFBlQzMK5qgRHhOeaDP+VfizxaccIXLoWxuCgGAiCPoQQmnE+K
erbaa9JwHBXFS+f+PbAq5PgaT0GOrFcHyof6rk6+jnKyNQvHHQaDyZHb6ys/v/8GtXYqM7AawSIl
DmwxIdJPCLHPR0XJNxYCJ+14azgrh/XSUok4DAcCC4PX8ixbre0x4tNPR0V1EWt0lI2uueoP+8t4
GNzqe/9Uf87X+gjnIYeVvbEpnJpGSaDBGQJWxpxNDeNBxoBs3nP91zBLy+E/yUYWnmCwQcRtXnBA
EU4vRzVHVDVLZT5mOBqUtyo3sz31p/W1R1Yr85p32ud5jfDs/E6c2lz29c3996E4CRJ5mlHxABc9
PpftGuXz6zv32rKE8KYpdOdToCdHbddstPvqYXQlSkW8F++lW8mLbkc32k+DGxVudFvvs1/h3vlk
5ytXc22hQghsmjLgkTDORyeM7tTxBoDqytP0NcE+W+hSIlkgZ8w9CBdxVq2kYxJ7Pk53MpPf++Ip
/NnXt2EByNod9ulH++NB2UqP8g+/c6VH6TE+1E/Jp8pztuhE3ncracVZqYOGEgUVVBOgdAQAJPYR
Zh/aq8rI5GPyRNVBgTRmu1DyfNQk1/pr7Ul38W6+tSZsc1LCpg1NCtZ+9T8N7dao9k4DwM/VA2KY
C8Biuiminb/yEBEpm8gJTlcpbKwW2nqnDdjNfkUfjF24073k1nxv3Ycfo3fh/Vy58vO4clXP/fxi
02FKg9SXyXEh2wE/Hk6BhE35l269S/qb7DbVPhKstRVDZ8XWZXWgwUFtcqqWKY3T+9lVRkHUMqfj
+KXdRd+sT/MP5774kARudC9/nmqPIQaoz0xw71/W2NIvXZllTIu2DWUQuF5PbRuS7zjR5E/HWTXd
Udqo81rWeFbU/728v00Im2fpaWkBSpuO8p3hwRC8m36V7/J36r65y2/jW32f3FT6Vjvk8W2E7uRK
0rq2QCHBn4YwU7M6nMHDp5JbjtKu6tI1Kr6LRqDLXdJWqh6iDIKdwkuao0pwlHSuAxLOTbWS11yK
vQu99H9bEJYhZVA1lCl+p6mf5ii5Tyfrpsrkm+sR/kIcpFIE2w7ZDVVGkeA7ijoYSRY33jkHZ9p1
w3Odbxk9uG5l2XDBhy4QZcIgzyEQ6cJ5n+0qLuLJnw9BoB+mYNfFnyHmfpzmd46kb6/bOk9Gl2wJ
bBb9QqYXxHeXPceTEju5cVBjB2rd8DOKVnJ07/g+TUo0r9vcm/u1ksMFPwkCCHTCQqGs0c4Sdqua
kraOq66DnES5Kef5dkJnwrelX510O1ntNmvNbZrnu77+3qu2B0sNL501us/zzaSNBjgX5Qfwpmdj
kGaoASNM5PHAsO10r07Wjtp/tYmq5lNjS2tti6UzfrqriwQBjZRFiGBpiQmRsYQcRhpGNTj6PEXd
sdW3BSwrbZrf2qm/D6lXTX4MjVx4awcf+rpDQmMNBn12SejogLwE0Eg4XPr7p87M72NaooHuHKLK
5g7qJZ0Towp2ehJEK03hi6bAwNjg34HiiVRMWl6NQ0SyfvCN2dimKQSYcuMjbV80yZ8eYV7ar2Oc
Fo31ReLldFXp2MpRF8jTcZgRI6cTNIYv0fgZVuN3ctYjJnkM25UWw9mtWUwu7/wF4UOHTHDZeqWp
NWCC6dhU8OkY+c3oKF6ka++poGwmtb2dmnk/D2tyPcu1OHEMS9V/mVZcKluM4wv7hxCTlY7OUB97
tVI3k9T3907qz9sxDFU3juUD5BjKbW9Oxe66l7hweLFM2YEhgkV8SgRI0PEC5JhWDZaTfRFZNwba
ZJLCszwwwu80drZBLO/6wOPg7XvfVlwTIPP1X+LC6vmmhA+HcwOVg7jPTT1OoVXVx2SWZOh3Mj3Z
po1TAtZ0mp8oXCJF2ZbK+16p16oSgkgpZxgBIcCFoJMAoyyvzNMzZvSh3CVpVx9rQ4pC1zGldF9Y
iXM0rCJ/UECG3ltOOKPWNGWbEqivO7Qz04iOUm8ZfkQHMJ6e5QiZnLlG5wTJAR3NSXPeRUUcbGZG
8G6T2hxdq8yq/fXPdhZ7l199cXHQmatLWfz0V4cfYg7r1K+P0eB0W9BUkTdKprNyI0TQ2+sXonDH
s5cmA1aEL6RX5TzmDhWiOHZIk1ql3JpG9yVJYuW+t9F+1+f5McjTejPEmr2N7br6wx7tskdQCgOS
Bc/En4RUbY5ymEt9uTmafdndznWa78bBTlc+5/nVpyC6XAKGx5dCpbhOB9iCDanXsWlMfcsMYvZt
8HNnY07T8DFJkw52mi66sft0OBSVnn64vpuXLgH3EJYW3M7SFDjdzVofqrYD93ocYl3fm3nFAFrR
a/uSZpxSDvHO7EGJSro0ba4bXn6w4Htw58scCabZbeEY2ZIPW1MymIekpYPTOVq1V5uh2/ic+40U
y9pNnTg//tAm0xFwm4A8JWCa3L/TxWZ0tZTQCjRu3XdJeogGf8P4o6ekT0OwxsN9FrAEW8L6xiHP
pK701aOD3G1i6/fO3NwX1lqT/+wzvppZOo0QIcFTLhzSYg5spUNK5KgbrvkSUG2cXOWhe77+4S4v
5m8rwimB1Ltt5Zisqa/Gm6KwNlF/FwbzyuP67CyyFgePCD4EYhRKqKfbw9so8eUZAo2h3pnzzaTd
jTU3f6sU79s10ZGzZI2iJQh4npyM9OhEv1NbUjulcmqNrOgLow1GuoWmSLu9/tXOrvZiA1pyGrJo
CAOLPLWhwLjXtHy4Y6g7k+s3yecEcWwbTMmsNxtfKSClm9TbvA6864bPw+upZRFeQnGoU2anknkf
MenSFdENedIG5dg6iz4UsgWnQ+OpprRtwd12ssekyQrt9vL9Tq738hsAgAZZs9CxihkN0d1OgrFU
jo6V7iwp2IbO88SYfJc9toG2EsnP8//F2uKlF/oTxm6F3axJThGQqZRjOireYJn7Mk63Tah6Qxs/
6eMXP1W/hMVHg9HvQUrcuYNCqUhXkppLR4oEDsoM2k7Kq4Dw27JfnilFEsPidUQL2muar1oWuVbz
U27W6DkunStwGmRQOCzGMYW0bU4cO67rWjlqH2PkJeuvVXRf/Ez9D5V+BOJz/SxdWhVwWYX3DFF4
QeGeFDMjWZmaJFG0IxyYH6xZvoee8aGtsy91Yq3clwteBgq3v00JuzjG0Rg5o6rRq1E/QA+y69oR
YfM1outLR3N5tABUJpPhG56uqMpgZ0BIEc8MXcKGOewvfg8xQat3T1oy3FToyq18w/OSDG9TsjyZ
z7cMhYvvUzR/O4hOqvYowzz6JZ2U1u1rJAE1NZw2QZbVt7jDl1ROrK2V6MV2yJGZD/t3kAgVri8T
qvwo8+Yiqh4meAYeyqT5AYVotI+Mpn++vuHnxT/o0wB3yLj7V1CisOMQhaqK36YtURK1dd3O/6qc
ttwWLYqTQY1L1klF73tGet1QbuVtapX9dqrmDj4aeDQ6qOvcrINUq0gddXf9lzvfu4XpjzABERVZ
gzhuXRMehjJLyZZ6m2GLNn4XQwjk9cY4bzVTQuI0LrfXTb6CYE9dGQW7RduQKThg7eIUgROqyMIt
wFembayvgd2FP4ekTT9OA1zoLpX44euYaU6xmecs+6voIs1021hKKAvTv/k4VnZ0sCU9b9zCoLHv
TpBvfU7SWPpaVrKS8eyxwAZLkxN91SJlLt2BQ+K4ga+qj3HYykAjQ3W+G+LWeNRLVWo2NSLCNuQX
aRjD2JX4n2xYT/jBozrDu2oazSGXSsqZihIlf1E9n2I3sSXrqx6rw2OiTAkEVGU3fJ8ak85un6Em
LlPWBribmv0T4JHs+zB0de/mVRYcx4F2xsqNEL0KLVkAFQTgRYSbmQEhO5LLoAE5YlZHXLcXjNtJ
ha0pbDfI113fPdGniIaEyz5I8tBoFYY6W4ZiDTRtenT8cWU5y6/79oiIVoQrk1PnKfocK4YMhhb2
iqIpVmK6+MUoEFC7I8YxjwiJqFgqhJZFaXMl7o9pFh+CEJrbyIkhH0bmJEuorl3/bOKCaLWCdOSW
oT0ATZvINxDnQNjKtO+PUUhlZ5LLZtPYYP6vWzkLZJRXKbDwvmJKEHoW4bP1pjn2ihQB0gj7bd0M
odu31oe2GqAd1Nypn2lH2vkGkqg/PBW8szAMyT1srMuAq/AQsAdzbIsq43Gpm25R565VRW5vryxP
PHuvVgADUN7gcxI+TwMN7zlAbFpOkUPqPbU72krkFiB4rn/E861iLW+sCCc8jnxm78yCZ2qcQqXn
+M/0HtYEk8R5YNrDWFmeiFjiCSXWkDtjHuTQjnkntr6XxtaxKma3bV/o426SuUQ9RL8pnQHfNYdE
rMnVtHHk7ww3pbR2Fc6PDbkP3WPab/xetItOv+uUpQgI6H74fpTSTe6YcPWW3pwAkVLbjW/ou6p9
ZAZx5UqchR4GYKAYhgSbiQAYG9VTqzqiHROto+g9ouOGs4vGOwNOJf02e/7T/SS0UXpYUOFLgVfY
Tz2rG0XNpeh9qrTSTp5NWuOGulb6O6uv8MLi+bPoU1HDXQCOp8sJzNSKUgYKj8y6jq6eqAoon2Ha
9cvA6QBLMHFLp7zTfGsmXixRUa4B68SDy2/w2vgg45OpgIm6rvkQVciaKu2xB3oNc1M2wLCdFStJ
5ZoVwceg8Ae+uZDb4+gwlZ0B8GfSYq3ndsmIoS90nlAhkpALZ2McGLwcqeEetcAkbCZyXn6WUKbe
XT8aYgxYvhjBEpJBaIMZyhfMWCQ9dgEvMZfQyncMoNfoo0i1x5x+tKuaqlpxYGfLIsWCBo2UB8qL
patzeka0Uo+NXFOqY2D2uOZflfH5+oKWsyzETQyAVuYgLIQywk0mNzcLuWfaObUC14nIY2gRhU//
nhHhpI91zgmASv0YMYgfV8/D/LGy1ggTLn+qv1cibA2q5TXklWQASvEV7jY3mif3+jJEr0eOcfKt
hJiVVaEJwblWHSFsHW+zxtW5qDFdatdvt38oNE8hRrC2rPcNhgXlVzsFZFUdM+3ToohQDPcUMP7Q
pYpGBFenlCgYxMv2lz9Yz3xb6XDE80JfMbO2N4ILWCRhWkaSoITpv2sADqO1J8LaMV5Cx5uPpUWO
oyPlVx3RqHSl7L1lfFLsX9e3f82GcBcZ7M6iOMVGMIEHtr9p2ZPRrVS812wsR/DNOqLCnK2554jF
GUruCtAs5CFX29Er2yECToe5iZvSYSW9HTE0H7qVvkYLf+YoT0+vCN9LGxZRVmp1tJT4prIGxhKO
gwrbcfn9+q6IScHrCSZ6LqquzIiKUE+5hQrLqLn2PC22Nr0aY/hqTdrWcj74f0gA+/tKvrEl3BY7
ynwrL5anTO1sOuud0n82s9C7vqCLR+CNEeGu1JIcpYO6+DFYLlPtRraljfK/ef4xG/D3ZxMuTDsk
Tt28WlHDTQnldSOpLqY3Xf7nRxoAJe0NCpE0yzVhPaak1k4jyTh/s9zoKDzwXnaRXLr+1S74ZopJ
oIl40C5cwEIcq7om9su6qY6aQ8eYxzVU0YjXuYNGV3Vjrz03L2wS5sjIwcRRlDhrwcHYRz9+4HhX
f8FH5SZaggrL7vqazoqqnO0TK+J5G400pRhUHRFGXF4uh/J98hhProxKcu9WP+aH8FFde3heXBqs
QEsmRUdDnEhO2kiV1LBjv5zU8/3hxex6T0/zlfL0RTNv6g9CuLZsKuR0Ikg84m8jWK9UOiTdz+sf
8IITOqlxCAFb1ZWkNSRsxH6KRPJjrXxuWvits3QlM7i8U29WI1wnZKSHvm1wdwPkBirtPHe2x4d6
UL8UaeBphU0Xr9vTkP5goC6TOvFdb2n7Xg1WAu3aioUYZRUJZdVh8VBxi0Co6mktE+wy+vGrotpn
D9LX0/lmzUKsUuykUBhRqY5NCPWfl/tu+6n5YN0kn/10o2UefbAi2xQ7/w8pLBc3/HZbRSXqRJHS
BH5lPGScem3qu/30eP3gnL/NBBNixtohQ0LdojpCeOB86WZX+Z5UbtIyc+Y5wS4zVg7Qyr6JovCB
ohSTAxTiqI2Gl0wPapQAL813rfS/8lx/75oIvYyMBO8ZYSlSq60e3VVJv1OSp+vfb+VyO0sC8iaN
ybIuqJvXHUK00ujuESG5ldfUVC5E/pNjIHhHX2pUvdDYIzkb9kpfu7MZbNVucKXkUCvB/vqSLgaY
N99t2cE3S1LKOpKM5bv1kJePiQ8GeF/Ohefon9GnQifBBza09qZZOxaCW+nn/zYKjh23cgyHz/b4
PDcrwxZi2/f3haJntvAKLf3Y07UhgJvnXUt63ubFLjFkl1K0awJythy0b9vi0M3P17/mZYtI+vGO
5g/xvBf06aosnYmfpeP5cfyuzKdNnsMjadgfILneVO0a2OgMOP57lX/bFKJBG0TOYIa8pXNd2gza
F9iBPVvroSePdkUB8YJ6qzjIcdxpfzzECtPYIoECGS6dJ0pLQrCLY8QgSk0yDoOlu0PTuRqdrkn3
bPmnHCorCeTZSRWMCevsg0Cx8zQwD3L73UIHHPoEN23gaJGKQ+AzcVHbntWuiU6eu0zBrHjnI11S
NB+z3S8bVj19Y9qbZPKG2huDL85L+Kf3cTEHXoeJGZSAoAI7PbOyZGsDooHmwQn2ybC1YHUvXBWZ
3s7zGzjSVhz0xY/6xpwQEGbVyCgKYi6tvf6TBqWlsxu/5aNb5O74cv1ynJ/UZW0LnnYR71RBJZ2u
LdEyzUaeyjyMGOtdJ/Sm1qulbdRu/dY1PPXB3F43uTiSkzKQYFGI5XI6ITVYYLGanEc1/6TMKMkH
vVf7TzNiKdeNnUWHU2NiC1F28rAKG74l7P4p7JTm0j+s85t/z4qwY6k0536dsKSi2QUxDJq04wrl
x3UjZ35MWIpwsQfQxlpmspQozPYqzL9d7txo9bhFgtAzq9pFgW8Fl3cWE15NQsxEC4AmkRjA7Wqu
6XX5xiG1fTdLx42ReFJ6F64Nbl3epb/tCPc5SlO1n2fbOEQBo0zaoZT3arXyCFhby/I7vAmqQ5HO
SlM4xqEtPqVZ50G96toMTeXG7vo+nSerwlcTQtzsy1rR0AM7INcgPzo/2o+57Ebv1Nv0e/djQBbS
tTO3W8tU176hEL9Rhxjlmt72IW+2YT24yCcgzvH5+trWjAjeQquUIIYE3DjokrO1o2gXZy9NrG6v
W/n/OKW/z4PgIiQZaA0iHsahybe9fpTKjfPN/slrxnyWZK+Ldma54uKvnw5VFlx80YDKJr03DlWx
15z7FEUVhgggELy+sjUzgqOYp1IP04BNMoJyA7PkZpi+5KOnOmu8uRdjCPMfv2/uWf9KZrQq1iY2
Cr7KKHDxR8uw9x4eElnahMWfPgVPTjyQqNO71cqSXCQ2X6/Vf/imfldW33nRb4Za+/N8A7EbELRI
0MAoIFbgMquXhqIZcUjdJu432YcR+jE3+un03jpz63mcWtSQID4n6qvMmZwuSp8Ahdd0eg+OhoAL
hL7c2uun4cJtwsLS9SP2QqIoHHMH5Dd6V1iQw8qn/pY2u6mAZs9KjLWgu2JKTGGkzOz1kJGhQ2bG
m7zaxmq90aJf/9Z6RNSCjbxOVIFIOcgkRwnqtWZTbjJr7WyvrUUIhGoMSknrWYtlDRudNoIcfSv6
tXGX8zoLIDhAUQv2aBkbFItTpjNnEJnLxuH/svcly3XjWra/klFzOtg3gzco8rTqpSPZkicMyZYB
sAMbgCT49W9BtjN1KJX4nDWqihc3MiN8M/OAIIGNjb1XYx3KC63ED90H3M3dlQe35DpumxjOvBC+
+Tfv8J9RZxGWT8rk0C32LrgGGt0K794X+4+H0KfpLAE7mths2cFivaY1bCMu7PJzyR7rpdN84ffn
eNShElVZw2/rwszgcgIEAeAGCwHn/SXw91ua26NNzcihcIgp+PZDEd36/s5US3Y882l42Jgh7ouA
J2ux/bmsNQwnUsFII6+6bCpWIPY9G6O5xAmcW12ZeutrjCB02wAZfAMbCQHus4rO6q9yozLHVTim
xtcwbPv7XE3ygULnFABi3xKQsShK1C5LV3ZwPhrJ8JlK2SQTgMdlzAYLaHBV2MNXy6+9MQFqghS4
hqXRF6dmcDMaUV9WcQlNrCoujU4YIMg3YiFFnaf2ejIA59oB9gywGnP9jUg6tSAwgbqisCW87aum
j7O2KVF8DGhSwa1bq28ubJh5WvwyJrQ+cB5os5v5ye0UsuRN5IgrBOz+2RqyIQFolcXVAK1ID4ZK
D7nZ342Ot7CL5ksQ42q7W216APcZrLbj4wFDelZjmsMVj6z8lJYZsMgSLQAoji3dP995rfqNYhFC
SBEXtVnWoArAH4fJG67SECKhNO2fDRmtYLZ0K5zpPJVFv7C95mmKntvrAWcRNvOgm9s4wXCFVgdd
D4VxG5X+ENsKzKmuS//wloHRMClIkmrjIhPaRMdv0gprPyPmOFxFKbVxj2+zGz8dPvMiSL93bb8k
MfLO5IC0CQCmxngAPMwiLE4P2y9INVx5AUR8HCXFikCzLSl5nq4M3oQLqeWbbBaMN6DeACoFAA09
ljkyjHheV1PUEK6K4AdzyI0Huc28dne5iZQstVejF57aQ3meNfWZC3Ofj6P9m/0BwBt6VBD8AJwE
Us16Hb+690Rt6BkZSHFXjsq+jm5H9sokIkGU/ow6EXw7axrEWb0kmPSGlYBZH407S5+G1B8KNTqY
dWZ9GZW7oZ5zOhg26KN1PHERd0DOtl26zwYLiNXRAW9mqZLyJoRriRMQxgEe03Knc0hLW4SmwabA
v/JyM1xxx6tQEVNLXax3R8GiQXXRRVr68iZevWELX7fVjLIrWPM026p04ASTg27x8Xd8g9TWOrho
A4K4aUOeFsaWxx8yCLkjuTTYNbRj5Z1dhmGGrxhElxEfpzw2wZCFjCwwxGNcFAK2e7XnFPdT6qp9
BJr+aabEnnQ830zEbE6mzMh+Rv8/UkZ/0Q3v+A9xLIP+Im3+j0b6/zj9dGyav7X9tJD7L9n1i8cS
suub9rn6Rv86aCXz57b667H6/td/VuKx/SbYt7/O8MfuSEQdP/ZTRD0IPiEuuFrvBFr7P6XSf4qo
O9EnyEoBmh9orWbIS2HN/RJRNyzrk2b2g6uGxAFa4Lqg/UtF3XCjTxGKedAvhsMwcLy/JeWvfuZ/
UKP/KTH/68+vVc1nhw4osqBM4Jd03ArBJp3diDOmUI2fCIWqI+1u4aqaX4IJ4D/2pptuCkf3QERu
LizyF6Lnq9wU/XQtvQ39eA1AhSDDLGoYYwe9VzeC+yIMRBp5YXlnRfDURmdTdqNjY98C7HnTiGxd
8hZS7sXKym6b6uCyfNUPD9IboMpt7sv2qbUbwBuNGNoidroH+2tf0n7vy+uq6zd9ir3jkoRlZ3Z0
21jhuupgxZEBl5ZPa7cbEyWrbU+tuDZxWaq3NkwuRbAkk2zNgvOb6c72tNM28ASBo1sSHMJzdoFo
HMPmeGVseNJeAsFyXXxGzod+TLykNrM08uwUHEbQoNMRI6e+RI9gHC7T9p5Y2bqp2A85enu3+/Fq
U7yzoOZCom8mO7t3cM+Hi52DIet9t9406w3axjE05zbeNt3xvR+Xm8PHQ75Zw8eraQ4+wmV68KGl
hgr6nq2LSzi2boYFGuO7Q0CbX2vAQmhmzm23ZD9ZwjaQYAffppCBtnxFmgaO3J/L7OHj2czvCj9f
4KuxZqul8Nqg6RG3E8htVnH9Pdw2d+1uPOXb4b66IM/kBMxQWJifVtd0S0TswCU3Hr58/BTzdEY/
Be4quBpBfA7U8Pm92C06MNSzAhIQxhqSVyHMZ+IJWtNqXftw/4mZFYPf8fGgs5ztzZiz1VparW8K
O8eYTr7umdxWYupiMuqmfz5tPh7snYWq/V5AGkMTDfDvFwv0Vwc69DsM+OtqGTZuuAmxi/GaRGG6
yRX1VxV3nJ1UndhUU12el4GSSaR8daeaVu66xmlO67KTl1BEsC8NFubPCmZef7bqEB7R4ENSimCp
3Vle4sqrJ7Q8w0L8Y0bsepQlLfj7KygNwU8MRhRJmEJ/JCXt0o1nludAwACicaiEOQG0uAPIkBwn
IGAvRYVlg0ArqddBWY20G8sM2e7jt6+jwKsTAKJtmBNE0yBxqE/GcHYCFGroMzhLq50fQqA9sbkv
RZz5lXfbmmZ9OXIVnLalpcwYmgcBS4CZX5LOnS9xoNNBOEB1EUI6ICjian88U9HYAxDMkbWzpS/W
mTvap13f87W0pyKBHIG1cWw/P208E6YUxA6wCMfsphPZ0tVoFl00hA1wfV2CABkI98zZK594JCrS
kXojHH+CVdTUnGZ10+zdNnx2WDDsBGgaC2fwPHPXg+L4BSMLnCBoaM59MLjDM2FUFIOqsTzUpTQ3
TEb5XWBn+Y46Tgu0G/zPVi6BPhokmZWjmzZdq2Ak29cusKR5tSAIM+/44pkgtgycGIpTmkgz9+Ds
bZPyoZmaDYX0X8JKlZ+mAQiLTd6mGzMNv+dDcRJxxoFfhB2SiBr/+uN1Oa8HQqQM0QCSNHBlBVjN
n0uWeVPawHqvGTd+FkH42h0qC+iFojd5TANObyofhLtNx3u3jplLSQBVh5CfpbRtHiHrxv1NVMFd
OqZjkz4tPJteB682DZ4NFBIsFRdUEvzPn50MLhk6o2/sfmMwZxg3E4qXNxk0cXeV15U3gSdYE5su
hIyhpanGb6JkXrgqAkdZ8QQb76sQmowAMNqBwddBM0138C4hiyJG86fEToKQP25KuBpi/8wLg2gw
imAIKn+HAJCejQV4xdYAeMtYEj8xemVtcsfq4jCAodQgxmovBhTCu1BECVO2TKYozTeU1fl2JEIu
9AffLHv9dJAAAS4F2TPQE87xps+VAwcaKPbsKjA/IQiXhyHUaqm98Uqi4jwjwQm3UgcSfG2/RYmu
XGeQY4BFCISJUFtbImG997J0VwAxFzIJuPcdP06NfpSAs5a/g2RyA9d62N0KCWFZu8q71cfL552h
dOkRUV1b+MFC63goU8CqvRQk2EUTeTbbSawGpw3WJTwZF87xN5sIMgwBiOVaN8vUyvWzg9wCbWVs
vDzdocrzDSTYbCtKi65sp8pjX1TO3dC6ztesKYrEF3m7ysF9TzyYu+qiHk2CoeEL+/qFdvJ67+hH
AskStpog6AGQpN/Oq7N0cBDGAuqlu1SI7PtYOO51JL29SQojyYBU2GaU8dOCimhTGa19Z4EKHA/Z
JCAQA552nRrytINgEY3LPnJWoP7WpwLd7E1esOamwTm8toCu2v/pN8NTQ0ADtzxcmMDgPn7qAudW
aHcs3ck+mM4Yi4ANkY25K0DHW1ge8+MQuS1cINBt80EhgyHHHIEsFArhGfWjXefx5qzMqwAY05bI
HcpOtQc5F0G+emHZPdPUcTZ2ZuU7Dq+mauNB0DpIPp74y8xm30tz1gGx0lobiHnHM1e+zPOOA2xU
dUPzhQ9pfu2OXndd09HJV0Xq0j5mHsp6ifB643uFrcXi2q3d9YRyULcRUybuOMj24b4fjK7ZTr3k
a9erOzhVOEWUb3rRO2eyb7PH0ss8vgtKD0asPPAg6mxxr1y4pbw53PT7jbAdLNC8cLGfX3oFRaGc
5JhRKmiwKaUKEgeiijuUdASsmCBFVJkE5geGzTeiRTMCKYfcfvxa38YAPANECZH7ILND6+P4rQrI
So+FxC5oQgWdzLqYcP2V7gnDGbawnvQen31A5Hbgl6KKgRUy7xYXDcTGssE0dpk2FpNOT2EwFeSb
UFrGuulASRy4+cWE2vpC9Hl34BC9Y62LiDvFLM45XQ3brqYzdqbHyIpDbzVxmslag/JUrYyyMtdl
I+pLBW7tgrLt7P6id5DO3yAoAC4pGMKzNYud3GVkZGTvSu6cDHVnxqlU5lXVuSpho3z4+GPO08b5
cLOPOQpamlBkIXu4JYe7xqTeXpp+ge6ywyGfkMoV9CTyhc/6zgpCoqq1q9EUh/7yLHEvnR5HiMyh
SkjgPSo640tQZWgCBtBh+RfTgz4wurOw6cAd9HitwqrYFiG3MD1cSVaeCyFkM2APYDOlJ06ZugfP
nBZgq28/IMKfCTUKXIBQnZoHndxV4ZA2mBy162GLd3vrlFBGaofQ3eQS9kQfz1Af7sdbBMPpbQit
Itwz5qolhjO0gyMyskdlVz7iixXr1JKHmk0FJOw9p1qHLWQkynCKYm7Qhcm+XT7oeKLnjdojSowY
/vj9jhPc50pAffaQBq72RshAmbD78aINdALJ6hQ611O5lH/p3TebM5QlNTcYXxWhcF5wzMLCslRI
oGBZj2NMbSlRYzQ8J08kGIo/qiokd7aA3OY+tFPrpFDYzCj/VeSBj3SpCDB3MMOWRd1VW5kDNoxo
MW8TIU6PFcR3IgREn68Gtyt3tEUS6tOmS1yVoRZRtcBHFoa3j7pMnVhRW27qtI22aWA2cd8X6XWZ
52YiqMV32PPypAHn+r4MsnbdVWa3LkfHP2UQMbkq3FDu0Y7K90WlxlWBG9heKFJeWWPqnAvlFCcm
5EJgndo3J6MKi4SFYkmR5+1nR1CEppG+XsGBwpsFqcFlvJ1sM9qNkq5a+2Jq7Rj4g6q5YP2Sa9I7
Y+m0BektbgPo3M7SlzHjQVu2FdkzBnOtRkb3gUXMU6tGmzGqi9tuKpb0J945ZiFAp7WuoceMrGle
NGGFLSYiIrInWfq9thyy8wUdYx2uLidTdjsZpBE8uqMcFr9OcJZylS5kbW/DCB4BZwCua7r3OE9/
IemTicmGcmse8j5Goe3RkA1Z+Wqy1/6QLxlvvA3JcPvAy4W2ABQwoO9zvJEBcq+cmhCIwlZKnkB8
o4GTkt2fAYL7h6Km2C66YaDlsJBFw51ndrYqoSTUoCuYeoX+CeFpG2dBGaxctyu2Hd4mMvk0Pfjm
4K8aF0qDH8fLd1JUXZlC1ILkEm5vcxizhjcb/WSwfc15mFSKhfuGOJBmiZw2wXqfdp0qjaeuL+D8
zdPpsuLGF+b3QbSQY7z9whoLB8VBdFpRBJpLLAaZgaZOHrI9ZDzalVUa0wOc0JzzvqxZBtGeWixM
/e031gPCzhGmFHBZ8PVR8ur6krbZ0E0ohO0tJlliRG53WhX0voE72EJl7r2RPAgxwdMNRyESmeOR
8jSURgV9o705RJBjCkZnh9tJEzuTKRbqm2/PP4CvsGoh8hyA3TvPlyCTObhDUGT7gnf9SZ96t4Wp
C25dXW98HD4wgTXLvZAcHRM+sD8DJOi1jNFdbWmF7AL91uOJ1haXmGyd7atuhFZg2vBNk2Ki8CPb
T33QLQz3Io93fPJhPCxR4PCBgkDn7ng8hJkGLSee7Y3JoavBD8a1Z7ZsjdsJ25VdlV7Ius9OID6l
tl3NjGTslXdLhQAxU8JQQ5gyjTPJ2JMpWxWLnAc7Jbx0hew2XQ8sqvfcQLowUYAbIO1ItkYKVmw6
GWGSogb76PXiGlJ77d3CrtQr4s3EEGjRq9T1qXmrgOQW7WTVZXu4RGdxRXxr1UNsGRCWimw7SU/D
QTr7YRQSwCe/XI9MmQu54ktInT+DtjxFTAhN9NBngQmy2dIKISq0H1OrWY+ocK9qe3TCmHfWZyCz
skujUfi4dOTuzgsMcWZXXnhvWXjZZdvybcAtGsuhnKAx6LO48/0h8QHq2IWGE50ZLqlXAfLsE/jR
9zEcXOR12od2LA3DreKwHh4d/HoZONW286clZ+i35yjaMR703nXQQe49W6qNjiqUjhmMHN1sAwHj
aj01iq6Ngjgru0tBCwDd6fHj7/peIAC7CMEtgqA0+l7H69W1MhhFo1iyb3zpxSYfOSq/g7OKWu8P
kcV6K6IOD1hQhMIvMEk63L6Kbox00sog9763Ddgxs9Qkp1hAxcaG4NA2z4ZiIfHWOc5stUBvHFsQ
Zy/cBrRx+uvxIt666LhgxVqd5a8ct2Ux9ZolCNLbiyhmBRNVRG50/RFnjkcxJpjzGWTK9ung97vM
C2kiWDckXRH02M1VdGHYA4chXJcuZNnvzg8l/QBLBq6qc3k7QbK+zuww23dWKM8ty+CfBx61Vx8v
kHcOQYROC8k81iUi2iy7U0RSFDqMbJ9B2nzNiZmeK9UbOyMw8ms/7ZY8D94fD4AB3FlQxpgrgoLb
XbaDxPvsWbb2wo5vbB8eo2iRuXEolpqR73095BpofSKzQh9sFq5zKPOSKMBoQWeVp3SQ+Up41bQb
8wl68QoOvOM9MQhf/4uXin4YdjmQGbiLHi8aOJP7bVp52Z7WNt1mWdDAJ7aADmOqjPOAmd71vxgP
2HQ9nIXq1GzrwavYjcqe5nuvhukNOl/VWQotjxg6t0B08mFJcuudM//F3NFHMx27Yn5YOFXBQ3gz
53sUPkGatGS2GztkjwLusnvDhFBmpCyOomtEd6ge0YWU452ghrQcIoVamwhFuNlXzdLKl2r0832N
uaE6440XY9Z+HdEB3H38Yt8fCUvHDVD8Qmvr+ENS9LCjvKHF3uqzdA2qaLtrGbrmQVDmC9v9nTsP
whUq7kjJtQvN/HxQWT9anUBqAfFO+pQ7U7NXqgk2zZQ1e+bLek/GKjwf+JQmSIm6e6/vFi9eOpzN
gyqOfyBKdcnWfXnIV0G8hjBzlVoqA/fESxPT79QW6Xq6dspo2tCgt6AqWlo7rH2SZBXYKcR3IEge
pPUuKo1++/HrB2buzfNoYUXUzHHfRaVqXsxxDQeEj2YydixrLCsWAeU/SuFalwEku6ctAE7K3Yk6
d78X0L5vtr6bDmdjM3gPnahHVJt96+BXY3suxlaBry9H+0tmBP2JN/TOZ+UOuRmrWhRXEGYA+cbM
qaIxzB37fZg/9KK6se1WXsp6kuEGPc/yOYVY1bi269F7GInThQgj2Qr3RyjZ1NONLa3iohJFt06R
VNyUrltfGQ7NkFENJdzSwaJWRdy4SE9XTerDVoGRwcqRl1di1fsVQE5oR4YjtJacrtq06NgWEKgu
uq0E5BSZj5eXQGBmXYhBPVF8484Ufi5LhhO3HKEcGtaqOA/Ngn5xjcmHhktJ0Yf2Bwc8dBmgSU8l
L+0VqRr/zGyt+nxsINa6crKxvLc7RMO2JaO/RecRz6ZGIvNYubRbW2EaPTaKd59L1HmCleWVvRcz
gNMPAo9N4y4npbWaWGk9lGZFDnLkLIwN4edB3JiCHQyP18YW3TeorkyS8LiwMu9sCGuALsh9Fkkg
uvpawEZrLCrrvhEMIgG2Qhv2AiX34akxw2Kdm6nvxKgXA8JNssDZ6bceXJYj61Q8UCJPQxR5qqSU
yMRQrXXhJ+20TH0J8z5/Cqjdi7WP8+bB5cFAVrCfUQ+RJfzgBJ1wt1jJngUX9aToo5ezNNq3RmDt
jbZ1YDAOtaqLSfAuiqMSIvJglbA23VYeD78xXo74iAUH4MfwZXoejX57gIq+5cUtYBDWejTSKYyZ
rAIceAa8eFYGi6ZD6TJ0UWXKw3ydi6CfkoL21V3p1CPIbV4kdi7l/AaEUn8/UQ/lpsw3z0FTqG/g
PdpCg1g2aEEEfd9f1xXsYpO2g2doXEzSujVTxJRdW8jsDAbX5pWPT+/GeTqCV+AbRj7Gyod45LZm
JtlJv3FUkpZKAn07BJeuX4buVrhB2scEXgTNittmUWIFl+Z3OqWA7cPoAVBdW5L63h7q/ol0ORwD
ajOArX3XmvWD4zH+HIFkcHC8ST5OJrNGrOYRnTehajwEGbLLTBDlJZ3yvCdPDK2ZpGNjgnEHaM+A
dUiBAhy99iAb3NTjMEUSmlTS8x+7jkLWSSEGPcLwFQrmkOuN7u08yLZs0t68TsjqMiFM/06RgYU2
ASfk4kbMrSdeyKKAZVtOr9FuInZc5dzNkhw3G9BgqPuZAaF8UjUKFIWCWTJNDFL1LGa2W32NBpRY
45AzT8Y1U4StHbtwTijODw5ERQMdsLbJHW/t4li+D1RJwQSIamwll6FflUiTtjB7qqRS64Iy6cSD
mgp0wjK/uCqhS3oFrxBVxc4YkBXiQPsNPLryi+FkELXkkZ1BdxjwzrhK+24fDaPzecqr/vuASjAg
XYz0JIG+MOjuXW5ByWtKDQPYMlrIh3aAyhLIZE73lWRO1cb2ABOqjRWZ6bchk+LzoAof3qgoirox
cQqoCOG5abmiwJ3C3JO5qtljp4rPXUXLi2JooOISNtCejkkpvJvMnBzcvetIX3erdryi7lDfsq4e
8EElVi1E0Uv7mbaT991McfuJp5qoqxZa0QZQBRlMqMAi8LDKWc2uEMEJdBg8Z+qx1hR5HFB2mxIs
vR5dkV7kZz2cfp/6tKJPgbIGOzZ74E7itDVBMnTyKbpRHaglq46H1XCK65FzW8hgZLEaCArlg9+Z
1hqbboTprJJ5gvZ9cV2a4Np4dYbGMPtiTp4rN3UOZA9uNBKqovBRrc1VbQzNqgQAdVilALwNcdGP
dQuAEeP0qqauuSmtJqh23J56ctIZNAhW6GEZ13Jy/GzNsqm96ZikN1HYR08DXuYtKbuz0ou+4O6Y
ZStf4rRJwBkJgYqt5BnUMia1zrCAH2rZ1yxGuIruzYIYE264tgInoirhEBTm0mZrmTN2m0En8AHi
5vQzfr4NYhSm8J2mXKUnE+kjSIca2CzgSob8B3dTW8bQNS3vSkAj72QHDyBMqhj92FKjUa8iw6gI
rFSRjMS08xRkoSfHuwmV5NtirO2zosldrO3R8MoYsiFGuw6HqCVx46UpFhNFix1rQmhtZF4CM0Lz
fK3aqoZyQYAEayq7PojHhgoolQPIBFZiNBCKx4NRmei49dD3pNvCDwQuZb5Vl1bCiTGcYjE7NA6c
OuhXlRxqmAlzMQagaHJxISS2eKwqnz+UDUyNamSIMkHPaITjKEXhGbTrHJJ6Q02AB7Wb3ro3qBee
h+g+/mql/hHk/n8amD5CDeO/BtNv5WP5Gi2v/+2faHkon31CfReAefzdRH8RF4ifaHn9T3Dvw50I
5eeXZtkvrLzlfMIlGxXwEHd5XGV05e0XVB7/COk+DKkAoQTkEPWhPwHLz3HrgA6hKgqCBh7O0k2U
WU5PUH437YGUl4NXi9uwlHKXtk72ZPVtGyLq9RWqzQGNdmZgFvthGhrIiIwOWWNfegIrV7U7Zp8z
Rfm4bkRObsooMm4c0BqhzxjZX7Bf2K3ldelXwgdnDYHeuMbxdQFfEdVvRgIpeJW7d8QY5SnkCY0b
w4a7DxvT8Q76/hmcSICOOKNAEH9LzXGD1EVcszHPwWJt3T5Y227PaTJ4U3hSIhHtNhwVCvAKh+YM
MFn7FxDojxbu/06uCDTuP1rfu+fH9vtf+67QLBH91/m3Fa8ei9//X/d68b/81i+uiPNJK/MCloz2
M9wjdS/n5+oP7E9aLAatSnDL8DcNQf/NFfHsT7j44TYd4I6lGW/4r35zRTznE8AzEJrHesW9DNvg
T3bAm9u7rotpbzVca4HaDWbVAnjciC6FC9LeARpzU0XTdBIE/g62Zu0WlVGcAzhiQchoH3hEb1+9
waufN8nXVJX57oPLBuo+IMoAvQIwF7B7xzfqSExhzaMUSndgnV/VZhdx3I1S/gXhpHwsKmrccKvm
6z4Axmsv3FH1Cd4nbi69n69pxYHtdWvrNEOGTxJ0B6xTRqvC2rSFye+ZMMwIduc97heeSsNvOMLU
CYn86WbKhgkKPZ39ra8ieqdQYf9hZHLrFtMIdytL6uM1R6FtKodHNw9ux8ImXYLj0AjjCeqH98qo
IP4dsS1ksaq48J1SxrAcFzjBzCZDG9xIzcugYNndyzv7/xvwP0DXf7V83rC1EtriBlk+dr824dF+
0//pr9PG9D4BFKnbFthAYBH+vd+wKT8Beo+6t4UeWPBCx/293yzzE/qQjg+4D9Yj6sj4vd/7Df9M
/5bGc+tKpf7FGR3rI3rWvGkEQzNsMzyfPgpdQBcx0lGl2plInlPX2jV155zYRQ7Nl8aAr/Kqrr0V
Z1EDP0vU/i/g8kbdJOKfC+KGp6Hs+puyd4YzNDdCHlud+ZQFWb2nPrlC8UElcIQ5MCsA2SKoenoB
Goi6a8xBfeub0QKj2gLTvnJVtXfT7pz3Q/4T6/1HK/M/ZSfax4I9Vn/Fsn1+lH/xH38dxCOq4ODU
dXNyof7tv9mFeIu/xtLf/ugP60owoa7lc6tunjtZiN8fQP+b/6//8Bf371bV4P5947IS+teQhFdH
S0nLwv7Xac7F8/BX8lg8f+cVQ/fl+eXB9t//z3+gZP73EkRkR2DWWuw+Yitweb9DPtg3n/Qqw0GA
zr5GDv4T8q3w04vQHWCNWLfaNfafJWjbn7AA0bbRTVX0NkFs+P0GfoXZj5agXmGvynoAQ6HPj7wK
8hg64s8Z8DwMQPYndXpT1k8DbhfmF8oXcHPIz94OgXniiVGSRYPreJEbrSwUdcf0xmEmaHj3ImJr
N3q0yK3o3fjVB3jnFJljCF7mg7aMhkDqDTUHXaXQ7NPQf+NmUDFN1EWEdmGzDVGYZUnp7qqtvST2
8d70NBgEgEB83jeQJzMTVu1y17iRP/hXfuceQJ9aHES/o/ln0ig5VDzhrgk6y/E7xK1zCJ3KS2/q
LIx7SO+XBK5OXgYe8JJkxjvzwQ0SCEc0InWqPhsqBaKNgF2S3qCHlRjuXV3c+3Ud26i/+Shwf/y9
Zq0s/blAtwMbA60ChFtzVrAPUAOrOSp6Bwq4oQ83hnap+Thf4AjxWN1Iq3TDBXtptvoGkdNqhE/9
oU7Ns9C+MIm3MuSw/nge+jlff5/5KPqlvqqOu40d9opM5JD269SIfedLeulv+rCNgyUtgPkr00MB
XAcqDXYuSOSzCVkdkWkYEXro6r5N8nzTePaSzP+cPQfOAgbBCeho/q52yDuezzg4TpWhRHxov4f5
SoFKW2/aaj8+8b39RHHR5wkdY/sLDIBM1Eiizcevc77cX4YHuQAdD0ff+GZtMrt2qkrYnB764k65
zYEOfMet/NvQLBkBzJsrP2f6aqjZEYyjKgusoaGHqAe2Ig5uUKG5bDb22XheLnSn3v1yr4aafTld
wApKeE0dLL/fAxueEPGHkDw9GyQ8uCIEsMnDlpp9N9OXloyKFrMxCZTxvFOPUTjtlomwrB2tlmLf
282lv4+WvUEABOhTXyheLfuu85xaOTY5jNRe5xGCq1ihrPbxYnhvEN3OA6MHkHPwaI4HkXRCC65F
jOA0/2HYO9h63+FOm3w8ytuPg3sPWEOg6uBiBsGo41GyEJ4jFrXpoRFedutaFB2RIDXoHwY8IDO1
+Cjsg/G2NNrjeBhzVK1Thx49hPCaVFMTJhZqCAtzee+NaU0CpBZoGiJfPR6ki4qs732CqDq0a1lc
0IJd9TTb/vEbwyUKWFKooQC5MhftKZvJnzxvYAerSKw+t5J22XP4hTZxHFjRa3w1yGwqAuCYMQJb
87A6v7x1drYbR1/6S/QJErJ7urmaErUyV3xVn7inLcRVD/apiq//xTw1twhs4hcn4uO3CYYqpxQo
roMDQIAGZl2QSqz/e2PM9i3tChalZoMv5ha7UEEPdFjoIr+zvnGr+WcWs+KWypQhqKjZYRCQUKWe
XAmQBhe26vuDgFauXWQR6Ware+jQdkfdjB2qvN1l6DDQJZXWpRFmB60A6LjEzR8jIMB1JknoktHA
S4r4ZskBafZ7EvOcJJBRNsDY9NBu7C2YottpxeLbMglX7DmtcUKwu6tvwXZYXahYPQ1ggdyEibtA
ln13nmCIo8iOog7kEo8XnUeHXsA7kx1kLvdkylfE4H8eirQB1u8h5h19whqwDphih+gyDNm2q4zN
x4t6DtvDaYTNi4IWFBxMhO/59RaO8EGWDg427xM6qNtyV2+6LT/Pz72L9DZYf3s42QUrfEf/pjjP
N/aOb9otXav4+8fP8e67fPUYs1UJWa+OwMyVHUL/UEmdxnqrj0ewdRh6s2ZeDTFbliA9TEOVB+yA
Tuk2PVHPXb5u/GQSMVmDQxyrVbUu1vW2kCut3Qbg4iXZLCHF350nyhPgm7xkbrN5TrAwZePgsQPx
m+0gm/IR9eP0+eOp6h95M1NwnQBEcWGgMsddCHT9kMf77MD4RQpd68I4VdLRYnb/Znm+Gkgfcq9y
C6syooH3eKUAfiZOWAPGsDTEuwsU0DawIfEXLKdnQXFEfXACdS07nD+VJ8XGOrW+QLy43wXrZjUl
TlKuqgRiAWt5SlZFImMZXw87emKe7v7FGYOEHhJXgEfiaWaTlRVDTjCV2cHl3YWTlRejtQQ9e7Eh
PP5yQClCgQ6kK5SRkeUcv1AfPrdTFuTdAQ3r4LmbjP5gZaNoY4hhALfoucP40Dfe9KMeh+JeTZ54
7HKnuKvdPjv3ndG+YSRnJ62jCIlbZQD6wLM+/RaOTYPoOGkMQZmJ5lymmfljJBaqTX5pstivC3o+
mKCsIeOxHADsQsSFmLa9UYKU1Lm3RWNziMgURnUNkQjz3PZT/NlrJydKunIEQjwv6jAHXkS5YxJF
3djBfM6qLtL2/7J3HsttY+vavpczRxdymAJgkEgqUKRkeYKSbAs5Z1z9eaB27zYpH7Fc/+yvPenq
bslewMIKX3jDAPSAbqi6n8o02Jm1oEOHH2iULIZGi3PbTCqjoZ3d0ZAOK7kPXTUOSmxK0cfBgUT1
JpQQNCn/MprigCI8+0sE0oEGB92W+pIn2Md0gy1D/DdrmsF+pZ5/+hE6pJEgRkXWIdahaMKkrhdl
KyaKLZSWsGsrQ71lzwqbNIimXa3wREWdWk+f7+H5NDpZCfj0zOaASBHO+i9zs+HXrZVmapGFYdQ9
QOG/GYt9rmpvk8wZpT5wXfzpTTYbqWr0LajpExGckymmMIyDfvBFBhNtAx9tobpwJNHmO3sfiHbs
HVY3+YHK7J6+j1iosp/mKm6EicIqGZukeNbNXvkOKr+pHVPNxL2gVEJna4NSSQg+aMZ1FQXRWxrG
/l1rlQR2chPLlZ0JY1IdW7+ro3eU0KOHYVhpi7KZf/dMOb0ThqF4a1pd/C7XU/t1TOXesj2vU/Aj
1wZEp9LWLMqFOLVZYcOdjPd6aQEel3JFGu1aGvyNr8npvRlbw9EMTAVCfFSGma0FoCcXgPrlzK4g
s+78CryYnWCAqa0GECsA2AkTxQvH7HtKeLIYOP/gR7AUdSpL1BVPJ8+ATBs0ZRceBCBiO9FE/EOU
2spBezRHlrlPmq+6UQvXppdDg/N8Ze9n/jeQP/0CZdN89fnSfJdEOH8cDDnn9EiDCvPhcegBtWWZ
x4dYjItlmUq+O3ieuRZGcXY0l/wNbJPYkeAgPlRFYdjtqORHRQQFaA/oqi7q0uxuKs0brsEoi86U
J8KDVfjB0jLjjGJgbzx42DsJ/ZjvFMANS3EopWUyauM152Lu1oCQd11iWG7Qq+BLokZZfP6O7xoZ
p++IJBw1QxSJyTRJ1U+nvG9Ev7IaSTxYRjIfRbnavHUm9HG7yCV5E6JY9JwW3XSlSJWAGFrSqPc9
0o9gtsQmm/0E5UNmjtVLq0/jHRif4JHbTTrUY6Gk9uhLQHXGvC/uGpx1MDQjMMG3BEysdAC3VN5r
YUw0aaRtvNPB+oX2VHqe6LSWb/6AZzV8Caq6MmyKMOEPOsrInOtm0IpOIJRlcivocVc6oSgMIIpr
1CYKL7eeBCBedzBF8NoVow5V5S414i9yF5bfaHt7GPoVhfhYUkd96IWo2clx26p2p1uC6yWxgeTV
55P8oRLMgsZpmAAUlhNAg/PK9mjoYel1vXVoa8u33EaP8npXWx4QmTppu0M7xmPolkFdRMAOqRI6
bVmDbJvA1NH2G7328fMn+hCegVNAg4+GErU1+PlnMSJ28QXQhy4+qAmkYK4rDXho6F+IJM6dCzAA
QZYDKATETEoZH3Iw0Zdm46E0O3geztVl3+pAvrGzRodkHXPVOKm1SEdfX3ly2HBtN8Ntn3qZA1DS
gyjRa3c1e3D5x++OGtTMVzA0CtjntLO88QMtVfrskCHKtKyaXFtMU3pJmf9jPDfzfKGHIp9INZmR
TjdWig5zAARoNoeo6k2gi96NKfj6GuuxG78Y44fZQ3wr+QY+yQnYtwmpnUXqa6nTqgOooxbdzRLI
rUOLF462J6ZrSRQUd0rjvVmDr2v7IV3ruqetW4Bua2zC0QnR0Iozo7h2JvQ3FkQaoVN7CIh+PoVz
ZHByaMzvxo1NT5KuEcfG6bv5pq+VRl3mh770fbfWwdfXKtaFCM1f0io+wwHQkYQPhDycglM37VPz
7Epoplbt1HLKD6beRBt68vrCKETLHiKFonaSGU7aJfHBkhBURCT8kizKh40yDw+mwYBcS6XsHIej
60nujXpTHAhM4cnpg4e4ftheaEu9E3TOJ3RG/LAT4XrSnTud0AJ0K66mTXkAww1qpgmQGImnZlrE
pR6s5DRsliop7t5PPZ0bXtqBBZKcTlKFtZwAHkDjI7WLIYbF3gwy+LkQaWABocJ4Kgc7I4oOuL3T
0DFFX14OBR4Rn6+ID2EcmTULnRrfLH6DvMbpCyBwlwE86MqDNbSTI2kVRBnR8h2t1h6aQgOuDhHu
8yE/9Dneh0QdYh4W7eyzhClQvIB7eyoPMZx+Ww4lb202k7LoJfCAiOgYNucr6W6cSBeW/+9e1mBI
ogJx1iU/+1qNbOF+WE7VwYpRuTK9BjebepqShQpU0I1FtX3ITbm4MOpvliJzC/yG5htvex6ui1Wq
irWkVIeozhtnHEIP2YDgkpvfx609e33NEDcN3hES2qcfUgI+2hQsroM/gPA0huC1QU/GadHV+uMl
gyo439DkEiIPPJcHaP26K/RAUw5+xtayLLgr3PXTasRcwkGmXkagRvEvLJpzwSjeiiVKIYjutySR
aJ8tVNk3US7pc+EQhQMgHcQW6g62guXVrt70141lbkAXHWa1V6QhwAl32r7xkGDz4ks8lo8flOya
org8bx2izDmV+KWqUCm1Gir6IMC8pbElRcbbELaXxHHmtXh6sqgz38pCeHBms523rxJFTOsmiPwj
SD1roct5a+cyUmxKbqYL+EKXvAY/xvDEOu+QAPI6+Dmz0vCvb2WOqimIWoPhTah/zUtl5WNlZUdq
cD94D1ofQ8LIAFO1dpjFElwReQlo8MJW+fjSsw7yrNANlIDtcvYMlKVIOVG1OyiZpTmZPE7XI+EJ
XYF8XCEVIV59fhT9NsCDSDdnfIAgsA04fek04/ritjQPQShCmwgmWX7OwFLc1fIUdXZFS2evjpPV
AvkdtMlBeakPll6YqN8b7v0/LqfOiKF3sBHiJ7AVzxZ5WiZDh7oURhZDiKewLwgzr+Dt85fWPqS6
6Dq+CzTMPLDZc+b0pcdKrJLQU9Nj6BUdzJYuZV2ZUbMuqkmaHC3pmitxDKSZodGqvROXxhjb8M9z
eqnwCOwqNbtXsQAB66iQjn3XVHtsfgpwbCSYZnErJrm2JFuOv0ypYYCWawtq3IGk+YLt6555R3KW
PSGX3g+zemdlub081O6oDfFdRFJyK09ZJeKzOrYkwELYXcltFIAZjz3hkRRazpworK1n9GC7/l3v
LHOQFS5SV4hLYa8iX3LMrQnGQmVlomDXEM15Mq9ofTcTI61e1lGojHaBrsvtKIOvc9iDgu7gh7JP
xFL8/vmU/2adoT6PCyPo71n48FyWIlA6ve7Kpjj6ltYuSwsOijUpQmKL7ERHhVzhoO2DwlgUXWsd
QF7steJj6TWX2nofzy4U3GDhz31KFG1mkNGvuzwvi9QopCI6ikbib0bdL2xQHNXqwvvOf83p6cUw
5ChonEjADM7jIlGrRamKveiIZy5e7KFobnxDT6ndoJeDUFO89sywXoStEOyltjdsFtolNcOPh8mM
rQNNAzQJtN05Tzb3El2dcj08ilZl7WhmD8d+qMQbWC4HZRyqSyLevxmPmjlUYJOLihztLK4pZFOO
82kIjyluwa4Q+N16kuebSANnrfnBpW7cR4AF9zCoXcSS5m7wBwFmUnxk0kO+JfLHzXqsZ/ZPrfqL
WU4KUaISI5ipZ/NZuW4PupUsc89UXMHrZFs1AXkPRpg9ILpQXwVow7gRScOFhuHHUG9+Qs5xMiny
tvMpyVQDbxqrjI6mxCfQKgs4FcND6h0gVsbTgIJFWx6z8GJZ/jfrfIZYgnQiWQY5d3awiyVakfBb
oiMlK2jCBJlLKouXGv6/uTRNA6QYSGOEQqiHzlHZL6GAHoiD2pk6YAKDMhba1NKSLum41CgVrPw2
VJZFZyh2HOvVdtTa+FqDWOhmgai4PcgN9/Nt9zG+Jd8xAG9Q/gdzc25zUUpDWQlZFh/D1Lod4vFN
N/OD7vnPnhHdIEj7+vlwH0NO4kCIszBnKWl/aN6blJ+NEFvdI540xUYXfG0vmNMXSpjShRf7mEwC
fyR1NQG8k5WDUD+Z5sb3tDSt5eyoTdbX2BebOwtVmJuoRzWvkup+gR5rf5U2Uu2GZviHnmmEnrOU
ALUAE2VayMdna8lsYePFdDqPxmSI12lFCbAQdYgbqXYJe4jl94eT0xKxX1XfxWfRIj0LLvVCziP0
batjwRYt1mIXKq5owphDjblOF4UqxIWTZ0r/ddJGRVx5AiVJ5F+i/CXLk6jdGF6SpKseqS40SVEm
j225yLUHySz9u1ESJn+hK5O8VPQ8oVUR9tWhR1Nj0YltoCyQKklu9JAv4cpIrb9IXa++Rfghrjvc
qNVrHUWHF5yoG6SNRYOc1kjpQdiZ0WYee5mIwPUrM3y28nbEe74H+9eTFb+acqvSDGlD9W5oR/U1
82MrdEY26CLVFaRdm8Tot0qRWf0caIx7L+D37I4Uf29lEdQ60ozWtmBhH2tfHO2M7ehi6Np614Cb
BVDyvFoN+VnrcDGAe6M7XZ8YD3WulTtDazVzGUQ1wixDK6OkppdQFGxoxsl6LAA8gMHnE6M1V3pX
RtvK1z6VzkNeCt4bCXDcz9qMomETXHRfJqml5zRpcbLAh0WcwM8ZQ+qEWc7/EYHMwMgRZ2iB2E6B
uIqlmaDo503QOiKSsZjeNGNAgAkRdmUJNJv4CrQH4AeM023lx8JzaTZi42Sq1LUAiErFsmk0jabb
55FMp0VTSs2l3xbINhGjKrqUoOKFnnnF06R5urwYOxJMZ+C76XdCmdMvKTDnhIdqiS3cUgvKoVsr
ge65eNUmsGZxwn3ipG5yt5WHxLBNDDOaRU4tCunjvhw36PRYryEF3VevU1NEPPxA5C+qcn2hQV4t
bRFdHOi/meyFbqtq4VVotVAbOjjIR+4IObW7xMzJ14xOubEILjPbSGajJRZG9gyjGNGanGq1OAz1
giNAu/YriE4T/GnH18LBlScVSsYQeNPoyv1w867FeqvXcaXYBp2AzA1zI66cKa3CvUVL7wGp8Khx
M33yr4MpS3dAncaXaIpV3ZGnITXRW2lx8qsFQ4lsv0V1upay9IeppV5kD9TXD5XlWXxG0w/uGzbe
M2pQBgxJs7wTmjH50ULz3VaqHgIT9tV8M4ilbLmCXvuvZVP7T7QsBd01i0y8mwA153Zdh0e1V+OV
lJR54lYKUD6HvCt9NHK13ZT6GKzMsoAko8p9YFKbEMPUQexqfMxHsnmmKJ50pwpUiIe+nOnXowUB
2B6Ia56Q5Cj3eSyLX8u6siru/rDal1Vl1HZVE6RjMdVpO6sJq8aJzClYFqouZIuoURfV2MTHEebX
TSGFvWBDxkT+NJQmxJo0oGWMoPfh10ww9Vt/yvzXDMUI9r6go0eYxOH8oa3bLjP1Lx7d8IqQR0C4
wBCm4StdVHJ2BBAQDNF9JXKrJNHxsUZcq3Q9Ie702b5h/F6aVrPphkhem3XPNIxl4MTw/t2+C8Vt
3Iv696AysbsI8lZ5EpWpv+VzsPJ8im4aFHj0Kuzcz5XHkJ/VriXmlumEid4epoEw/xD3k4SyTmNN
3wcplm5b00q++7KVC7BtiuLB8jF7RWx2ejW0QaXjBqnDabIuWY2+4S98Vcko0ZbF9NZpul2nwk0X
WVeWmI7rGAbEd52+haumOKzKoAGefDXWS4eFjQWm0pjKTvDJbMCPe+V1GquNSHoXoiqEQRMm4vhe
K40jm6P4Jneld0e01j/4njA+QvUdr62MaN0W8NIinKQ+RxkpKMcfkWlNTF/Zonw6aJz6RS4PgjMT
wfhkXhJCjc3LUrSJXyLfVSfWHmdcKPv4RXTRfWbG4Vbso1xy+XYZEgJmoz5VkuaNF8o3HwNBnKoI
FSzKbnPqcVadajASkMp4LI+eXqfXfq3JTo5NqMunQ7EsESy37btx3frapaj8XL+T2xt4OB0cahqz
rto5RKkadCX2x6Q9xiTX2NygGrgO1MxfQGbWelfMDfxcPa9JYnsYR660oo/G3hGUtHCSrK5va0+M
d7IayZC6ERG4FmNjeuGuq69Go0anKcNzUbWpraIRlqRagw9XJBsuE9ICK+ir8Jj4TQbxXSb+rCUD
cjhF7yRYBWidCazvGg8VeaCKbDee5N+3eqJfMvL7iIFk1ilPkxEB6CUBPassqGocyVYrVUdZLlDr
iEb9vm/UlxRZxBvNKsVFXuUZKshZuIqUHuf3NB2cPjWSBfEI+0A3Gif3ZG/r1V6305MxWfP/S5uu
M64vvjcgBRHmqwL0/KprcYLu1cm8GoVu2KeVol+pFJkvBIUfw8+5YAMSlu9rIE971mGIuOqG0UKs
rpuY0njMcQcIhNZpU127UJea48vTdPbXoT5EupaciwA3jeo4toG/UMJecyE2XpKM/M0LoQoKbUKm
6EdP4SzKHUQ1GDNRy46eULz0ndXe+qZZOlgDa2+fR+6/eR92BVQGGn2zYOTZaijAxrd+qOfHamaz
D9R4bQ2FkgtVgN+MQhg7Z0VEtBR+z+pMCNqapd75xTEYuOdw1SaA0nHT+bN3QdOPZp2oU6bgGGOb
n+YGoyh4tKy78hE1+NjJWzV0igYUxuejvGdyvy4BRmCyVIUqO20lmgenw2BUqDWj7HWPuf3VLe3a
nuzcMZzCfgsWmXMRUXG+Fs6HO5s7XS9Cb9AZTnQ0G1ESt3bChbDgQGesaHGNkfzy8zecs5jzF6Sq
DxZbn12oz02biQYA12Ag8qgX1m2jEJ4rRfSK/doPoc4v1F3PV8b8dr+OdZbkeJGV1LIqdI9dulW1
b2F0+Pxd3hvzn73MWS1GlnpKiQPTt7Hs0rbsxm0XnXv1qjqJbdqSsw+cFeebKy8DO3ZF+wJL47wu
QAo363VDhpvnEwuds9UCHyTXM1kZjnGZiRKqIjlSS+KI5JhTxHJ9jdI8uLIiixpxEeehXIAoG40A
bJGYqAsSB+02EespW3w+L++SdL/My/tzcb4QENOtNKiNna5ixEQDD2vT8eil4fCllZoWzR3yWUMI
pqu2VD0HWytvb+ShQivHgiONwYLtC3V/O2aFvmytqroty+6+l+pki1hB446l6LuhGsf7z5/1bI28
P+pM46bNhGQCWJzTR51IMgnt9OFoTYbgtmMJxGQgv/x8lLNVz1YG0M4lQmY/KzG+S4T9UsCp1U4R
0F4yjogWm/dhKohOXNStE1N7W2Nd+lOh8I9Irf+f6h3MFJFPiK5h++OU38qv/02xFkDe/UUVycQL
YuZD0/D6h+D6/iNueAOJbGAoEpvqhOFqIX4GNXb+gsjyc4z8h2Rt/TVL9wKGodYNL5p+4R8wXM+w
2cStJIfUniCBE0DNkOWzxaglhp9YQnEUhbmigoRHZbhQ8qWFpwXaqyyE/q4Jwd3ZqTxSj2k7HVW2
SpZWNASm3h7DIQLvlE7+tq8sv7Px+c32JuYxRJopPtli2VdgWot6V9Ri8AqwJd69T/d/V97/SLM6
6ycr76Wt2pOlN//+T3a/rqMlg3kMZC1kNfjA/6w8af4JLUHOHnAsMKtZXP+w+yHww/ZHPZVUi6aO
AgXi35XHD0k55rhKhfn6LlLz/7D0WHVw1mYSMv0ampScU6dLj6AHGa8y9+5ANqiuHNCWrOtXTAbH
dWHKayWWsXDXkByto56KnyFuQ7N/VvHgIMmbXCtRNDTWquBJG+1wAvaoF0KypAf7RBmLS6lBOfC/
K60Z30n584X5f6+0u7D59hLi/Pu3rEt9uuj4o/+cd7LKeUcvkMwFKzu0Jf5ZdQLSmH8Bb8O/7Scx
n2vxn2UnK3+xHuf6N8rE4PDn2vE/552s/QXOVQKUQJxGpfqPNCVOL0UoBLNEKBgZFFjp331AGXLv
l0XXZtONNuTCAg0jW6zA62cD5rr0pC9xTs6ipXk8UnMFojC5CLoH56yCSkViUbIC+UaI8tEWhOBN
1qqdlVju1MtfRSnJaV01EWrld2n6RfDLWQNPHi+kK+8Qkn+Do5k5MUNoZmwlnSN0btnxvzZz8ikF
SVLn+U2B6Fc5yROKZPjlSekQbMr6pU4zb6WEAWBaNTDWVaW9+XX/gAkWVMKh1W4yo75vcytbgVI8
GHkdYminSntZ9dZNJOZLP09Lt6yUatE1NIAavwuvpmdZLyY7C/v8Qgz6d/Pp5H1m79L5XpWQMcDR
7CwzKrQySDUkOHdp4ODf3FbgnG3lG1LndlgvVfm6Fddqcq3GV34DnnKd1PeolFZ3yMRHLUXVtSY4
+o+ccpVdVQjOv9TmAn+KitoSVizaDRq9NsofuzHfRuHShOaCmbtAM8D2VVdbYMtTuorh+CoaVnaF
WFtk69lS/q7Fdiws8UmbbvqIIHgdPElfE+DGxiokNB53qDD25VWeOOOtlT3qVNuV/FsmXes61hxX
syp+5uIU3DpGAVrBRY/PEldSumrNlVIt08Bt0WM0XKN3B22ZACUL7VR1AuoDoVvs2zsEEnXTTu6L
o/GsPFtokfq2QUvJFmvHj5Zp/RSbthW5uQe6xxa2HQS+VyS6KMEZtvSU3wtPFl5/liPqyyFdesJi
rL8NzaKT3TzYTUjrfQsru/ScTnXTTeF6XzFk0ywIKPao2XG6Giv6Fba8i3bGleYaD1B4ldb2ftQG
glxwRux847/y1bQHJJbRP0aFs6R5flBsILcrdYXsM/z5Xfg0+a43rhHzjXLbuu0fl6iDbtsNjAzD
1g75plkm2+GLJdnqLsucxnc73/VfCUhMZ7yultqVt09UMJk2nnpDsat9Gzl15a4TbAn/FZeOfXxr
PScrYTs9p68Z4qCrtHCBS/hLz5FX/RscHO8+2faOtbWugoXo1ih6OsVXvHmWw6PvVI7n0CNwjSsk
X0vAjIs4soPUxrC3eIverMGO3rLRjsSrznS0a6Qel/mmp4Y62dNdtFNzlwl9zlZ4fV6VjVtETruU
nPh7fAXbJlpZe3M7raxdt+ivrB/dTXJj3UOKFkYnuZle2LbVwlfsEtJGZYd30iK7z+7V2LFad1Dt
cBZltBVU/EWn+Fky+m+49T/ktZ9egi/Jy2m4Nf/+z3BL4eKDKgK9Bs170MHcPD+l+xTpL3LlWTrM
IHx6V4v4ee+Zf6F1BrACGByAOGT8/nPrIWpmEbTN99XcgucX/iTSOq1RG1yts9gBNx9lHqrG53Lu
Hb2/NM+NcWthgjnD+mo7UM3RHqQwRzyYNmehjAugf+nil/m5+/tE/lW2jOn4pfIyD0ytD5IBNxDO
NVyGp/cOPkN6NKZ9tc1AOTlkDjo1Pzlb1+jz/x2aIXvk/8h/M9RpUv1zKNxhSWTIqmhonw7VJWUw
tn1WbXMq0E7cdBxgmh5eeKF3KZl/b573YWQFGMIstQiY/pxMhVuDD0ugbLemLtQED2awrEUtORqj
3l03odgv6Z5K8qKpBnPRyFFJ7V1Xg8ThofuXcAiAwKu1rruTXFYrYZK9xtElZF44Fwz5tlRaMXKk
fIi+FxhNljJNUjtrxvEodSOHd1f23ztqwc+GoCQ2UGMLNekh6m66Ssh920LLZR+lsnxU2758bnzJ
2PjB8KrVkXhfZRlloW5ofXuETZ/ZnpIOX60Jh4Q//xZYH1KEAdUKQsY4K3DIUp1SpxKbLTX0fE0P
d0LXm0by54vrNJZ7/xTvYnhgkpB/p7R8+sX1iJpe3Zv1VpuCx44Lub0Jyr5Yoc5zCXD1jkk9++xE
szLagxaQCXbk6Vh1i7WhVnj11hvDZTmKDpQ6lMiVZcR53H7jai1kzbZgORQxjU+tWrZds6qx8DZn
55fqTm5fYjG6It354QvqIujNFUgWpR6wJL7RasuJCRMCHEa09JE+rQs/2e6nzumVrVTddeE1bfOi
3nsid4z4VQ2fou66zmnjOOAeaKWLC+w1FxFWUGbULtEEtqNphco3q++p9m6JPu/juHEsbxtNE9fi
/aj/8JrHcYo2fbjPW65T6drruLukGwzfnV5fKqa/kLuef30xlOTWLOR11u4RHb5QqHp3tv4wuRoS
jnMyOsOCTye3DbOsy2up3uZBKK34T2KYTFxGcfYjpLwIQ0sKt7o/vaRw8lfGZFVu0HTBQYrjmzAr
xKXmBYKbBp6+yasUmIUnAggYlVWKNgVkjKy6j2oxvPOivHCUaNogNJosmkBRHKkeYCD00vek0BpE
irVuY0Gr3ulqzb4TSsmtyiR7UGK9uIqHsOfzZONKzorg6vPFfMa3+LmaLexmyIUpsZ5zB2hiiQXi
jM1Wq4m6DS8MlxxC4/VUTJqjZkr3hmQ157aB4nXUpcoXv87kq0wZRHJgC0zI3EENZ4F3rZp1t2nH
2JLYWQ5+GhC2OGHWg1fzN7dxuqBpdukrnnF3/34BDbYkTr0giQCVnn5FoQ20oIHBuk3HXnWQJy+d
GgXJVVOM6qI2+2yVmHia9+Yw2IXUPhnRxTznN9cNKHrOZ24ayqtz2e7XNKfP1E6Moc5tBXPgeLOE
aCPEk7YyaahdOHx+OxT3KQiaWQ7s/B7I1KAsYbi220hPfSdRgsrFTzKxgxav18+Xxhln7e+ZNQBB
0kal4UTCc/paotSYNTjjepsUYnOTmqnpQoJX7vuuQcgZmC0x7mQ6BtS8bSBBBC1ayC5GUGq3yEzr
S7+O6hvE+dMLre8zmOb8YKS03ITIKvFPgNenD+YbOXgEUyq3fuXJs3dUb9PPChIbxIbpCL3SugaN
Pgdjly9eCdxL6SNvrWV9v8ykSV/pST+tBSFBB3zqxBtfG+ULn+lj5DPzYSg6oCuLzIZ6FoConh/o
8qgU23xo8n2aVfkiwAX4Wp+qbGWMWL9E9aRvJaX5s+Ydc4Ni62xJOMcIQBbfoeq/lN9LH5qwEWTZ
ZoxJLoGZF67fwsr5fG3Mn/7k6ITORx8GlD9VYuKSs6in6KwCzcpI3aRiNSzFlHZxZFyUKvlw01K0
oWwwq+uh3w/i9fQ7676oT8nYTZt0pOxbVNUaeBE0I8koXaHXlu/v9N/8gvyC7/N/F9l2L8CVXpLk
t0W2+Y/+TDUM6a9Z4I6ghxLp3wnFz1RDF/+CWwLfg74CCPhZTvNnqiGhHz5jRKhDgVq2AI//J9dQ
/5rFB6BxYYMLKZiW85/kGqdrhS0GfxXcMAE/FWRchs7WSi+lSdoD7tpXg4gvZYnehGg+dD3+I8GA
Od8vE/SbqP90f/89GmVqGrsooEElOrt09Mjvh4TGxd4I63iZ3suTf9sDesuVZpcrQUitxwjXfzwm
h75OvwRwBvX1szMljTyMezEu2XejcQubhYu1GVZFHS7ELqfQI8eb0LpE8PvNtKJYxu1GXZXw83xa
Ox3QBI7WyV6etGndNeZVM1hPjWBuklCXLmQ53Con5wrzShUWUA0DzvPKDXe24/HyMyMMKffWrdYt
TUCZ8Gji7+JgI9Fg19H3UNfsLPvS+qik3EbtjdncKtma+leF/ZHvyo0zSS/WZEee2wbfTf+7mR+H
EijmndhdNd2bol6BkG0btwmWSXRQ61s92CSmU2qLsHOMwKnSlVk/T1ibZTA5hsqRD211VQeuuo3u
c3SQlO9jflC7hyC7SYLbyXjWhdVUrExz5Wl73FgL+V5U98DDkJWgQgdItC/uG1FYxVTRjHW4GuS1
ADlAMPGi35velbIyrvGSfa/hGLfW4/SiBy6oJ+jO1+Gz+hS/QqCMhbtJ+5YI6S7UC3hBdpnf9XXo
qMArxefRfNDMl5LS0QhYNyvu5fK1jGKcNKgGyj867yuelcSmgDKXtXLV5fjjcGQr5RdvuveAQgRL
QGuQikDzVpojjF+MCEyV8iSEm2qgSjhxUxa2JW3E4rqgRnmXhQ5tbF3A1cF3fGvJWsCtsYo3qkeV
8LmlzqmufAEIKebLFy7Xs5Dv71XCzUZZgwyMbvPZ/V9GfuWnBJ/7PkxLuuoYVqjw5N0RvA8LwVOX
Zh0q26ynwz0K5SFvsLr4fDN+2BdsBqIvegcQFml0nW3G0WiaOB51dd+YLw1IUoc6N9YeBbIjFEMu
0RB+Nxq0C4410kA2oXK6LTRBxpB1qlDkaq2jFxQoYmIw5mRdtB2qoLkQ+H043Oa+LK1jRmTfm+da
pl5vdEKrDMlhIOS1laF01cY4GoV31fTpRrfCI0Ygl+oo7+iDf0MKPiqj0hNEtpDusg6j+PQdR8/P
RHTc40M1as+NsQ7SzjxaDTlVaMblQiJgsivQC4s67tc42LOWi+AQpt293gO0rFtTga8Q51iddq4+
RPvPP7gxz/HJ81Eyg3cD0oOe+VzpOX2+UNaENJZ96yErdka74msblKXNtSYjromDj62K6zFeS8sB
z6IFTu74owTFQvgBCn6Eeoj4vGarD806Ehwq4rtqI12XV9q1sZpGlLrdoHSsnd7yjg6/CJeKPyf1
LpVWydFBvCa2cK0vgSqpCC7ZwndhW1/na62w9Zv61X8IruVN9TW59pfByluUC9lwMsGWqa5HrrfX
nj+fjXMMqEjkx2wAfSQ0g6ZzfgH6hWhqYxlbD+axHx3lG1lXJNs5W6Cixud4b8YmP9K9kO+SzWwU
AyAUG54Koh62wnb1WHpoKznlQ7HrN9GP/JX3MAqb8sHnz/mui/zxq/37nGclocoXe8oZgfUQXRVb
FWqm6QRXFRXxfC2sM47RN1Dkypf4Zlp6990X6TbbjtftAsa8dxPLKy9wvF1wZa19ivN75UrJHQox
Yb622gV4c6F0E1ThA3eKt5HqmMOxCdwMgyhAxRAoEDnSXPxvMELobWNtbLyr/k66H/YjDWbDLii1
lDRU7DBwy3ZFW0WZbtVhM2nLmq5Dfjd6L2L+3DR7cNJKZatfkhvPzpfqulhF98Uuv0ViOH+odvTx
lhfmbQ6XzueNwjCQMuqaM7jpdLX/L3vntRw3lq3pV6k414MOeBNxZiImYdKTyUxa3SBIiYL3Hk8/
H1Tdc4rJbvH0xdxNlaJUkigmEom99tr/+k0iyVbmh715iR7FnXQrbefb+NDcZDfWStsIT+pjs8ru
uoqnFSkWfPMVUStzY/eWJ0gcwu3hWza6oERmYTfjth5OzLtSwc7xI21s/l5aM1tyjcjjmBxWLmYB
JpKQzmECYWo2ho5dbleqK4V2c4j3WuLk39h3DNMVwl1Vsui89Ft1EXbd1nyKv+lP0rG/yTzhxMaj
oPy4Y6CCn99A8bh04kpTMRLehprDeqiKDdlYQuEJ8Xpgmt+7aeKK7QrWf/wnQeRfYsO/FN6f7yKI
JHxPZeG8fLyLU0yPk9HzXPyjf4weu52yDR98u3TSA2R8cXQFcVUUXtjYem5b2So76tvOS/f5PlpX
jnVXbMku9FRPzHF1Bi5Pj8Xm9x80RkFXnzTABYdGDozMCVCdXZvc4ZI+kmVdTXepuY6ydSHtSIUz
a09nPQapTP3fJxCcG/xpgm0Q7Mpomxp3en8X51vR2unDvilfVOvBbHdN4xrBUZtsZrGTv1iNVt9L
04Oc0xa79ud0G/qOUK+Uu7xd1XDoGaL9SCATvgan8qesI/55CKZns76VsFpl56ntlEEWCsfBNjtX
M+yBSTHRIYUTyZcZU6jKmYZdEd8wQKhTx4/WaehFwaY1SGPjBkssO0u5TYtdLz4YRFBN8c2cHMtq
HTIVoBo3t/AKV3N+08Jx7TCXQhCno6ZBPV05fffOxVftGpAzxmhm1b010krRL0m3j2WvSO56Ya1P
bxO9op5v8rlxOh3hmKFAhKcPYTyZqrxFLkYtam4pnSBs+WwlUCMVzeYRzcPFl2netGaw0hxkLuS+
SavaOGTj2QhPfXdsTKJdzMfIuJfzESM/7tZXksvr5gJCDUEDy1JHaMsR6mqp+5lMeja6qnOuYjs4
kHjt65PiVr6Md05lfLFzfHo1sDomTOjxMIdjaLX8+V/wCTGLVR3xX30GoPnR1LRuSsIAU6zgaobk
kn3xeH8EKjA4hdexBABAugA1ggby8eWYjOgNxNngAl5Gor1UYRub598ZHyx9/i6MVdGOjG3e98oh
qConIWZSnYN6Y5WY0cHc/KJvvALVlguClMG8jotCdYnx48cLEoZYjcRwFM9EdD7VQ6h5NI7Aq/oh
UDpwvMBftwqbqpDdWYlwE1XGnaYXZLQF4p0xfckov+71uBw2cs1iygDEgprk4+VQm8YgE+X57NfD
Wp1Rx6lDu9KrylsGNFgsFf6KW/xveqtwF5gtGmzLmEGQAnBNEh0jpTVMpH7nLiobV0wa0e4l4ntG
jMu/OFR+fofEM+BzAvtmOTRfg7NCkBLRWmTdua1aYVX4bjsyh2R2E3Ky/KYose4kkvrF/kmrzI37
a+kHl2Rd8S/vk5e9Nv8Ya+zy67KUz0myK0w7IydY/QF1zMb0ak4xKNh01o0RvOZZv1J6i7EJRUG8
McWjZi2Ocy9ada+2Z798ROw2jvt8vEzl49QghOMpGS8hFIH2LdL3anugW07yfTLjUb3Jq+M0b0ro
BipjmZBDHFGIamY/Z4bTZr1Ntna1SZBQqQ0nPPN2rt1o3tTo88o7I2LVn/LuqOmbTHzB+Zo9WLip
5o06HRPhZ8GZY5ZJ/5QjbIU8g61XfdaDc2fBb36sDE5CG4MLMW+FwJOV72nxqE1uMd40iM70DXtc
b9yl4tbS9nXmSPlPy1gSUA86XscGbxqziXQtRj3Kxh2VfxZcS3hCcS7PN3J45oRt6I7Pe4JKnQg7
WX33u7XWv0rFTa7cRdV9yvFWb3extA6H0umnbcy9Ethoa5Rzh4iJWJmZbm36jqLBsfG672Eh2Gb+
Ki0IuvatCSMbSkqprzFKwhyjaO7yicMOIdKYYWxLkyy3Ledn7FT67j7kS6ME8aByaSZ7NB87y5MU
V1Y2YBSRz8F5qdVN6SrMurQvfAA+7dq0ZYt1G3KdxZVLuzotMeDEB0Lz1XMYBSkHdp0JWmmiGy6U
EkqMUNuRVH4VLPCpm4bChv0j1AAKKS973SuEczB0Yy4q51n/kferrJ7tYnbFilSDYp9UPxvhRiQ2
ldlWF9wp7S5Qdn6+lvyjWj22mUdBacYXwfRS45iNRzm7iWQRuvwdmpxKu5ukb35gq+qqBE+gaax3
Q8p4cVWjyoxPjbrkHnNnp11VeL3l9DvZOGDbrDzQ1c0nH1qMdWf1nbtkXzDQDLxe8WTfEbFkM3dz
nyMi3uXibmzeg9xTNbdNXexD9bXIvRN31l2fHG9miHDDbRg/F/CKtBTOUZStpO4wq3cltitG/Wgo
O2JOo/o2VTwDR7HoC5YZbNRPpWNhmGEps0yUQPyuzixmU5Gymis4+yo7prp0C/0h3Won303t4Wff
r4rjjJPOs0qu8+KJuIJJiPxs1ft34rxbfHk9VGiYURzL8JCqb8svgpg03OyReVTWO2lOkKsjKysy
Diw69st0U8y72DiG+fG2AGtLbJHINE1Vt6jcVsr0PhLEnCjP6PZXRsFPzDW2mVR6So+C/JsVvU7x
0QLzsZj4rTEvD4nnHDfCW3mSmiNiAwxCAwI/9Ud/eui73jYD0hGn10C9U0qoRM1RndeCflsSA0wf
IEqZneGPVNa30/RqdgerEDkwnYUI3mR36J2isv32LApgdoUtdLvclFfV6ATaqp+dWl+HClE8941W
MP9/Q4DrxMJiXHwvWtNyyybOg12yEdkGalyNi1XMGR5H5MCuSFnWDWd6lA6dfMSySR5WunijRuf6
dXAC6TRgyjN3K1M44oWCUPQWr14/HpyoX2v1D4XaFh7lbtxEWIf4g3bI61OjPUqBv0lw6pHL26p1
CauGiNa9FaN26NpoG8JUM8cK17o3xqiZ8S7C5CNiAbVy6EnFOq/RRlWe0X6XItvIfOq6pxjFchTy
6/UEgVCvqZkJRE/1Pit3/rQdE6fswPW67hTgypPpb2X6Q1Pu5VXdO8K41hLm3fTMm3hyApO9gDbf
K8zVAx/mOv/2KL8JpUdge+Z7oujEZ+GhEx3pB3wDk8NL5SmDaxW2lbj1eEyw5YtW/V17M84cgb2e
Ve6w0aTrcDvFnm+sC+ymi8ytkt2UOuVDm+yBVb00Xc0upDF0zEqwFZ1Dma4xvA5sDHeD5hh1bmh4
5Bw6jUt9CF/QARffgr3lFTfJq3CC+oblXH8e3W47oHNdNbcdWKq+NcBdzuG3IF+NwkrcVJco5uqI
3K1UKG/lPn7CS9e3p7taddSn/Isz39Vwcmnw8AthOqlgk4tPyrUXVEEvnyVWLp9jvK7cPipFYnJ7
mwNiuGJaiJhfstxYzGUWKLhWgPm8VVj7VAfYiSr9huC5BxT0h0ZMvtgzPvXC4IfYmeDhCzGKse5V
62lVdRYJEGLOMeHSeADIBbb3fbT+fcv9qd/irSO6hH2DV5EuXVNWFEQblRlP4jmO6CpKrXsUQ/Gk
ij2H/Pm1FecTyddf1EwkTNc1E6wS0BIO1nLnmSF87GNhBQlyTE77GQJ+NNui4WQiomQ7mqkEXpU7
4N+4j+vSJpdvYmEd8pzOjyk1FhS+3OKwGzlvlJ8S89XC7tK9IZ2DuLBHKE8YiY79TaRRM/ZT+N7p
p3l4l7Jno9mL6VvfnaqYCPDHvP85mx5TcTTRUm0bM6GBKyYNSex0mk3PKYHCr4zK4xmIQw/9cj3Z
1ugWdFLxLqq3ueGMMKU6IsxtVswQUXlXTB7CdGcCK3vwMTb4EF+6DY3IXeNymLTBCx2gqzUuOXbl
9l7jBjfmnf+t+Ok/JD/L5wKmaLFnjsLXMTXyKld3+5fkKXuTXqq9tJW/TXcCP2unwcc9GKtKxiir
ocAZw8mDzSx5yXzuhQ2hhIpxGIe7fG0qmzJ765PvU3Yc5b3YQ/s5ivFtO2yFJl9JTL+ictNrl7g6
kPGJW391YIHjkBJVyPT2FiBOsE2jTa54VrKGlsGGTVi12Nv8tz+L99VLQrDAywTMjSIUvFOislEC
VzhrGC/R2+8fWA66nx8eiC8M7BcE5PNpZGohL5ppN59DyVGqzahv4vigqp40er7l0lTy+6ruyNGW
EdwKpzEebPWbVTm16vblfW68dQXeBQdzPrY01tNKRbIdrcrQDWdPi1YBxzcMMUq7OacvwjMx98UN
6lMbMJQiqF9a3x0kJ85c+da/TM86PMLJw+Zbu1Of+0fpZ3jOH+HgKnfBodxwQbvqGHoJ38D6lsLI
Jivg4N92nuFyjdv8sXzVHvt14aGaEjQ7uVDuf8LWhV0FqizpTiQ5HW4zXOAmvDU2KYZlr3njGBt9
W9arWrrXSUkrd+G3HKKXCsG42bY/QQLZOKVV86IdEVpqR+WouZaNmGGdrHWn8YLDEqiBmNarXU4w
wmsMQMOCim3lG1iLeEHpfi/CCOfe/cCnfRusYzCeGOLYqjoWu+FG2fQb/UdDtXYLT36Tn+I9PHPt
juB79b6CX/XMmspLN54dwsiHaaeBoUrunG9EZlb9j9K4m/rtpFzCcl5r48EKvbix+TNcG5ZNAYOU
s/iSP+Gv/dINSPZXwTF7qJDcV4DPLj9q39GFjV54xHHi8dJgX5fYVWEPvNywsZp9L+zN/lgMImjd
czPtBjBM6vsb4RTrJc9rBrV3MduAc9LfwXuTHoYf2nt/xHk7MlfE6A3mKmNGmbggSALO4bqdBrbf
k1m/brS13N4kKW7vnqE6fHGRYFmzCt9DdYUthx5jQOOYRCt1nq/tfMup470ieZrk+cpWkjyz2IXD
3RL5FGz07qca0U9dFEbE/Saq1o16LHxbaW4Hjiax27YOv9nhTFOui8JBNcduCeUr8W2AbYaISOws
xndMIr/A5D9DIEhTlknPkq1Mi3st/FY13A4NP5vPWWegihhY4X6EbXnSM+8IE2PXJmepPuhyd8oL
F1ai7Aj8Y2eiBsSr/F3G9y9R2k+IFJfDtqFgniszX7se5aEeGYuhC6Wz9GxB33NFrWTCWjDWGM0v
9ilGfZ9KDcSZxUCfrFoEkNdohJj6eI1L5XwenWxT7bqb8TA8QqD0LHc4sTRQx8ySnYW7brwvE7uW
XQmI+EE+qZjEr8wTKHncn7D8i0HMBc4jnIQ9nC2b3JajtRmuzO/zA/RPW3vNMhuhmt7a2A+lhHGZ
XsOzfZINN2tv08Yeevy2lg2qi92xcGqOZe1KPMU/l4V+O710/UaJ7wP1ZupdhfJ8mk7lXn6pN8E2
O7TuvAvWEXKBZC247X46qU6yBlt94utuKe+P+etwKG9kb6AuKTewAqv4xuCR9J0mdjWUQPVuitZt
cpzb05gcM5XrcNTTGNsgvmq1lENfYfzlCsadxJaDM6bBZ2MPJ+FhqY1H8cTlB98K2vAH8cR8TXxW
fgrUyHQPTmwEK/9lnh3mMByIqDH6STnrju4UtrTSvPlAf+upK/ZbJOvzzxrdnrUSHvI3rKLLxuZ6
cWFj3Zmr6p0bvZSazbzTn8NzQ/7CPS7cBQO58i5FNvLe41cAC/qHdRoEW5WgoK34/eYNK82MURKm
r/KKIFI3P1a30TOwyc686XbWRj/H7wH787CrD+m99n3aycfkzVIAjpHPAArzszDu8NzD1tlyVJQa
TI6kvaYsSxUCWdrfNf7ebG4GbJK8pNil/WYaD2N/17WnSD0GqhfBCdYd7NJLyYtMig7lwUmFtdWs
CQUUus0craPQGwwbFEMlVOAbgLXeULidrLG1mKdllTxZ+WphFhCi6U7tqeyOeL5MnSdPiLGOSWOH
+CPyvvOD0B3T9lZofTvBGyl6LAMSH1bGF7juP1mzTCogIRHYYOAecjVYMTtsm/2xJSZ8zspbQYny
fZ9Ji+/WqLpkBU5fdPWfXw/y9aJhA/uAVXc9nI4LnYiGQUjOPoCy3UYmFbOudoWY/JhMXE5/35H8
UqB+AA8Bd+g5YNih1KdOXEHyVoz9RheayTlu/NKZp+xNk/PupCx2XFP7HQ6cH02cksK2cC2ID0Y4
ohXLc7ZUne2qzWSwp4ZR/SSsW3j7dmnBtLaC5vvvL/T6tnDnQYMWdB37CVWWr9D1Cgu3uI2z6FzO
VsFop+Mx1fXW4bBjIzTstr9/uWuzBSxJoNcu9ieLoQZROVddflJa2VwSt3I2o3nYp9V0GGPf9JIm
xKYwmr9XOieqKVYidzJnBi2haXhAw1jZqmm972vOjLyfeiXEKAgJueiA9UrjUEbJF3vcL9bxXz9B
OG/wJ2BRsKtwb7SrO4OZVeVjpDZf5G8dryetoE+n98KtutYu/trcZW5xx7w0vAS74l15otQzFI2+
4VuENo9+pYaGHZ/UwiO+CbgmhQDR3WQALpEnRPhEO7QkGl5vQD9SxP5/6dQbtd9Y5yzeB9Ie70Ct
2tPlVakdk5+DSlEjasXuZ1cz+1WYbqXW62qaCI/RJzo9QXWq7JjLgLd3gn8eaPdjN6pcMAEakWnP
/yrCKnor3OkOiUBloN9ZqgRIRo+GjiEK7RK9HPvRU0v1g2Nl2FFsh9iT0QRqdjl8cYt/kV6ubzFa
D8Y6/APaflUDML4xgF9T8TKXCH26LEEaOWp2GrJRlsIor1i1r33O/lkmdFeZeKtK/s/YSootQ5HT
7x/Na8yOrALiu+DP82jrJoqCj+dPjsKhzpLNL7Ic4eUdpLeqOvRrP/ouyR1d68PUF5t4GK0vSsU1
DvzrdRFXUZxUxPW/jjZ/GaflSplZeoPrbG8JXitB6irHeF5Fuo9vQiQDZunNFwOVT4uetwrrl84N
JAHt9BWMIKhS20hKlV1igsbc2thPKF845NHNx1ni/f6+/pMXWxaSygpCosC7/Xhfx2DUolLTuK9x
9RyFOQ22Yr4XUvcwpdFXnel1c8a3/2Uwg5HTktV7zbBUKgWXSSUYLv6cALnlDb22zMjm92/p12bx
8cHFWwscndGQCC32WkUcq8rYSPg4XcwjoBvQ62q8D2PM/FZYXwoZTZ9tcuiNNmZ60honEF2NfgdC
a/7QRdsi38fhWbBuy3Ffam7srwuc3bXUSzV3MSht3W50hupGqe/LxkkDR2rWo+BY6qZJnDZCtLJv
JdfgoGjtA9VFJFHPG8t3LY0RtSP95DjJ1HqkVUIhhg/NfXYvPRojylxsuuzyht6LP08fk34lFghQ
XamyA7pPrJIxNGNkmN4UittGmzG7iQ2PuA0O8WiFTMHuod5UXqW4gbGO9222Ef11Mqz7Y77uvrjJ
1ygUH+XCl1MgH8MF+6STUEUhC6NU7C4iPg6W3t8y41vNljzafVs/d1pxGwLn//6D/cRLJOCGIORF
3w++tmBRHx/W3AiHPEWJcGE4GHMMHJ0pM0KXsGa4XX2jOnirAAn14wZ/1cCtivKr8fLnt02KIAYa
KiNdOPO/tqW/lAORsHOygsb8kgrqYxphElaroW/HVV65LYalTlz87Iwi/eKdf16llGD4mPLi6qJj
5fHxjTekNtVRX9aXSa+bXWuuBbh42LjYBIUJX+CL/+QuE+OgoAfQcWbADPuqJAit2PlDXfBig3mp
RGnT5CnK8upnOJwKgXw3QepSe7YYIaVl8UUj+E9eHeYptvO0H7RmxrXes2C/D/Noqi9CLlrMLGan
z4Oj0mmVo0XRcToMVRwzBAwemcw9//4B+3ybLUJP0AMumhfOq1eVV1ajMujNvEbD3uCfIHOuEfG5
rzvcyK3myzrFh/axTPFqwGIqjHoo59dAtjWINRQ/rblArWg3AFlDux1R/a06WX/EDzO00aNNDJiR
9v/+fX7igkIB513yEQPkwkpR5I/PU8i7MYSSCViWTZDcavE+hA+dd5euFfZ5rbCKZUbSY2sIiB8V
04YhaiIk3upWAAWzTEWvnUXPGFT90jBn/+LyPm32wPvo2NjtGewrLLePlxeXqQAZNxDPU9WadjBO
P8O+ajy9KJuVnDDdpxkwoK4zyrRQ/XCu5hBdhU9tJDPsUjPVa82ucDOddq9UzrKWdm6dwXgr4y8u
9dMTA111CX7FBAV7LXxRPl5pn8+DPuY6Xqwl/O25YWJilRX2aXLyHb/T9osP7tMGunCyCbrlAZXI
+JCv6oDVdBj+Is+6TMaoQCmHt5L6XfrFGtSWzu7Dkymjd6e1xuEEMx8+io/vatBqpWjkNLpUkNVw
orDkF0Uazw2Oa2EVFQddha0WTDNDYLXCR13jOiwhVY5jp9/6YmCdEGsnnj9D78GqcdfryXBTapGy
TyQwBX1+xkGY0W4d67cW8Xqrbu4kb5a/mxB5hdB/s4JQ2HIZoKWAwnI63liVBtqdW9jh1RNsA5FG
pVWFnZD4xdnKcrIAcPie51ldYyiEqwnoKGlJ/d1suKkvW2doBZPWFiejaqebNvqiPf10okSxg5iK
h2FhQrE5XX0yTYQTPEGV8WVus9gOyEC0e7EqHCOVClskjpExRa/aYoMuXM1MWLtKkTF0Fa13sRWP
iey7yqj2T9hT2nMNFFDLVu1hMqB+sXFfCVJNfAq4Uq6SJYZvGef7jx9uJedBZ5l5REKOEK2VoVdu
pRbTnKBv5dXU8kR1fgGhoORUVICdKgwYxZrlH3aV4JSKlDgCQUZguZk3JzOGMFZ0yAwSWBK1W0dp
0xxUIdhjDCtvfl8XPm2+PItIAhYDKzpyFt3HK1e6vBZCbegXapeFb0q9OjBkWwUiHHaT2ORVao6d
8++/JpVyaTyw0aRafnzNQdag6pp9fZbj9vucNu9ZmD6lfrLNTJ/dkAGYIIbe71+T7A2+68cFSOPP
iy2kOmspLR9fNVGUWtbJVzvnxCflqJYvBoE+0viIm3RQd6tAetYywiT3LdbMOuQdSJoR8WAWh9UA
J5rKjaJgFSDsmTJbRJwRmY2jcGRrcG42/HkVzHAy5DejhQf8ppO3Wyj7GuQPEZDc3/YyscTqJs5X
U3aWx5semk9JAMp0alPHmNw84dDJieixSSu7Lx8y6W2oiCCt8NjZqpZnhT/h/6YhECHuL0Drmfqg
FxvzKdedIX9WlD3+8kQyQZdqThpB0xMjMZg/zEt1V+9sKyZzcPwplOcEmBwLonxEw31U9VsMbX2A
PP1JxXTSTG4DLrg+T4BnhVfi3TICyZLt60zmSnih/DL5irCMMTwUjSyqrHKTHJUF+zqMyLX0d6/E
/zbUrUO9XBaXjEAUGuY1GzLFLX/qdJlSqShQKEZQTj+6CeDXFkOffPFo/unvcf2YLCsBuzXMhInp
+fiYRFpG0HSlDudO9Qb5jtAUf75tcFonEIg8PFdLQQy0Z8N8tcojftGw8y5h+xx2u0Z5UdR3SX0f
B7Cu8hSU76lwDH1MpFw1eZq7NeS3rtj7IsOYB8l8mCYs3vEIJwql7SxCzHQvYl6Gs1brM9qAXdFD
HhmSrd+dh/BYyOvAfO4suFLlD7nB5J7E355PqOkiW8LOqa1Knucni9T4EGshZD0DHsgT1swmkMrY
tNs+FFyyM208C2DSqUMHhjKAzoEwJ3h49vAkGKpZBcIGrITaCXBSVCEK8+iQoiQo75L2IxIIY5JO
1vPIqarGxEeA0Z8DGwTPVZGtey59Atiu+VMZLRPRlwCtj9BjViIW+WLDtpIw6e5ftG9oCAZA+XoV
P/awllJbNu/q8hwnP1SmyIlsAQxsTTTSVnBvBXdR/VLoZxHqTPhcQOLR95XFkRdlEYy3LCYtIlup
mLEX6658gUcFn3l0UgUaBU9stxY0x4SgDiRdbU1SFh8LNj/bD1eWZQO4MFDrHuSf0mUMHUbhkgrL
KznISBZU2+CCQ7cr74Q7xoP9m7LHoQOgPlpjl63W7kBFaFcqfA6AG2hsOEBB6WO3FJ3EfBvkR8Fy
i8BlKIQtVT84XYIhkV2Fjk48RrxJ87XFIdnfRfAZh29WAza5lY1tNXlx7Q2LLA+vqFHAj2L57XG6
bWvY6AjlmvFJDCcGcy9d8TIy0IWOO4SO8Tj8wPqKuR5mWKgMmdTWMnmHOz8lT20XtM+BuU3nb0b/
OvNkmqhYTPqOZWjdhW5CHeM5YTxqrYvOVUzHHPcQ4ymF/Mj7Qy1cEihSyZbD2SjvEowElUPWuXF5
o8MYyZu3ZBksk+rVbHPpTuXihfJHL9316cUfLzFTx0ZzUY2Y9VZnayc8Jg+PuX+jSGs5WIfZTg3W
fnxIul2c7qpuOecr8waaZD7fSvlex6le9TLtPA1PKPqU/qFLvWzbFbeTuR5Vr4zu6wSN4FnqTh0M
AP9JZnnM41azXMs8wGjPtA3WOlhBhPChdjqTyeILxEld9vyrQoKSnpgt6HASfd+nNrZoi6id+vPM
JDCCZJrG7crAn8abJPESx+lAcq8+3KptpRIkEBzyUY4c3/KxhBeBU6pOBiBORgzDZKhz1RJWafTk
A5CgBaEh85mlrDqrvzfj/L71l0GuXLipIUKDWBhhOaytNgvHdTUGQDE93h9kxiOKtETCt8InjAak
VWlkFbTZHgGK6epVu0QlQPyci3XSw9H6Yg/+1APTGSE9XA6EZDKRbPextgol3jpSKBDK4YvDSQ97
p1JyB2e8fjX3Eptxj6rFDN7GrsEvSAy6r47hnz4TLmARCi4iyOUYvlzgX6AGrZN6Y9a09MIpTj0E
5QlYYPLKVv0ZNXAI2xaTw7QGJa6ncbDzZP6BepzhU8mD/vt7sXz6H56O5UowyJGZA1kG7J+PVzLM
aWileJNc5lR8CbSZvXvi6FXQ8651XG7IGf+qSf3UAC0vqSsik+NfXqZXJ/E8U9JmllUw0AZrf7PI
B7tNjO9KaZmnTA1QUHTyVq/zDGJs47u+Wt/Wo3yvsBnuKnOC2qdnD4Fc89cI56MFynu7JRzSkt+N
kU0LGfT4xV26znDnWpEbLI5fdP+Q064b62j2I7K1qwQ+HM9HL+Xhuh9FjAH9rnekIWrdMu3nlRxw
btKh7RKhF5xauBYBc8cuT3tPDSxpPYlityZjZqVVGAElXSB5gd/onpYX1to0FjFMFsPKaNpm3Uil
vpkK6FdhGH2fsHM8TLgKDkRQfvHu1E/PgCqhzeQj0VT0HNfO+GSsj36hzslFRl2xwp3pfhLjL/r7
6yDrX3fwry9y9an7gZbIcuLDqGlEJh6zkXmRVJcQaviPaiL9M8gUJikZTDbFA0xvrOequ83HtPRi
Q6y9lKO3NMi3I9kgpETC/WL8ZJNlnThzTCLkYuLkj4iYMvLIIPGbm1IN0CeUguFZDp+u8lUr/3kV
L6i6DJyFUzTcxatVXEYmwbPhLJz1FoZTYYSzW4k9KIEZDNuw5NCi0xd0wUEbF5w3CGr0taYOU2sw
v/gIrwMBltvLCEOHNbnMMjiuflzHraX6E8ck4dxV6VprlX5dtdxFYVa3hUZWiCSXkzdDz1MTzZal
Sbm1opYmAcGEG2g0YVrGyCU2vmI0/tMLkxavBxwfRAW3io8XlpdDHqd1LZwra5rxfBzOCgaR9Aep
Q21DBZy3L33nO6PPZ5iFwl4EULCNCbpUT6Ag3nPhpcjG59+XvV9nu491j+M8VY9Pj1zwT/YodddH
8RSUwSX1zfyGQKSNrnRrPzWH/Zz7W93HsKpMTDKe1FG0Vb7K1ptS32ua5MbCfiwOCuNSVcyFTdC0
Gb2C/jO3wsmrCM2wRwQSvy74/xus/Acn4b98ds5r+/rHe97Skdy8Zu//8z8ur1He/rF5T9/z1//x
x/9uvr/nTVTkf7zmP/64r6Omfc3/+PH6h93l4etfHY5/fdu/OxyrfzMZK/zyN4GrhKc7K/lP9xUB
jxWcVDj+g5mIPKEL+fUfDsfG3xiMokRCTw+MijE/fcI/HI5VjLVB6zkQkrWITe+/Y79yhYtDaiL5
ZBkH/jLxpgxf1Ubiv8YoK0KyfMI+9RqjYHLm5AhL802dS332wIivLN6CRB1Rk4ZE2dL6S2Q50XAb
IYT9v9zg05+r4K8OkNLHwsbYB4Eh64I3jVplQZM+rlmie6bEtBCapuGi0jCrjt69j0uyc2xdmYro
O/lWJi4gBZl18BaaWbOazdgsGbJOZBR+LrijPsucWWvrK/rKFYCiM7nAz1wkxgLPNQAj9erqAitL
l9w2EqiZykCbL7OuovlvjZBwLBpdAa5NyOgGiu/CSKHoaCkhaXGejpanGcrCiQoCU/yCVnNFsICn
sFgcQE0D2BYXhGC5q39p6mRGoLmgR7s619JicmexU8eDkFgdU+RqSPEsQY0jzxxkOzHJq0eqn9pv
E8mKDNOWCNHW8d0dhGmGbmnl2Nip+tTE95mUGk90pORFOUkdRxCz617rIBn50iSmf3Zn/w/qzH2R
8eM/l+/8vSinOoIx8yvU4L9+9S+jJT78peZ//fomWIYui//DL9xfheCue6+n83vTpX++wN+/8r/7
h38vJ/dTSTn5XnR5u3y3gCLyoV4sUT3/2ufpvkjer5xkGeL/w95JYKD1NwkB8NIjIu1i+vJfFcaQ
/4bflwazAU7/r1rxfyuM+TfWmAL2yLAGQZq+rPx/VBjrb0wjKUwcEZhEEfLz75SYXxj1f+13yCqY
CtHiM34TqWbqtaRSRtEwzXopXmTpTqluc5yavTi/m+R9IeNwvFXEcxkcUE6tfNT/+k2ZuU3szTsV
r+wnK7Fn1FDW/2HvTHbkRrI1/S53zwTnYdEbn4eYFIMrQhtCI0cjjaORfLa76xfrj1JmVbhLrYAu
0EAvalFAFjIlOkmj2Rn+8/2HrtiW8hCxoMNhEX1D4IrK7ZHSQLkiOuvTO2+4YRK1y1eRfQsxejCO
rTuPYgdqG43rwbqqAszJ7L07gSJLyTUWfK1p+BTXL3qyxOOs2jJX1fb+o+bKVcsQpYEFdXGXJB80
48Utbgf9Oph2TXWbm7cFY4Y6anffvTayU2RTA4NeNNq7ER1j9ICWJFtVt011YAv/sy3y7+fJGcML
p1fjXgo5lG62pR8L/aFJnGenx7J8iGzvaE3eB2/AxqYN6KpqG/VeG1rn2rPGfpUqNEWv1uCvdurz
0H3+GXO7mm4mkinOrhnd/3rPKYrGl1ZjTw9ZbJ6MzvDvnUhPjlR8nSR9Vn750ZX2k9Dx4TP9emvq
0lw6Vj4+lClqg954+v3vmYuSZ6uMBJLFRWMJBA5H50ViXZa+GY2Wrx5qs9Y3nUyCTTPZz601bkXq
HkzL0PYo9v5mX/0/2LRu5dfioa2/fm2vP8rLvev/y13pt8HRY1lE51HPDBv5x9fBs/6ibQXwjOSE
SXGdt/FP1OOxu1AyQATKzvPD4uafqMdw/pr/a7YxwnZONZOSwT97kmn/BbJwBhvhY/5jv/oDH5sL
MTu7JHkKsOlZrTlr0C47rF6WpE6cDM7T4JfBld2WzT5IhbYqUgajHQ68nZnpxSOQa+gOZQa1zS7M
YT/WjOiSadWrrp3ghMVGPa1/v5Dnhfp6IVOfIMu3wHuQVYFau4jIxCD1KEq09inUoYSGLf2Fyq2M
O5RH2abW7Hzz++tdfsffrzcfHdhOADu5LAjFPYK3aYz6Jwix3TpXkgHhtDHe2i7mjPTytqDPEDMB
+mOe/6IWGIcyM8Ii7p+kxxRIoQUls02xr8HqCdS930EkjVMfHKzp4gjhNf1Sq+ru7vf3Oj+7sx8B
88tlz0R9gh0fy5N//ypOSrLUbsLAL2l4qXHXtGP0MlYMN8JI7d5rtqSoWoYhGLZSZ8wQHfvvL38R
bfNw6a1T6uJsnY9kalDn19dsp5mMcm64tcyYhyVa/84c/DtLb42b0vH6Veek5tGqmuEmHeznjqjr
jRfx0+sGBUnW6eCozVAhWsDzn1C0GfbQ+HCeatMMGYehwtrWnvvGVeYbOX/QXIXvl6KAxxdGknL2
oIchVZURD+2pcq16byYZA0Rx52zrVIvfuNRFyjA/VEzLYFHwFTOXgt77/FqT7JVR2uN4spx82k8T
0iWtZLRGJ5E49KYTY4crY6ZEWu3ZVYwZa0mbEWxEoYlZtZW7b8xrntc1f/weDiJgtzr5jOlc1ENs
6smp6Gp1ci3tQ4csiZ52sUsH5x3syUWcyLcUPz8/bDyWULBRQmNvZITz/AGY/mT3rszxRh5SZITA
LVaRqQjlReK9sYJ/uhTZD7kiaZCPePXHnMyrD6itnLEhxehPecegs0iYZZ+CPmYeuPkzFi+PkUtR
+vQtrjdDay8O9EJWqYxD1Z06rRCbwQu0Q9i52GjUjnNfjq6+NrzaW2ileAs98qubpCY3SxpmH4TL
omTadrG0s3o4gaW3d1gDajB+ynxjO2O8/v2O8NNmz00iOQDPQGI546bOX90QIUoLJnM4hXZ45TXZ
s9FHOT6kCfjTxvr0+4v9tDDn1JVEgG+EY5aHen4xT5rQwPuwO2WDZG6eEK9YZrg77OQo5NWUaOLY
FYxI/PFVsXWgRsi+y/liXrzHepoyKsixfpoyEX7KFBQf7J7xDzK1ndbNiPFRs779/przYzvbfggu
KCcj5Mfhmcr5xRfBr7D7HjPfUx8BfQhUSBbBX/BGYfkXV6E0QzAChB0h5XfsxquPoegVFMY2nE5u
Ewfr2GnahW8N4eb39/K9JXRxMzw3hzRs1sYStZy/tnAsrV46vXtKpX8tGH+UEdO+rbzLE6AK9dqw
4C7iJpDu4vw06BFT6iOM2REwAqHDcPr9z/nFxzFHCRSeZxIS8dv5r6msGNe0UrgnnwGBhgmMqZw9
6Yv/yV3PQmtKLZbHOM3FXY+ZBwCQtvwJ4A9iLQX29Jhc+w/KXlvIsBbmvvoMgTH6wohT+JY8/1c3
+friF19KaXh5IOrGPRXBtd1ded5NFL8xU/jzJajqkcORtcCUYgjn/Dn2VlHouZa270Hy51u84sVG
ZB6w/tzJ/nidskj58IkpGZPhn84vpSlh23HWBadKuWqdmRTWGDeSbzTX5hLExUdHKv+dpD/rt8nF
zi9jeGmd0HcMTr7fl9ir52X7NVI5My1hipaCydg6hZ7gFNletm38rfKRYC4iKwMLUla2/aJ3IqBd
ELpxtkIDVXwRTgEyt2gNhoJCEPqUxDFqb7cxLpQhg+VZDmHOasejLav+Dj0tAzM+c0zofPFLUp1W
6rsoqVgmjT0TSS2Ikt/8koLnG3vczzsBt24RWzKGTjvze7bxaidwjKyi/aa8U9Hk5VqK0KJh2qg3
Doufw0cUOezb5AcofGep+PkTLrDKq02/CU7jbM2QhQYwn7AtPfNgBonaW6OPg9poO2G37hTEhjTM
ZgRrk4s/0qfOZzPd/O+VaX4MitqLHGWioIgThhadHGUG+4Fm9crUs2ynqbJYZzFqiN9vOj8/X8iy
lF1nM2HqWT8l9/ZUCaNusxP2e9nKm6C/uYJpqt9f5afsgCZWMJfLqIbNLaOLT9IcjHBIzSY7xZzV
6Nws6WDYUsGAUb1zV0R9fYwKOjRWNSBpjCL5xpbwy+vPSSlKRBLgS20AAF07n7wiO2F6ktwMgn6z
pkfuLimJc1yhgTccBjg7Vqk9V7HxVnf8oro9v1XunzEEl2YZrL9LGMeQK1+LYzc95UyuK9DXnLD1
0Yv0ivLZKB/TOIK2M6JKYY6zWLrVlO+q0bDfWFy/eNnoRahKUsyh4P5dVfLqYworo2ytkNdAiz1b
9j7AUSavxz9fUj5zG0TNcF/m7sf5t6SmKKgqjyVVVi0Fx3wYDlJP3wIZ/vJe2HIDDu5gnjQ7v0qu
hFc4fpad3JZhQqViPOOE17yx9V60FL+/OcI5zCN1/Ud/4vwyXdi3Yd/r6SmRQ46Y3Uizr62Gg9Ai
9xKkJaWq4utcBOLJhbb/WQ9AkJPoDmurAPnrDf03T+8QTA/KQ1unTcX4zcg0c2sP1gSBiar2Ok8y
SGshmIKwN1DZ/fGnxw0wiDLfwZyhn9+AOUS0TMMuPYmJJnLn8YEPIfWVRjPQY42mvdTC8pMozHey
H98S4/6cQbLa6dHNKEU83Rg/Or96KZhNlaTapyKvnXWXCLB6bu8dgtDu15k00u1oDd5uosB/nZah
uS37cLwfQj3ZRFkY/w/WP5i4uXFNK8y+fBYuxZ4AU+T0FOS6t8eJqGQayy62v3/i8xM9jyq5Z0KC
79ehqnYRIveBN9RtPyWnyVcZvuwDCNYgEvtECJLo0hneuN4vHvIMfucR89XR+7qMlmnS1yzRujkF
qn+RHmSTMjadhTLccT8NlvtstP1zb8Mc7EuV7o1Oh9Ch983RqsvsT0/SWf5D4EV06c/y+rnQ+LoQ
FCcCLdpYtJTuTaOCK9U2B/IjsY6CJt6y6pv3PDicpSIb1aeM57GgSn9j0f9UhJx/Bcc4TVgKMqS5
F6u+0njPmeW1c6XAp3VRte+JSqO90tEcKp3RYlFQzbBrUWxGjOI+tZ01Poaa+bUIxF05tvdYhwVv
1Mi+6zVerQz2/7mkQjtxRhUSalx8DUap/AIZev/sccRfRZ1Mn92mQd0cMksLiczzYV82NSMjC3TJ
znXk59WzW412C7R8goE25lZ+UxVd+CE22pnW5uXOtevFVrPoFfN0cM1yl6mKqDcehT2gp9bGuLxt
cY1BRo447xleezcs8AQvHqugRJmqUdu5a1RjvKPChlwyYUrn0WykNTAhXYEKrMuo+hAlefwZAqD9
mIsyBV0xNeh2B7IzVLdyQnxoOmF13yut+FCI2jiNfgDH2+lwElvYVkjfFhFx/NHU2wmJc5wFx3Jw
i2si1+gzJloFWyv4rU/WhJdEacTWFyaZLGuRZsL8ZPV+Ah/NHexPRhBV7+xJh8srC7oiCyl1AtmJ
tQTO0oo/y8ATwIUUMbnldLO0MQjqR60pkRuLVAYT6sQJAmYZy/RFL0T4IyP4T9fiv4gbXu2DP0k6
Hrv+Y96dN1/5A/9qWwQYS8+5NkVLPnyf5PZvqxzP/QuMARk4ARL+VXOR8Z+uhYNWg5578N1aiQNs
nh/9p2thYGI9Wy2hcuSPETb+SSf1e9X01ZdJoAJZkp1zBvCQM9oX8X/j2bJ1pNOi9UXFLJgJOA4W
amJHdPYu6Rp/XzSD2LpRXd6ZvSUPtgzlJh/d6a6xhv7YZVnOoH2xjSLGAP2yyq4CLK4fDWMorryC
OM/Fr2Vn1810TIxJh/rnNCHMc8izOJHUb4Qt5ynwnNkT5AL4pRZORZ5z4XwT1u3awQPEsh8c5Iir
SBT+OvX9z1iaaPtXL/nuxyN6LSuZixL/fnB/X2mWRlD3p9B2OeDWiSZIleycB1Mwbh3Hg8+RA0Kv
cKRAQR+717KbfU2D3Jje2OR/cZNckWSJgDqgWzv/tFfRbOzLcvCFHj44Ccx6aOPRMQ9tlLeOO75x
qv10KRaZT97CPZKGM99zfqmUddMHvageNeW2m3h0Pwo31pfaYPzt6ft/HUix5lTo7IHSnsIeimWI
YgcV8cXJhUzIjYQ7Vo+Zp29E1OwpF2/8qb0qKn1dYQWNc9TCsfZFRARvv2eHfmeU5jKFchF+BJVJ
SW1Za80uVu1hFHd6zUxAb++FTRUkf3C6+Glw4CCJGXPWHEGVHOseVWsMsbIzjTdOvPnHnt8M+gRr
DjxRRZN9XQTp/jCmbmzmGQ6RCqifjj52CAtzIca2XCa29lZt66fVyBS0ScGeug8NElbG+XuSCoJk
SoniETWPu53CgUF+bQB/JMJiLwcVvMs0D6lk/eYKOU9H+A648tz25MtDtklt/fzKXpoOjNpydHYe
laBIFlCdzFC88bVdCi+5DJkbgHJ6bMzV6d78M16teUMa9PhBeTx2oQE+Q4uznU3baZsJDxadn68Y
f2towDDTENVIRZswdhe13WBGIurkBgSqtdbwzeyqj3+4D4CZDDwT8QSFS6jpFxuoHKq8K9MwekrC
qFyGedvdegbTdqFk+MZgkm3dG0AaPHRav7/wd6TO2Rqbk0CXaI//0aT5Xjx7/UjaCadD16mfWptp
HyaMaEuBWFDFu6oZ39dW/5jm47j0okCf46dPLa5YygL+KOwQBGF3FyvCJ6SpH8tWbrPO/BoZVrug
RPupZJjd9qftIMnTwTr+/pdfFJ1YM7M40WfFUtyiJ3OpLdPQxtsRpdinyjGvQ2wYVS5XpR/cNAEe
MIW9dNpikWj2e+NvbtB/opT/wjjv1Vv4KUp5+ChKVvYPLer+y//68d//K0gx/qLHh+E3+xWp/5xo
/UtbYf6FOQOenxSR+NY5IP4JUgzrL6wlORpoSSIe5et8FaTYxDbf9V4kwSxQqOR/IK34Xuf991Ln
F7GtUaKkpcWPIOS5OPGiqtOE8CcD64sEYXXNPDaj9eEkv8gkhK3ZOs5Ci4xoWHIm5+XSN6aQeTyM
8GZDB71SGPXIAm6gF4BFVUpMiyZ33TubmBh3JN1qsmWUjaa3whK2fEgn7UPdN9Q6ClOVn3QqFuPM
U6f8yqS4dk8pdYrn8nEvFmbej3Ld6U78RbjSJ/ssUEziVVKDgBVtLu8SiyOoalVfLZXZD91aJlWl
vTAgHNwmQ0RELyi17LO8p2ceFSA1q3GY3jiQzrfp+QmiL6XxSXvFRol3WTWqebMJdRDjMdeTEGx/
Vy+FsPvVqzX1i6Do/Nj7cRWDGT5K8vNc6fcz/tWWlNdsf5VMyMEKu1kXcVlvBqvBDRpGxNrqxVvm
RN/VsecLg1sh0ptNK0jTZin062OhM0UxWcApHl1djpRSy/5lsHzN2qgwqNyFRO2QAzbMkuuujqxw
WxieEovGkkwDDyV9H9mGzLAlljpCT2OOfGysG+Y6bZiXle/tGCgovWXrKabNo7G0H+wEV8KlKe3x
qfNGB2qAhYR4nUgGfIpR1c2ajgODwWics3I1TQY09qxTU7uMpVe4C5AP6W1jNCBjbUuOMGSxl9IC
qAIr15ZQFUOvunfjcPgAOcqDAdZ01kcncetvtshSTjOb4bKFTctVvBFV/vTu5k4gJD1s9GBV8zzP
HyXWzrSlB3d4bKPiWziVx0jjKU1msINckPw4Av6zD5MtskX+Rnn7v/+7zpLx69lWPP+RH1uxPYv7
0dXSU+Mj+jFg8mMnNskJZ/0blqbsfxz9vL+/d2Lb/MtgSAY9A6UCUrg5ifs7W7SceViAPR2fUPTc
OHv/yT58vkRmhjmeozPS29MZMeBUOF8iTPY3CDAte5lRQ+hiddXnwVFQuRWD4vD511P51U7izn/Z
vz/tHxfjxJnvh70fmdf5xbKuMduicpiGKzUxPVDDMOShKYwk5oNmkGxhysE0rtlF02818Y+/FTGM
CHpTnb/Twe4J1Cr0FDEJ7kJmjNH9O/ssitLmzqwcH5umpET070xZoe2rRrjD0azCttq5nvKurSSv
ytssbk3s0JM2uiniNBlXKqiH6hg7Y1RtJtvE8q0XfjSuzHZyGpCcuiDoSxHwZRUNbIDM+fyHHHOg
GEStK9u2XQuOs0XFiCdFVliHTooqg9hYCbGzlU0SLuEajFHH39QO+DouXSnkS5D5boVqkONnWTUe
w611H/MoUuQOd2kZIT+WmXIAy9cT9faKv4DTJu+jTVDilLyikq9jvuXrsXZNy0ffY8pUdqu6VThn
LpHxZ9W2cEtDXPUycQp7lXeULPCiccN2bwZFGs7FAYyslEy6bOk3RlBv44lZ3IWhNH3AaZ2XCK0g
nbO0potO8AWmgrIvuVoKZZE9K9I+RbBcDUOj5O64K2r3jD+KdlxmDaPRKgmNhdnMcG9bw4ZAzX9T
hiep1Lhi72Nsq7o1uZOxzI0GWG0MUsFtnRsMmu4jlz6IEbangBE6HpwbY4pgAhDwHgF23kszubZH
KoSOmX1x2G8XY5f1kMhThoGndMOKZy7cd/aBAA+fRKCOmymIQOp2IFuhlSculNYRVXc/mBvm5zJi
+3ZbikosNSdZpp522w9q1/cTDhDK3uVNUcOmVu+GKj1O2GKv4lTbNKIEBjsUqy4ZwhWtWR/WIk5b
AkWo3nxlIBBYmN6PiyFsdmIS5rU5OPfIRLPFaEYf48Y8jPiqSZ94OWtcJn2nUGyNotnYlXPn9/kq
HTr6QYZ20xsdE3L1/WhEN9lUa7vcMA+IMhehj0OC7jXIutMaYEe6s3TYjEMxbj0UjNNY3BoTV5el
e1W6/Z1jxl+NwFxGcV0/Mmn2YHVg6IrxZrRyjBe68Mlq+6MORlOz0wmtGGXdZgr3k5Wmez9nBtP0
ktXEEM4CE+/5N9EoahWusehJ6mh6EoF9m2cwdyNv8GnNT2ACIKku7EwU9LyBauRF/N6ucc3Qgu62
90dQ8C3ucWiTVgEpD8rPLwbqz0UUDICFq5RufvO1GRgU1MPeW6gxfmAialXn8PEn2LCSOXtpiEc3
K2OGV4OjMqerYkruSgTfC5ry0DH1GxL2iITdwTlOzxiML1K4BpReYGxCEYJbczJlwISQ34JYnZot
3PiF47bP/NArzLT8RdDqnwMtY4wyLu+mJP42Rd1Dx0zMwgj6bV25xyLvnl1r2LUWtGe7QMiYOM2n
uGY6Oh7DbgNIxl6OZaitxtq61gLz6I3c9CQnxho4xLGST9PrVuJlNgIJtWRpbwMp7yatodYQV186
lWmLOsVNs8e7CfWCv7Bi7ysy6o0oceoZs+heGu2wjAeydwoL08KusKjr6tpflsV0ZUd47wkTO0/L
yr71owXApAo+ERCDz9O41/A6G0bAJUHPcHPhLOtcfi1xn15EpubBWnI2jo1j35Bqi14kw6L2g1We
UBxvPPO2n6i2121ybGJdbhPN3VgCRu3oga9Wot9M6UTNXBzi0dpHYXbUU1EssqBd6zjcNBmjx3Tx
HRaYeJeGKQymxFHL3snbZWY5p8g3Mv5dP1vyUhzSJ3tcicF9CEvvjnKBfxcykLBuZQF1u/QebaMO
djGDtZ42nJpKMbkRVTsC+bWvqv04cTWL+snSzLAI1GJjus84puk5NNedPwXbJMO6ORoE3iVt8W3M
i1Ppel9QBRN16hiD6rEFDqyzlnQFtBW7BpQeYyVnxxo7GPDwzbp2HVW4PPJ/r/SmcnBA6lMSGO0w
+CO/NG6bZhlVmX6KseTcwUzfhJFc2xa9VzsN3+VedOOK+nPlsNDLngmSJAbN71dr0WA+4PlQQ/QR
jqOOv2GDnNNV+BXXDq4yZhPdNNAKxrHGPADAwZpDorhh0ZdrQ1e1cT3kE0QP1Wi3uiXAmXRAc6w8
rRYE07xblOS5S8eLshPi1NBZpEF/LCtAE4x0LBmc+2apjK3ByDLOxcjM14lvtD6PBW5IoR2qtNCP
jo9rQmKH2a4rhxiYRPIuyusX9FzXpTAeW0uwrHE4r5ERKFAh3vsiqKyvDTL7m4IJgMWk8msvL6+L
mOmU0gKNnTsjHtDVpwCLYJI5++socn3luNUtxsnjuwytNs25ZMPh92ny8FiVbNGBqLAM0/RdCNEL
wxDsETqqd2mB8Vetyn3hYtcZeuGnkdq2qpxvfcnLNXvp71I7lne9SNXRcCX+j1TMOCIL8RgxhDu3
oW26crnFg+IlFfrwVHgp/WgEr0GjhgVdrHvTGa2VnRjXwLi+keA0m6CTOJCP1k1CGQ9GUdMtnQQr
WG0CyZ0UDsds3d12QRMBmcKSea58vwf2Zi+lbPybOs2IF4LuBAcDkUXm5cwUOtqCLtB48Gp57KKg
3usErqi3EywtGzW7DOqYEaYvRVt0e6k7z8AKgrVeTh8iKd5p7FMhlIGFqoMa/y68j60ks690C8qm
OXTYANlAuMh2dlOcHVBIvXPK+tr3igfHT6y1MTLNzgGo1k5s2vcT2dfCEgwARvQIHnx3enGGDklM
b2/DMhe8Sz3BLB2bXSZIOypcMj3apnYtGxms6AW8RHwRi8TAFMoN0pFt3fXW9EK1L8rKP3cDFBdj
SO4ddNq8OEKewNeMEyNrm0I5ydaW2L+Vk/syFaCVqbl5GyrD5cJAH4B5CwPmVt3i9AxDvpgyte71
cJ+11toX8d42u1vYuB+VjQMSO82V2+Os5Yb5pssjQD5OcNOJke9kZGA9azklxEyUGjxv0WY0Kezp
aGATtCiL/kup52tqjEeItpgABtlHN7Mw5gtu0zZ5lL29MvT8uo6pTEQy/5wF1UILUfdGpauvkkmH
4O7cwet9105ii8TheZhybpcQY+6iLlu/8hdDrn9s/QSQVuecuNsSjhG2Fcp80j1qEYmnjvQxHwMW
ojD1+mB3Li5dudJWpNDJrRCotIeg7pdlU73IVBtg4oXmDQMt1bBP65lzZcsx77Z+Pcj4Hfmy4Hjx
NcCxPf7cXxNlwriJ4wpAUzbm4j7SzWzABc5VxhJFCCyfGprIUSaCUrbGhAdejSll793MAC0+ZjVw
HZV2ZV8tRtpk/RIYhXXddLZOSIjlC5jrhr8Et9WiudVrC7rO73OTuZN/nplgeQ3LmxQNlTyZynlm
EhUmjy+nDVIKtGWLtMc+qWTRXRV9jG3dmIxDvUydsLn9/XUvmnVzSoRkjRIYENu5wW9d1Nol6orO
s+bqglFqCQmQZoOCSttKLnPfZwBBq2YfRRzgDBojruC9FwSPOs85gKqme9kDPcB+q1U5RtehCevf
Ngp94Yk2wri6pYzujygciQwn5xjrHNfCyryUZjomdAu9dvTHjra4XEZaP7xRofr5qZLZzh0EHRUw
0zQXpZwKQbdHCayDWV/np8YJ8lOv5ztNmJzC2qh5CAIyX1///pleKNTmZ4rRB6UPJBMMIaBUOH+Z
9BBaK9KxcXHTPk9WdiGtJ6sy7GZTD4MIF7XZQxEvqZ7lCyEGsowBzj8dftfDnCeoAu2N1XXeyvn+
g+iBkbDT/4UZfynZ62lh9BoDh8uO1XxE7OUfh6zRrlMS0DtNSu26Kr2QWSalvTXI81N+/73owAgm
CuKZBHAhYQEi5HcBJTF8QlT0qY98yXZRTHW0tMyUt157k/sW64NSx9nHBGebwSlGe5AnzXjZi2sq
c6g9L7SjVZdPB5pzxaw0LZ9//5Yh8lwuL8YTqEjPA81IauEsX3w7GQ2/0IvwvWnj6khV7zEOiX1k
BvEGB70QPpmqMcNwDkOc3UqBx2fLvif8pNmNORpYYqz5UMQ6qGrZY0oqyQeUk99crduHUQe/VbQp
0UtpZe/MeoJ2BmOTgBHWK+Np7LG23NouUMIgXk5Achoydodac5k7By9x7yTWga5R4zpU3rS1uaNy
3Cxcrd6XlVViwdEuw0KMC4aJOSwtK1mkxGdXvpuZ60kb5nBZ3XVW+FzrM8BbPJRN+XmyBCZF0GhI
IW5yV72vneHg5JB+nLF/H3bqxcSFU+/l+9AyD6lVHDW2thVGDlggkdwBetlTtEXEpwWPkYKzFlUr
GJabLHG3pT3sdaO6DXomhRua7Kmpbaa2xpkyoiQE9YcYAMyoEYsbabubMVHbxsPvAPKZi7sZs4of
VFiB+XM/JlV4pbJoNyrrPimDJTwTUHtu8yKwNCis+j1P5bHs4UhR5KYRbGzTMTkIzXkmPLputOgm
FuNqNPmPtQiGm+ze93iXZCmCIrKjTWRrWyfWPjMBcDQNfDxt2X8t7fKRTRISWDttVaKwQMBUhk8D
S/jwqfAjC0ckQHp4smeJdx9b5vNs16g6ccLj4tAJRrRdPUOKMzQbbzYmlC7T39m+rM1VL4OXYnD2
aLiPeHXfmGP6XkXJHJjusp5+RNh/FCroF51V3luJeshTkIbMHemN8UFzvR2abIJHXmyfz6TE/DGO
jIOwq3zV9rhx27OhjOVjGR9NBYlEWry4iTbg7kn+7xIjLT09fiCae1It5uiUw6pljkXHEnCI8a7T
yO1Ve9taxWPUjWpTVQPmwGGdf6bN4W1q3bgK03I7mWDhQNCVuprtVXWxCrXkyp68wxAgMQoF75hx
f0hBVAymGNp3DbazyNqtzKerEY7usrOad1pntTfFoBF2tli0+82RbPRWqxqW/ChwoontQ+rKI7nh
IZj4zrrRSzcyAMVn9JO37eqc7m1kJrtYZONtVsqrPs22YdgBa7PTHnqmgvfXxxuva4i4EFPt7Vp7
silN7W2aR+8okXxLYVrNSev7Nm/xCmq95QSeYqkL0e47vrZ1UiYvbdA+ugLu2zC6A65l3kb3pi37
Qbscx9JZxGwahSivtALzlzC75bky4Fk2i5ix9qWLBGRBBwn1FSovrGEJunRzBIM41ms7T669Jtzl
5WSe6PCk/I3dYyA5XiqcW4TTl+99yUlUUeO6qlWA/xYx2sKRsEzzVvnWggr9sRmqb6HpHIoO59RC
K+N1ZaCo9Wr7OoiDe9Uwdtoo0Jb1MoKDTJsMZzUPlwYKi80AWNN+tmu9OmhocCYfaqkFnd0UwbVM
RwZ//EeEDeucsY+VV04aprL6wu2dW93tb5whemkyDIyMalvj6moIZytDwtjGkRju2O+ncrxJOuM2
DJyNyUqpy+RjKdtDXmtrU+sApGPPVg0b6RvLYsxuuzFBgWusY6YqkhzLJ+xDan86NiMGrkaeb3Sw
k5VvvHTTRyM23neTTA9B2tr11ha5Fr9var3ftsrDV8giNgcGv2LkWFuXqp6tu8yIH4dhSecFW0O4
X11NMQ5iB1D7cmP0FkmaTPvQKawGmKvUPnqFmUJ5iRRWuynofC9x7juV1tRjeegBe2NkyqOh9fTY
20Te6FoybMdgwhoOcTm9nYbFP2anAP7/QjbDABfSTB+NIKvuqOB+QbG9n3otpIZhrBylfdM616Ei
1w/OyrUSfBOnLMQCsG7vPIlXuDFY+rdhokJxiFt4pGmYUwUbfFinGWG6nwWk+E60cKLeX+RDxudD
2kSRszfudR3LIOYpvacu0aBINnazzHNl3hWpkQdIQSIFKbIkmEQuOtN4qkOayvFaC3UvWeSokJeF
N5qYwra3imrGtsobqOrJkYYq2uk2xE7Ln6blFJLbjMq9Tvq+WkOGufKVf9cqBNYhycmK4UHcbUJS
sqhLD0VkINb0SoPaA4FlnNWntrGeqwHXN7B3KMM9xj5rt9IOll/dNIN6N/btlT0WoDU8ry0/m2P7
xRKtwkzahdJRadRiRRVSXzKSsH0JdIyAB6/ItU/MHPgCUDQlyH7CkA/83IuupDwULV4caIk0/kyd
Ye9YMfyCCWPfqquAlK+5qSMv+BCqRN4nGkMpKz2qbzPdBOk5hgFYwVR3W2tfo5uVa8rwtVpPHMXr
EEZjsQ6jrNliQCSup1pWFKREgx460AzWXuNUQEj6tOq+YuZdWDs/mCyMwVQx3aS11WrLUWtlQtWe
6ZuI/Oa2VnWGzY7QMDMNq3ICqNdX3ioo/PRLraCNGMrOH8pRFQcGJyIYxV2BzREDRGuK8TkWzbW/
rpg+fQRpZF416UD9mMXj1gSSrMV9MHouBmgG9pV+5F+Z3NvB0srepco6GDd54e/KEpS5IiPCdD3z
j25FSPh/SDqv5baVJYp+EaqQBuGVIBhEBSpa9gvKkm2kQZzBIHz9XTz35ZSPSxZJcEL37h36cTmI
yXqiqibx0Oo+DHDyEpENFG1kbbt2W6YV0GDCfJw4OqtOutKafxRifHHiqUuKmYOvNHPwPAyNTJQJ
409LF6hkvDLz/7XAm296rIRO4QEf58B6bLaOciR4XNrCxrDw5sYb25cRGBpUvu2Q/cPyU/4IyDkF
nXqxLP9kDRsURrG273UmngPPdHRpbqw/prDuwMF11O7Y+eOJ0hRoRozV1cyc1YF5UL5X7V0zYOyS
E02aj+qifNaB4GwhJG3mSoOLBcFGwU1IO6f2fs7M9E7uKJynslzBltvQU3f9vM1noa2TnTfm6rri
L0ycbl8Jy7/3DKhFBEBMNEqFLXymuLEaWbAwGagcltX+GGQ/+kD4wXrMjL2Tnn3xhP7lr80vPYjH
KdLf49Yfc4oKRBrh3mq96mAFPhxhGRbmTOiV/8eIor3P8g3zQWIxbiRyUtXxwTriP8Uk2fLM5h88
18jL4nJwthYRyxsjqAtDGWLtFEPysjLd3sfY4UbMe85qIp+sTQbJEIr+2oXrMcpK9dwKfHu3xjmF
BnPeUvZnhhH2jiXaXRiDP5g2I+rWmcbUGmaCosb6Nzd+c5rsOV2LIYKoUf/WSGx3OpZiP7jzVTX9
vohQbjSc2Pk8/c0D8RK4UP1akgPdtrqf3Zm4aH+6Is//HqoYb9hq2q2AIXsjsKFk/rEy1HFO1XAL
oQJrtWoWn5XPD3YLQaCa47vKAr21Cv0wRNE1ry1MHRUcMyS/RP4u+N+WJl1yZmhMEbgBS8IP2xJh
y7Rt75GTvQ+yJul6ItxrbOc3iZc4aS8dd20rWwfAn7rh5sa/U2pyf80UXshcqSK9udpOXZAzkatK
Z077wd941rEor9PMkBMXMtwMe7SqtYiuI6GRD+Fk+UfLCPsTfFCTqScTvyVcsHdjmeqBmpW8q5ye
dZDtBAK/DCQQjyI88xTaXewPa6La8DQv0ZYQdWt/j2NRGMI8Yv2nrJQ8WuADT7r1nqX0l8e6jbxX
m8Q7hL/Rlcw1mJiN3/4KZvVgFnj7a1wcZ8/anomWwSpJ1O9DXH1ogS+1yKoJkNJ/CjN7TFpnmAlt
Wu/yEcA1n8dfKCtV2tga6fiC/u+pm1bzr60HbNHN8rOqEMxUEYpEZZvPts5oELYaC/+cGMPMHtaT
oAE/DOPaJ5miTJ1zJk3KLUmPzDrYNx55Ww0kz9uZTepQ+NjZnfyj+mZ5xr0z3DsEvXr/tfdZd97E
cKzL5pnKmrlvow9tZX1sbfjcmZHH3ePbPBGDtDoAriqCaORwOagtaTWxuPYCQSTLCk3A0hR9aey6
gA0REXNysp84yM+FNFW5F1x0ZUJifP7qeRg3r77A1cHolh0M8D1dTdChdO11axFYKTMybSnhpxVw
LiBRAuiaBHkmlNyP7pw9OjPxaoaIgUgRSumVzwwOd0WnnoJteFoId62t/mXyGQ6DoxztzpsOOHMQ
/6vif2Md9dMOx8of/kwWJBTSBNyMA3XJLNyUS265rrcSLO9x8avQ3LpwqHYFBsZ9PjfHXFvlKWBA
w9Hy2ziE9XJBYqfuX5ypuwPK+WZ24BPFUqZlHuKBH3BFz6CBuyDszc6ah21XLOMVS7HLpFgBnale
ZYsVJXPGJnK3XdzNcL0EiVI9A6wwHx8H7Y7XxY8vcTjWL77E6dMlPn3MQnk2w3yVQa5QOwyPA9g/
zuP1MmHDZf8oV72dIQCdF2O7MLfam3O3+3uQ7ruwMvHCqJsiytfzz9CBkxOWI7bFbZ3zLTc/suam
KVr1z44UwR0TAf9MwuCbtcbdM/EfFPeQV9NZEAOq1zY7sH3OQsXwfN2cmL4KGCDIioHp52LvAfac
x7CjU6uK4tPuKBFj0zKbEdW9t2ZNOgnq6nl6WD2OGdYkE/02Cy5ugPW6yxR6F5fuc67il8zisQ/h
v9F1VBJW8XO4BHlaDoLyp5vyxLdoy0X7GLere5SRrlNpYyLf6muxxRcRdAizfE0JdnMyrbx8u5N9
iem5yfEoKzkpglHHf73SujZU39MmxkQ47W9PYRDfVOO17sADTPihe8zP2plqiBnwWSrvzmmZ5zhe
HrF5x49hdfudZljy4kfVtWaw82DyJgK1nbvEm/EbsHBxyWtCMmZwSzeZ4i28DPMIwFz0d2tAaKq/
9tvBbVaVqLGVp3xy11Nm8lfGCdbO1wDfFCCHrA90frArC097cZ4s03ziHkeQeNUZyiqPzws7eSwY
HfZEqmvbvOoBPWiUq0cpVfRmBH7sxPYQxOo0JSbIxGtW8wYhz1cfi5qW0xRNwV1cF/RRasXPUhiR
FG12crvyy9/a5U83+x0UQBHfLfX2ZaOtvou7FYVE9XMYfKCfsP/ZeON1s/s21XlgncNmlmk9k1vZ
1P0bNJe/uDMXu40zNsVdGvJXTRxQpJ1kYSitijlMowoKwQK3eevLu0IN7g61I94NLQojckGpNawD
iuTHcF1MckMb8K54JXHkiSdU7k3QnBYzndTEgKUQwYUEpzVBxVQfB45jkN6nymQdRXUfP4GM/rLX
bURpRLTC5PxjwEe+Qdedbde/Fo4hiL4uPyUk0CM9r5WW0zgwfgpaZPkuzN5ZXte8Yswht+gUNwX3
VMnk0bOHr14BU2vcg3ZU94/K969Aw0PS9jU2d32zqwiV2QlLfImw4iVCvzhvAflxQ9+/1IasJzg6
co+q79I25ljLYtoV41IRfe20f6Rs3aPmn5ig+pxcNmc+h/cdW/VB9gsOc4DbQ0SnPimyiRefd7KV
y75w+/dhsN/XOLzmJP8sJaZSle8u+0zg04XrwpsjyqepZ0NbtnxmzvxLaGqhWFSX3lvIgPAGeA1T
eXEWvRCIWZM3OjRukYjFeRJ9/Sf32TmlsAi49npWD3PrZrBh+5QeqK6Jl9063jqbSNAMzETxcCCn
68aNso6x3vv8HVlK6z1O1+/FIF+3EGLCUFlvysgfnV+Qge6Rsi74wyqvS99+zkKe44GuNrRuEOK4
1PsVAgVrJF72gzc1CdAZQwVtpWLoXymA3+UKtGOp4bkqCR3t+vFSDfmDZ8+nqTLjKZMkWRT2dM0y
54Kzz0NEvALWyHi8K/HhQ+pBi1E09EnNj9YWoKvyqdqK99BnXtSXGIh363nJ5G8/Wt6ryj4GMSyo
0ms+g1FWHzZeAbvZ2IeCB3MPPK+A8RocqLm1d7mu7pcJXwYHaJFv3K/O6Pu/h4WA+UJXB0/jsDiF
vK75FBSoqkKipBpCKfO6S9wh6BLL9cHNQJEWgbm5eQpySAcT3M2YFFWKnt9m7E6rZag8qh6trIwN
/wsg2+E5afriYyi2v2xu/+J3JM4x9iGCNyOyRXUZqFj0DJn3NWTlxg7D3Tl0zCEy+uRM1VOwUFFa
Ysx2YrEOuQWIT/3FAJ1m/lCM5ZXRcUk3tHlULNF19ZsBWEl2B0aUBDAH9WdcufNu8AjynjmCfHiq
O6krMhkDQmNWK2I5tdVvmat72HLm2Mjy0LsQEJqWDIt2Mdi+kdsqlXgENniZiV0ZYshz0q/Ju8r3
uo33W9Ac5AKm1+Ghvq9icAU8cSidg/jUyZri0R/HX2IZvzHcF0d6rI1TEVtGf8uBYaTnZu6+aIW+
mzmK96631JT69jVqEEN5GQmWVpY9rULer7a5Z8b0kA9AUt54C0Sxl+glFOv7vNCIeXL62dR2zWDK
O9pBdgeJriIdk4uwcyjosync2U1UPBabiWHDBb+jyVm5OnjZJuuzNJrmZ+yU3Z0O4T0JBLEJBIG7
Op4/7C5/6xQNazw09zgYlPvSrt/81c9YEO1J0iKTRJ6JhHEnUOj8gG3BYz9Hj33mXeyOIO1ClhIW
nPnWiiOgmORr0dpH6TN420xEwTSY8+xvd0OtqKEKhq4mQ6wqO/Jats7+0P4tUCVyqdjdUifzOgCP
45Zs5hIbqqi29nlPJwOvz0t8BqsLoAxK+9NiQe6AdvHsYpWTSkY2D7bXvq7DLLgs8+iUOzQEZGFv
PCpXpFm0fFhWm1T18jsu4a67Klue7AHEzO8QRfneNY9xaFhVa78on+uOeIzSuluX7I8ZoRy4w9Z8
LY1jPYS6l8lkx6kzZxeIcLhK4ZHy4mQb+HU8XboxDqAI4QWDNX58KTrpHdve6pN5LJ9UZYOLZQLA
seSwWcPpTWUWC0ZiiOVk5JJb442l7/RPGUt255dBsF9VaKg7STvcq8LqP+Cnqrcg69R1lXZ2nS0H
f5SxnZb7LIC44Dg1Js6LipZdYcIlv0SabFTvM2Z6d+imCiSG4h4N9z5w26eqYVTc2EN4bxVc7/SM
O+YCUNWc0YEuWZf9vmkELbeuXkQGgDw0/m9ZRevJbFF2ov7bw4f/bJfsW1ldcB6EeN8G6J7woYYd
wqQ/dZOXCWoA/FuD+edWw7vYiuBaL/a6d9zpIw9u3G8rh7Q5Mc4tJp2log5+AlXO6RDri+kVzrAM
E9J2DUDfrYz40NXJdn7RfjMmqpE49a819yMD9oo73pZ3Oui8w1S4B9hC7X4c1b9NEKcT3t7vKIPr
GpiUJPD10ivr1Hai3S0dqF+15eVpE901WpyPvInHlH1y3zBK31vZ8HeAbEM1NZqD3Td/GfD8FLBx
Uh+yuM2zvqg6P1fecIan+O00zfw4dgRnDRuAZ5MFTYIjQADucaPV+etv1EcvgwX7E0rBmJiO+Dlf
Mt6pWiOIaVthhqn6rl+2y7TqK1v7eWu74sWdvfiYY0HLlxQahrCWNF+tnzV7y3GfcOCsHkhZXW6n
AvRK4IwXv1N/VjpqEMCapIr9NLDjjtXSNV0SBCXzHUc7bnMUpmzalBflEjBGYp8kvKK8WMTe7REz
VWl2w64LR9G31v1pcPvHdsPYQWRBl27DCHdOMvHQgXcdemZVHDtn04aHvqAMB+nZDoB2A+hfKZqD
11MJOeAqxG+YXUhbuJ+sldzemS/P/DBW8NX0mFIxnBySvovf3UGxnuJXC9xc5u+gEE/x1MjHFX7r
flpjEmcw1IAi6Z+WW9T1Rmhe4hZ+pznWa8Ayd6MYrBzCCTbL3UlyC3Tcg2k0PwUhdYDgmBoK+dBi
E7+TJfZfoaXPzQY5LM4WeNbzcezit9GjW6k3l/Vp8F1oH0xAaxHQLAFbrFOWrEqEGhZS/iMrcF+Y
N5o5gM+lieyDs8XvQGKvs2Ptwn5a90BvwLZxurTtURcUlbn61RTGZsDV+mk2s/A01L3Kj9ZkyLoP
OCKpNu15rbKHydjfi+e+jItz33uZC9CgINWuOk+kZx5baD1xuO1n30unfiSsp6tfZKNY0xpyI+/4
H4TVR7sq1FFm5rmeZzdpgxp6ZbOQle5Ldp93yrfoko1wwkRFjVbX5rfXbBxHxiGmrj1ng8e2ItZG
9ObqFb8abygSEJo7q43TCAN53tkPJs1vmfo7r7S9dE4Fyc7++J1XmrsrBkG0yuLUhf7nzPLuQqLW
7ZzTaWguOfCpctUdbeVpWsZfzralndrSfpsAkjTj1oiIjAr0UOuHOrAhVRZPC/gAq+ZM43IUffkr
3FS/c6FwnCWOI1o4kCOXc+GgjcVu/xgX4eu2QDdSbnfR2doeBiBwesgNNkRZ/ZVZ/q8XzT+Q1Gsm
/Ceq8h91KS9On7fEW3ofuS2hdIakeya5T+2+WXBFwtqZ7xGIQZ4VlHy+O79XzfpMFYZjQuEcaDku
cSNJDesL9nHXBYdqDoiwumlTktrensi4nR4cvQKyNcb8HNyAtmCaBjyh++zVj9iMu3ou62T1nbu6
H5nJa4c16PXN3q8sotcXUqxbK5xkKi0d/FPSzd/jfMwP9TbcYiv1LUjWbuZzRmIZp56XuuDEbrlt
UFUd2GkMesfpP+OrsN/jEWH2LW4ve7dG7449pr2/9fBlRKxyloXfWT4Pr10LTErcV5AlnhQzsJMT
TqnZRApdn49bYdUZkE6qR0OiihBh2SaQUhZkmsAyN6vco+fbv4BLMTOhhCceZn3aQo8joredI5Xd
t5Jh/BR5/efmM8axie3ThcKxztIKRlhUHWw9pXnh2y9l7oq9twYYMQZX+A/pyrhH+yEc537sX8sh
IAC0aNh56J3sGvqx11t/XKJg9m2QMaJXsMMWwhoei94JKEjiI9Tko71sJg3drYDJKr5HWqZHk/tv
YVY8ZyGl3Lh9A2WK1OkGK938IuQT58B/tybIC/M/E1TyvaXC/LwW7lNQ5R/h6p9l3L+qXtzN/ZTU
orsdk3bzu8V3feKE3krXY3KKsm7Mp/quGXsGG9N6WBYFFAAwe/SqyfqqNk7wuHWHQz94EZDlYJWw
14IGoavXgvZF6tmXKy+f6/Yy18VJ2la9Zzp1j95gIKGzx+kVUiv5BfWp0Ig6OtrBZKqiT8uy3reg
f7LXkBxB8sPbBkeReSQNUHQLQekiTMONsatfEZTTz/W4Fy49xhY/UxrstZVPu7LwXgl8YCZE/kFu
tT/yVn0TQkbB1jEQDO+bzUfFLHANIf5R+vo6dZObhjJEPEA2sNwcxhEB5P28CsZdJBhwUoleqh5h
hZevYeJGTZfig3C3WXNaYKLoaEyZtMugt9/i7aCG6bxGXpPynd9hRTacxw6IvMqsx9FUd5bv/cAh
JtgrK7YPpcqvmzeZB2utfo6lfu/mcD1rFWUgElWe4L+77nqhX8K6PcSy6BKpioV0k5pdYvuHsa/D
FA1dwaDPb3bo0kkQMsPFdqZPuN0sM35Nt8v4ePvIkWMy+0gzW8z9LpW2Dqi2gx1M0ewV6fV0k7Z8
QqGZEqruayWdw1wHGVwef/mD1dSPVU28YwLdKQGngEEdczUaquLI08DzOIqqz8W3/xZM2V590yIi
aBUHMjlwDOLhhKwL1X3L86W4uYgKNrGHQVqy1tu1LHLvxYV/rwnfE9w0DK2TEbp8UhQEAXPEvc9j
cS9uYtJWUXl30YdqiD/tRxrWOq6ZneMMthvAMHbRzW4KwPMscSuCX0VSnrUF57W0UGHYzRt973Pd
BM2+jKV7VCuUo7AVFnlRrIAqGQngor1XRTYC/fbETwXkwvCDk0+mdMFnyi9891t8KPsQEnEGYbL9
6UgsBHfz4KzrxfhhDrJKNpi4yOKGdNlTPe096OVIcepmdJ9caYv6YQ06XqTdFgopKyectR8mu3xb
XMDJdKnRfdwx3Y/D1BEtIXcG9T7bxWMmXqM9KvYUQevv0A0RSOrO6YPUCeiYUoJxK9bBGkxMTfOu
fjK11fw1ExWNNfQc2oPml96XIlxVGlIu3uQtNVtRxRQXtFBV9Tcol6r9aBf2N0IHuER77ZTT9LeR
iqseaao4MQ3dxh8jUKvUnfwAGOW555O+/TfXsBxbb61XsGdBtURCieWdlia2ugTc748/eS4TnKov
uXAnMicNztr3SxGZ8Y6hELQiJ1/jnznxKOqwBGbjl0Is/xocXa3f6HxN9L1ANvkoiOosU589wNvC
1f605cPcvpibwTQmp0394DkmXEmGkN0RrX22PthTLP19BIu6PQZz7g0p9FuEF7CvoGhEtEl14oxI
Zl6FY/TRzcJpPJipiKoTdyZBm/1mz9mhHoM1vCK1j+NLvdnR9JNar+wSBZny5lTQ2NEOu9nZ+qxU
2eOMFWz0rUWt8UFudAEAZ6mNNmLcJJ+uhM6e4l9OLOkY9Rk12ehtxGBI+PNMLZ03P8ziMkVN4WxH
I1tLE7SqpvKhD0KrOMfTrOAKoblr/oDHEKBYgMvAKqqCicK2IE3CA4mtW5PdVRpZS4J34MCwFbVS
86qsIKCkYk68PHdNPa13TGKJ0pYDtmB3uZ+V7sMcIkoDF2HYkfUVoEg9ehZWJatN57Q4s/kGwWpn
Cq2otx9oV6jlbbuuwKzt2rVfnGAVnzof5zX1hgmCgqeq+Mbls2QLea6aD1EejAxDC+XAnhgcdz/d
iJp39qSKkdGtXDM6uqnvpl3kGxdOiktv4T450MfNSyC3wD+pvOSbqczKZpz6qAvvQ5nDCYH6OiY8
Spe2f+mJ17BgvEXMt2RlPZUtFfs9JqsBv2sM10tnt5t7FlbQhY8b0fHNiQMdJnLsdGY+1RjC9Ilt
FMCqVSBz3pUdPngJtMHi1a83IBi7Dvr3dswLwbhMbt3DYPfRpYLP88da+4kbU+TdiaHCfA89/qFy
GT7uuP9gmRjL6OembxRWUkvbM0sUq37frM5/XCII8lgFR3151Lna0D10LpnKcAn6/tCoVjL+vI0r
o4UE3lKCOO+WQjOTjYq2pQQSeVUa1qHTfEEOcb7Kiutk55n/qJdUUxaaaS38j17g+oZ3dkBYsFtX
5YKqhX4NTjxP5tpwjN3gx/4f7lpbe2zLiENythdoaRXMWe8cqcD9YQkkAzui+xBTFPNCj5qraKrO
MEjp1StsfWDxVdqIUx+VSAimwFpeRFC81eUCC3ZxEXLNOzebXQgleCD+y3nd+rEFKQFmKySdCpax
Jjs3BWMqZJD+mwLiIDpP1ZAa3H61NlQI5eiB1frFd7gMUbBrqzIm6dqJfjc13gGLidVV+BZoTuFW
TOPArsCWlnx9D6uFbRyrWrtPS8XbSRhwybOo5ogmu/L1d+e6kLvHZZLug4HWd/JlgyJmI8QTyZlo
9B3FQs0kRtkcnPaS13dTMZJXhxkDZC3KZUslENKZu/qly/P17IVj04FDhaDgP3p5UMJ6XxvsDCPV
Zsw8xht7fM1INweMGh4REXM8MlJ511ohL/FcFaQKl6jhVK4OX0vcL/D92khbbwJ1Tr6vPM87ZV5T
3GvA3mtnozXyaQzCxIF8MBx02Dhv7hpPhjdLpvTeseRZZfP6OhWdc109F6C8H0ApkxGbs32ED2N+
7hyPbWlA/3zAKeC1YzC1nGpDk5snSFjdJ8Rajg/AJEKp482nqvTsrdD7bc45G+mcsh6gYvX+IvPw
ir03ln6iy9ohCSdb8VH1cnjTU8kYD4inHQ+9HXT3Y7lFWEDFa3dunMB8BiaCL45xH3fQuAAqd13H
ZdtFfE9LF8y/xqCrmiTwGzzTsRUT885XjnrAeMn+gtJEvd9bHXiFX+RPcGr4Zz4nBLKSxSYZuo1l
XOwGaCL/GjjGSVyi4U6y2UESG1Vl5JOmDpaZcrQs46Fs0WntVoSMeHoSeRukfUsNcmdHjYUIkt2w
qwtl/ZZbZX5CG4K2G83LFU1xFO2p7SVW6DjMpLOjYHbaFtRQ5rs5XJUp4Px27MXP9r3qon+26vWj
idFmUfb2jzpWXJqes+LyMldN9NN0S/+2iWB6KENEwuPAQkiQArCWGlciEy1zFbyqNoDcCdkPvZy/
Rr+zrfQ/YdPxs61L9XCN6LCKPblRNROXzCpe4rHvICGoUL5lhSKSRSqd0n1Toyu9vJEaXHzGaiD1
2cYUB4bJUm3Or7B2nefFsu0vIWEbSDM1X2XgDBhpC/TRVu3QQOmtB+8hsuCFqQnEOtvqvT1sJrvb
1T1BaGoag39l31NErTYViW5m92C7i/yAhlog+BFFzjezQckhKNj29rOziFf8GsHjfEYsj+AuJnXn
njhr2yvmFzrcNy2Fy2Hlz5CWtVirt5UYiL+TIeoLU6g08E2zwQ57odjPry430XPEvLC+VOEIEXzB
jHMXFDHS15HQg4GJKMySrEq9cCiuQ9FN917XxXuQxIpwN23px62UE9Tywim+yzzO4Iv4qnsvZUlL
ucHpSRjx1UhuTcSd4mzjM/SI6A8fO3/G+xBikc476170yn4fp7D87mCaWIB/UxwdDONgxnuh0D6s
sm46l7jHUcACWx2KHDgX5qDN0q6kz3XmejcVrBxXYESFJOGxopkYUxIGluUoATTYUP+pE8oFA/0j
QjgGw07jXN1gY11S6bHunWVtA8iguD16kWTUsKo4d+9aMQOh5K6qnpyc+OBvJsNA3v/9Q1PGTG2R
Xgx7aBTbxcR9/GsqtfNtb4i/9iBy/Uu4dExdVN1BvGPsO55ry+bQKJeGI0a2HusYZmBx9DIPno0K
Ye+rauD26bieIRsJfsy+bSgfexu4AMOQnfXgtpzu2BvsBKLR52ygh8mzhWq7UPnEbwceQIyr8UwD
L6ndrxE2zV44lbjYQ8Cxa3yJSWUBFnbXDhY8Nw1V63tZDRnkehKyTRoEAn/pKrKHDq3vPiyX9WDn
Yb2vMEtIqBmYAYYbKCOuqXWE/sVaeJaOVFhtwZtaD03sGrVTyGDbFAWk/ML8hofCLEF+eFDLwsMK
sZKk8TIO/sFKdoOdlzvBx8xO5ixz5DDfLFn8PtmiwDWvNQFlzO68lkwOa3DIlZ9t4/7R/z0srbdi
I7HAkx/sYKEhPK2wBUOpF/DWDPlTuzkTlyfFczBGLXJAyRPRDngWf4yyB4jh1t6eozJp43i5jna5
Vri/ROQVJ7w3lP1106Hgaqq8jd+DKM+PCLv9V7djYrpMi/goAo/KsqHksncVjdynj88hEkI/grIU
6OK5UMv2CLXKfZ43TBP3tm5v9HR0muVzACcW1F7Yg5/GVk59NK5F8RxOZNHcebrZDtMAriEZFn0U
cYiGoBzfxw5K8hgN9R9nw60+Rr/7BagbPJD6Q7le2ooAYWsdXf51gCh2QMIuDy02BsBjNp68TA0k
G2jLaOx2XccocNdhO/ziNOt4B7WwfGS8+e3gsTEldk5EZZob/C0+OrdegxSFBl+obGouknrUrg9R
srDG9P/X/1xOEKsRP7K3Stjs+95fl+s2FUWfRNnICjfAK+bi5w7KcoxRaSfJ5mA/xLe75qFVlvIO
Dd7z4w6RP8jyf78A8Jsd0aGDhWtQdWq5BkNOzeXFt7YtmAS31Ox2/I2/4BSPz0LMukSq7uDxHHSF
pRMIWfZXfVsrUOoREwrbXg/YwVYutrGxXz/oNSJXY8NM8iImHQfoYgwPqM4GfgkCS26oWa9LffJG
OcQpXh0CPsY20Ra7ejb1qS8Wfv7/p0DuWFlwFyHez+mO6gF1/uhj5IQwlRMMTQFWQQBQpoySTM9Q
5abCz0BGZOnyYvBiYcJ0HS+JPVe9zWw64zpTErVT59snyJuQ5yEqMCyhRAFMq+82UdNIGHh1Ntq/
oFl9Qg3J6eO5/1cRKg4f+73RW91fQAa85goxLa4SPUFFTFCiuvUhx4YmPmFVqcejE9yIkDMbFffA
lsNr3dgXZ7uS9YfVlINKgHsDprjQeljVEDT/xiMXKoM2x8WLw+ggTCZNJYVxUrbZSVvQVCVlUPJN
rnYv2/t+XZzqNEleezdadVvsLasbf7CGArDMbhF5ushlApDKRugnXgCClLh+nL9qNWZUM1rnd33Z
luggAkXw6FjWSDcG111vvOoIue62AZQcC6dE9b2DEejqd2F62LnURUyKpiGAIoW8n5VThUZ+/P87
HMHe1UGqvJ5Opq1tsRv46S6hWY2/mUwa7wgAxDDY9pS6uqWQE6dKpLEUKGwb9sq0oAKSRSYYXnmx
gCmNUvyZhiELj8FS2igR5qb59gJwTc78dW0Sd1tBWcWs7be8Hf3hdYGWk93R1rP8/HFh9AIbqv5Q
XsySL4Fd2n0T1tmZy4vYcAgWmaRJLPDCAFOUak95jWIej+M2PqnF8X5R5kef9ZBhgGptB+OI162V
CGBK8tHmOP/IS3fZ1Z18NDMZro5HzwMGsYvXJn/Jq/9xdzXLjSNH+lUQc7EdsS0L4J94sCMkilJ3
S9TIIrsnPLciWU3WCCJoEFAP5XCEL/sQe97THPa2x731m/hJ/CXAUiOLEEkRuS1Fyx7HUKKzqrKy
8v8HoWuUlCVIUUo+BXH7ryjSAzdsNCCpz5LDX3/K6vOe1Q4K41fxX3eKIZvH+uQEVvatcx3RsOWF
C4p2M7KzXZ83pnV1kFNMdO26Q1wBCYBXU1yvIzNLBtF+X9oMaLfBr5jhWSiNpA1nW8qGzm6CECoM
qU7HmCkbBBjVGmA2UAON3LOfH7wQkxlXf6ZZizT/vIWRe9kPikjR2KmAoadwsPl4N3rhTMRdh7Pp
ADq7l6yzYR0F2Y+9pvZBQa19gA6VaELbwOEKZ3/Tbh8comEDQlD113p4qkavdHhMxcTZMN4H3WRL
7r9RO8Bv62gvv/or6pdf1/1Tk8BKGKg1DxqoSW4hH78MA/4hJpE2QANovf3Kju5TV7hKZw9wvfD7
4/TAYpH0/UMMfkaLOfrPqzs2Gt5VOvWbWh1UjXTHIwwnyH5QPl48fRN/b7YCFMVjmgj9vLqrD1Zb
cmTRMxg/zoiG4jV0GCzFQbt10KpjAh7NM8p+0KDhdT18ajdajQzQWx/MHT+HAFW8f3C9/NTwObzO
w1PP3mqHR4dJUPghemBY1s5wgHmLBxgU4GPASy788kf3mgQ/DTGqhINGG00262jnTc036AfCrUAG
fv0AY0MxpbT1VTS+ridwVFX615sH1JQbaUecAwYHmARba6Gnc44YGm71uo6OuUYVb/8NhB+mZKNj
9aNyw6+/dYBiJAyOpHkd9PMMDrjDM3k0JDrwU48zE8LoRcbAc+V46xeshr0OYKU5Z+oxeqk+NoHN
vjlYznUOO1ei6fOfR5g8hSFcN3qCWrVMvS/8kSyewkf23dzuKvzV2gbFtVboWN9o6RHsL98aHat4
NF12M2V/dSgy9v70w/GnyVTNzCJRs2JvXcjpr1v50w9spwVy2Qj5QcdDZX7hgKEeVQYc3+mZQWPc
HBBdDh5dVagnajYJ1VgvphZWdusCiOgtkW6lYgZWYsNIaea4reElV0YD8mC0sXAIBTWBvXbU3TAa
8zuro3Nx1d32Y+NdqtktIwYaU1gVMF7YjAMVINy3cAd4F/Q//eMbu0dCMcK59iMxkf3e27vZOJrp
BUeyT427qiIDkF2oAs/ivZpz8vVp8m7VvV4s48kSTZIc0DTloyroqyhOpri/WDPKgIuvOux+lJbD
FiCMC/WgEHFeQ4nAu75U0cIePiNkGjFRFc89NVLR2hNpCGC5h7cXhQ4tk/5Tfcvh2NxrjoumAMvo
qVAt3TdNTdqq7vhKz1VowWRX1xK4umsVq5EOvXeLUM3GHB00wq3qrq/V7ZqqgrFGAoChOyK+bsBA
LTBCSkDDzqtuum9mEzUH27CgMsi+AHUMpsoQohlgskCqbnmgfjHrmA4CgSscKPOZM+dAQsNAA81b
UgtdNhdIcKQPD0Ndgo66AKY/Gp3M1J29sow0JFjdj4skju69d0kap3Pvjx4yhZGQnq5eZnE5H7a5
wEFWC16kM7WYmhhL2n81ZYu26s2a3cX+Ok9/HqskXJbxm5qPJqDVV+iZ8TjUXlctEguM7gipGRuh
g4s8elQ2GUkrrPWn5jaCgAbWHv8156HFRdHqs9WqwYNQ9XlnUkXhgmIT/uuf/7W4VUvlncdLNVbY
wVs1jO6UvTXGD2m+YI1mvlfdwcDcRfGbSxQ7Mq7Ygv+oRh7ZqvD7GkbBrSX3xR9P0TBvCXvJeH9J
Z2MV2RXoLtutBpLpBRY9jW7HERA4ULcwI82d4qs0MbxI4PIuFLokmdsibP8Q05yQfmF/t/+DulZv
QvNmNDXqDToqWXiEpdUaAnffh6VdAlmAB12qeTJ11JocNVsFV5ln5TE823nCs2QdLM//+4rAM3aP
psH+d+hZ6qgZ+EnxoiVY13ms9czVeSiiWJVj9PSvSKS0cDKKp6hgVbB9hcwG7xoeuFh7UNW8nkGP
QjjHLeiMBA4FVvowM4kee/1EJY4SS4H9qufoAECsQu/4TsdmxK41gFTYZLlDguwkCzsqNsOh5soh
ktkx85IGwT55ghz+yz1gRHYwYQzzXFvNdgudKsloYJyB2PEzHcXF06z+78VfdcmRa73c34ZN5RrP
tz1XHpRl3NVuYJNSdaKmMZ6dJZnsLQtIl85yHqcgtpwQCaqEOD+HdwaPNjbzImSkDdiP+wvzd7Hz
lqgp/pPPaMdX+m4RK809B74AcrHXv9nNZRdGQcmqe30fxWMHBYEACtBxUxlmDmDwU/XdXuqhmnHB
4EuIzB9R7m13l6G2KSAP/oIUuZhBbQtQQV+lY+Mdx2rInXTBoYC3pL+MHagSDueV2KU9e907A3vU
kb6UWVaVkH+CoeQhQsW0ftQxVYf8Vw2viQVD1BE0BR7eVeSB6H638FxNrSHB184jgPX66XAMdw+0
EfYU66AVAStrkM6GZW4FGFoYWd4WwNHxMPV66UIVkb+CLsD7/37T7XdvPnZP/+ER8egYCHPpH/ka
mIhTQ3dIjBRHQTMGpNnNPCV0ypSQb6N/YLhN63AnvQq60QwPbkvwPRpB09zyHRb2frEAvatvt9YD
nKsj7yjCj2fg3aPEUeN9uJfc638mXCdQEVDKhMP7ngexi7FIc+YhQhYJzenlDPV5QPM4Xpkhk1ni
lWAfp+BIygkxkYFUERF5fLBkzzWoCGu6x/Pw8SO9BC4Zm7UjDHUKjuoNTDFARjsMm2o4v4a6MInc
VcgjhiGE+AcJUj7yxtdWSb8m0+xqRoJmlEOIzSM0twuO2gGGdPs+JWtukpy7LnSiQryhEoMb3erx
mI5QfobzodIG3XJd7O1xrp5eRHM4ie/4VYGJN9qo0mk0kWPYqjUwgkFiMYVmQnpoIZFiUGbmOm9l
j1M9Gv3elU6mOiaFgdlYmGXdPqoBizXMTjkM/DaNoOLPf23Zl5NSGRO1NmpmuO5h/L/CLLFSiYHh
YxuuIhNGL3gTmaD4Dq8ihJXIWcDWW8j9KJtcJsdIHopjpotudZnvAJWkId+rL2ANnehwYlIeM93E
9HZUi9B7HIjNnLRvdfygJ9G9kwRGkyWfZD27rqJD5biR1rWkAkfbFSyGosJ/ym6wJrDdU025i8zu
lDAQ38VAA09caAoQXHeRuEoGjIbKd9Z50COExCygTBoK4BatQlwk0BzHqhR2puJIl9muGzWDHens
DD7FkbabJExQ7nzVLZ+bIbRmx6MkkddznsLyXeil3SJtuC1gXp/rGA4ODlYCD4hucexSKUVV7Hbi
CGWqjHz9QwG4b1MkNsUMCagDq77fd0ghc5gDqgcE4CYq5Lv1BbDwXscOgaFNXvXNvoeLq6eW3Dnn
S0igS5XcO9QgkYt9aZJp6qom/rqx/nzZ1g+jeyT+cQKuC+D40oCvJ3oG/5gTLqJi2KrP7jL9VSPt
HeO9LSziPr5E1lgP85aAEwaXJj9X3TISZJUTBG8IPBHkGyV8sxLJX08YjH5LQB+Gj+iz4rxCQjRf
k+d6bO8pIwcJV/I1MtPTiZP4IpEUcYNEMMfYQD2n3f9TTuLthgG9aLeGB95CAcAZ14zNjGVyBBJW
R3/uxJThjxDY8L2CQRczmggCCRR/1mMuPAKJkGr/s0lQ2OWScSAh8j7cUtieKZfw2FXH8SpEd4E8
7HHEzcZ1V/rzxdNHKFcj0F3HJIxjBBs9VTvq2+DIEFB6EnOClrBq+qjP40I1aAlgG3mr2os+QXlh
cUV0Z5SIvefOe5SIaFQ78d377aaEPneBEe/3DNvtto9WmQKK7Zf/pHdTZpq16jU0SEHhNCZFI0Za
q29f7uVcaxSA+h4daxOktjE1RcCiO6aKIwZUgI5OomSBIgoG1peAC5nMHq1EwccJKhBQQGjZOCk9
EjUZnaliQlNCUNzoeToMEdMB+0IwwutQvVhx4xJGx6m+i0ZIE8Ey29cToEDU3uoYjSjZOQSIpYM5
PzEv/2sI6C2PiaafKO49e8RRcfsb42k7CtaOmmvvo47HTN/YGIHcEfLpLwZWX8Iovimg23Yny3lS
RINEHWD3b6lCaZBBau95CuWL8ZSmAJl0Md/CqZiV0DK6Cca+zTm7lqjhGODZn6NanUM+EjApz1FW
wx7hkYD5cI7mDezKtusN262zdUJAFrYlvP2Nvs6X/020N/7du/vI8GJI9A2pDv5Cz5YMFSXZJ89X
7i/N0NUKMBWk+m5R+hRhMpcFlHuGBKgM+3WwUBdx4IzVRC1GTsrn9nyx7cQGH2eU8CowX8RwQuX0
Z8aDfWpLWNlDhuQeCyW7NAmJ0YMgHbl+N4En0VMpuK/hSetoxWYPsP9bziG7viFfQsz1ogfiv6iS
sdvM8CwRHrwyUPEZVAmRkUHl8sKnNoBVSS1nw29OzGKhUgsuw8V6xtfzGdvNl99SdOJlEgldqu06
+5PGDSwTXveFhsPVwfb1cjTVYehkV0vEsVbJdZnCaTdKeA4kglmoRNWOazaQCGb1qaRMeZcaTV/Y
pqmTbVXS68Pv6yYxShSP9FOnHgP5XNV3O4i4lRZQR8PKKPjy35GHzspffssyQq7jL/8zGxmejIqu
Z9UXQqa5cfIV4f8RgKtmDy6DDiTqST5M1h64RPwQfoJb5Nt4Z2rB1KJAIhaHZmfG0emzxndVqaQL
PwzSzZlKEEgI2J/XbJBAImb2s7kbquFnzjEk6oFyHrr+viWCcSdoJzGAMseqzpCUXP2NHA+XvNlZ
Cz1OfPRyraNhI+oikCaxlT+9nB82L7yt6okt7p+kPipVi7/qIpm8UGqaK/TPL8nUoXngVCfA4jCP
PlHejVPIINHQqRt6fRXeK2RFWiojjaAlIFjO4XDREK/MVl0vvUi/Zr7v6HdCe7kx5b4XN4yCIvtx
f43uCgiO1SRlO/Y31nzvuOVreC94mwx/e3ZWGXVuoFneIZ9RbqFJKHtFjOZXmkSmeNtidPbt1aPB
y/gqTbb0AS0e4f/tzR3H6ZBfWXVSQOmQASFkKtGJiofQ5yzQTGO2H/YnNgRMUhPy1yHRK4t2i+fM
X4eAuUMOQxScg4wZaInS0o5aIv2iLFwokUPUcahDwjtyGt1BGeLtISTUFgu3PBwg0WgPfUXcdiUS
mTlg9mN0+0i53SBhv79FCTpTOzFfofrrew86du7Plyhg7qmY1GTXqSMRMKIMiQXZwiw24kvEiK6R
PZxEpGBwi0SiiDlvDHNhMMAz46ZX+t5wDiLRlS1f5TIdcf9UIJEoMUCalRmrcbb9QTREgZ8lwEwW
SOSqUlu/HD8d0GW0KGOGgUT9RI6ojwbJ7ejXQ1kaFADOucJaV0gJlzrGbCVmMfU+mnhiSpk8qrMt
PvcXpx/6G1cQ0GdPkDPqxHMCCT25A10WjWAtCjKSknDX9hXXioKWgCWCHp+J10W5E7wB3N0eSLiC
c+qECpNMv/wW6rtlESuYs24/7k8n2QF6CivwpEHYwhJh5vwAuRTwfp8XkfzB7pqutobizq2mSlFt
tjr6t9H8y6psv60RUHb2neyXbfZPwb7JC9WrnmuDIfRSPRTKqvIl0o2RjfgJI7FXUqlIz02kO6Jv
WbvZRPLg0RE6C2yN9pfd8Leh7ryJwHd47/GETHKeIbGxb+uOfosTdBF3amgkkltPYoXR0EUykohk
kMuDud4kGrh2ojBys2Qk+hZ3R7CYuNNNog3jGcy70ZRSnJx8GQn/9JkKb59M7N3qP96eInGeYoII
87OgGaulkgoiH8kBcL8x0vAlakSpCzycRExJ8Y8a1Xd8rePUQiGlwd/OVLdj90OcupsNJF7IRwR+
H9Dqk10c+ljYAzx1cS8nBsq6vnyHQiHvYIp+WOouYpcjoUefoDDYdYpKqOfEbqNSM1FitEknItv6
9xcaYZrZ5A9lVraEzZsVb1ArMhgCxIjL1pEoY+xEkdXJmEtFopbxzPxi7BMmHiQxNuMMpVrUONB2
783KZ8woXp/ns7ER7o7Ky0oWohZxuTYvSCKos4KfRYTpssmZ8thyjMY1OQ1+BAQD3Kysrmu9XVX6
/HCaRlneikKzM/RGp3B1hPZ3jLLQlswSxVN8fbskukBf9yEcCBZSJuIkUkw60xidEhGhKDFUfIku
IVf6s9dRYUlNlkSh2pVxcgElEsg/qhkCsVydkPAEXSHnkkOVeLOE4J81gsZO9fCRgM//2iQjePBK
hQuapVlq3J+ur9UcIUM6QklmuczUgtDNkBR4jhBSC0wTKJ9mJBGwz51ib3WI0NN/eMcLuJ4XyMjM
/en0YhH8w0SOTjqbMj0FPeyqX8oguoVuyig1kFAlBqiZ4ruVmI82SFEn7WxWgDJ/wvWaPL5wliYY
XWPxSqwXLfXsx/1pf03JDCS603ZoWBXFpuyjtRulfTfgSm210DQP03aR/1FvSHQuWNVQ59MFMMRg
FsXejylm70BfLFXjWi2sfIj+skfwgqGN5PZaohc0fEoaUVY1fIqnIfLZnFZV/Lb1bEt7d8vaUn5/
pyzr9fltT5kreizRyG5gUwu+cx0hEsg4kMTIvJt04WYXSyQKDL78H9J1l7rIeNDJ1X58imGW0fm3
8XGX9RG115Ld1eqR4vbIZ5ws6bNoGlfZ2dkb3/KFFQcZhTBM/vxvAAAA//8=</cx:binary>
              </cx:geoCache>
            </cx:geography>
          </cx:layoutPr>
        </cx:series>
      </cx:plotAreaRegion>
    </cx:plotArea>
    <cx:legend pos="r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 sz="1050"/>
          </a:pPr>
          <a:endParaRPr lang="en-US" sz="1050" b="0" i="0" u="none" strike="noStrike" baseline="0">
            <a:solidFill>
              <a:prstClr val="black">
                <a:lumMod val="65000"/>
                <a:lumOff val="35000"/>
              </a:prstClr>
            </a:solidFill>
            <a:latin typeface="Arial"/>
          </a:endParaRPr>
        </a:p>
      </cx:txPr>
    </cx:legend>
  </cx:chart>
  <cx:spPr>
    <a:ln w="3175">
      <a:solidFill>
        <a:schemeClr val="tx1"/>
      </a:solidFill>
    </a:ln>
  </cx:spPr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31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C08E50-163D-4D21-BFA3-78DE06B492E0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 phldr="1"/>
      <dgm:spPr/>
    </dgm:pt>
    <dgm:pt modelId="{C2C602B0-F730-4323-AB91-EF0A68DD8387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/>
            <a:t>Arc</a:t>
          </a:r>
          <a:endParaRPr lang="en-GB" dirty="0"/>
        </a:p>
      </dgm:t>
    </dgm:pt>
    <dgm:pt modelId="{06567C3C-EF94-4169-8FCA-C44CE999A7FF}" type="parTrans" cxnId="{AF1434DF-3DC3-4661-B942-8B754EC6C118}">
      <dgm:prSet/>
      <dgm:spPr/>
      <dgm:t>
        <a:bodyPr/>
        <a:lstStyle/>
        <a:p>
          <a:endParaRPr lang="en-GB"/>
        </a:p>
      </dgm:t>
    </dgm:pt>
    <dgm:pt modelId="{9D4B0B97-E2B9-4D52-88AE-89FB522C974F}" type="sibTrans" cxnId="{AF1434DF-3DC3-4661-B942-8B754EC6C118}">
      <dgm:prSet/>
      <dgm:spPr/>
      <dgm:t>
        <a:bodyPr/>
        <a:lstStyle/>
        <a:p>
          <a:endParaRPr lang="en-GB"/>
        </a:p>
      </dgm:t>
    </dgm:pt>
    <dgm:pt modelId="{28E30042-B77B-4805-BCE8-41C99D99CDAC}">
      <dgm:prSet phldrT="[Text]"/>
      <dgm:spPr>
        <a:solidFill>
          <a:schemeClr val="accent4"/>
        </a:solidFill>
      </dgm:spPr>
      <dgm:t>
        <a:bodyPr/>
        <a:lstStyle/>
        <a:p>
          <a:r>
            <a:rPr lang="en-US" dirty="0"/>
            <a:t>Eco</a:t>
          </a:r>
          <a:endParaRPr lang="en-GB" dirty="0"/>
        </a:p>
      </dgm:t>
    </dgm:pt>
    <dgm:pt modelId="{5F9C2D46-B229-4110-A75C-2EF42A13A9B8}" type="parTrans" cxnId="{F99BE0E2-5527-44CB-B8CF-C5A4C7D8E115}">
      <dgm:prSet/>
      <dgm:spPr/>
      <dgm:t>
        <a:bodyPr/>
        <a:lstStyle/>
        <a:p>
          <a:endParaRPr lang="en-GB"/>
        </a:p>
      </dgm:t>
    </dgm:pt>
    <dgm:pt modelId="{8DB7A4B9-8616-4458-9D5E-40A6BEEF3CFC}" type="sibTrans" cxnId="{F99BE0E2-5527-44CB-B8CF-C5A4C7D8E115}">
      <dgm:prSet/>
      <dgm:spPr/>
      <dgm:t>
        <a:bodyPr/>
        <a:lstStyle/>
        <a:p>
          <a:endParaRPr lang="en-GB"/>
        </a:p>
      </dgm:t>
    </dgm:pt>
    <dgm:pt modelId="{F6F428C1-053A-45B3-ABEF-A6B4EC99D79B}">
      <dgm:prSet phldrT="[Text]"/>
      <dgm:spPr>
        <a:solidFill>
          <a:schemeClr val="accent5"/>
        </a:solidFill>
      </dgm:spPr>
      <dgm:t>
        <a:bodyPr/>
        <a:lstStyle/>
        <a:p>
          <a:r>
            <a:rPr lang="en-US" dirty="0"/>
            <a:t>Inf</a:t>
          </a:r>
          <a:endParaRPr lang="en-GB" dirty="0"/>
        </a:p>
      </dgm:t>
    </dgm:pt>
    <dgm:pt modelId="{1B4B39C5-6E8A-4414-B29B-4ADB9A4FCCF5}" type="parTrans" cxnId="{673D7817-98CA-4B7C-B3AE-305547947626}">
      <dgm:prSet/>
      <dgm:spPr/>
      <dgm:t>
        <a:bodyPr/>
        <a:lstStyle/>
        <a:p>
          <a:endParaRPr lang="en-GB"/>
        </a:p>
      </dgm:t>
    </dgm:pt>
    <dgm:pt modelId="{8BD9E156-5414-44E4-BFA5-86A0C3C3BB3A}" type="sibTrans" cxnId="{673D7817-98CA-4B7C-B3AE-305547947626}">
      <dgm:prSet/>
      <dgm:spPr/>
      <dgm:t>
        <a:bodyPr/>
        <a:lstStyle/>
        <a:p>
          <a:endParaRPr lang="en-GB"/>
        </a:p>
      </dgm:t>
    </dgm:pt>
    <dgm:pt modelId="{765A6195-6F63-4E6F-B90C-193CC80E2B39}">
      <dgm:prSet phldrT="[Text]"/>
      <dgm:spPr>
        <a:solidFill>
          <a:schemeClr val="accent6"/>
        </a:solidFill>
      </dgm:spPr>
      <dgm:t>
        <a:bodyPr/>
        <a:lstStyle/>
        <a:p>
          <a:r>
            <a:rPr lang="en-US" dirty="0"/>
            <a:t>FTL</a:t>
          </a:r>
          <a:endParaRPr lang="en-GB" dirty="0"/>
        </a:p>
      </dgm:t>
    </dgm:pt>
    <dgm:pt modelId="{6D3659AD-D1A2-461C-91A0-709D983D5D6C}" type="parTrans" cxnId="{FAA26C1B-4048-42B0-894F-656D3D6F40AA}">
      <dgm:prSet/>
      <dgm:spPr/>
      <dgm:t>
        <a:bodyPr/>
        <a:lstStyle/>
        <a:p>
          <a:endParaRPr lang="en-GB"/>
        </a:p>
      </dgm:t>
    </dgm:pt>
    <dgm:pt modelId="{E35D09EE-EFF3-498B-97F7-EA5FC588B146}" type="sibTrans" cxnId="{FAA26C1B-4048-42B0-894F-656D3D6F40AA}">
      <dgm:prSet/>
      <dgm:spPr/>
      <dgm:t>
        <a:bodyPr/>
        <a:lstStyle/>
        <a:p>
          <a:endParaRPr lang="en-GB"/>
        </a:p>
      </dgm:t>
    </dgm:pt>
    <dgm:pt modelId="{DDC4A14F-EF06-4295-99DA-DEC6E8933421}">
      <dgm:prSet phldrT="[Text]"/>
      <dgm:spPr>
        <a:solidFill>
          <a:schemeClr val="accent3"/>
        </a:solidFill>
      </dgm:spPr>
      <dgm:t>
        <a:bodyPr/>
        <a:lstStyle/>
        <a:p>
          <a:r>
            <a:rPr lang="en-US"/>
            <a:t>Com</a:t>
          </a:r>
          <a:endParaRPr lang="en-GB" dirty="0"/>
        </a:p>
      </dgm:t>
    </dgm:pt>
    <dgm:pt modelId="{4F5353C3-4AFB-4B07-82E3-6ADE43C6E6B5}" type="parTrans" cxnId="{4B311CE9-7D0E-4476-8C50-A86EF81982F5}">
      <dgm:prSet/>
      <dgm:spPr/>
      <dgm:t>
        <a:bodyPr/>
        <a:lstStyle/>
        <a:p>
          <a:endParaRPr lang="en-GB"/>
        </a:p>
      </dgm:t>
    </dgm:pt>
    <dgm:pt modelId="{45204715-5C42-4055-93AD-0D1E1B68FC22}" type="sibTrans" cxnId="{4B311CE9-7D0E-4476-8C50-A86EF81982F5}">
      <dgm:prSet/>
      <dgm:spPr/>
      <dgm:t>
        <a:bodyPr/>
        <a:lstStyle/>
        <a:p>
          <a:endParaRPr lang="en-GB"/>
        </a:p>
      </dgm:t>
    </dgm:pt>
    <dgm:pt modelId="{CC56FF4B-D2EA-4469-A4F2-399E40E802DF}">
      <dgm:prSet phldrT="[Text]"/>
      <dgm:spPr>
        <a:solidFill>
          <a:schemeClr val="accent2"/>
        </a:solidFill>
      </dgm:spPr>
      <dgm:t>
        <a:bodyPr/>
        <a:lstStyle/>
        <a:p>
          <a:r>
            <a:rPr lang="en-US"/>
            <a:t>BioMed</a:t>
          </a:r>
          <a:endParaRPr lang="en-GB" dirty="0"/>
        </a:p>
      </dgm:t>
    </dgm:pt>
    <dgm:pt modelId="{F3EF41A5-7D2B-4875-8B40-6D04FCE6A4D9}" type="parTrans" cxnId="{ED035BA7-C458-4467-B2A4-5FC093540BFA}">
      <dgm:prSet/>
      <dgm:spPr/>
      <dgm:t>
        <a:bodyPr/>
        <a:lstStyle/>
        <a:p>
          <a:endParaRPr lang="en-GB"/>
        </a:p>
      </dgm:t>
    </dgm:pt>
    <dgm:pt modelId="{3D1B4EA5-AF01-44E9-916F-A9340CD032C3}" type="sibTrans" cxnId="{ED035BA7-C458-4467-B2A4-5FC093540BFA}">
      <dgm:prSet/>
      <dgm:spPr/>
      <dgm:t>
        <a:bodyPr/>
        <a:lstStyle/>
        <a:p>
          <a:endParaRPr lang="en-GB"/>
        </a:p>
      </dgm:t>
    </dgm:pt>
    <dgm:pt modelId="{CD915C04-60CE-4021-B370-DD0AFF726003}" type="pres">
      <dgm:prSet presAssocID="{6FC08E50-163D-4D21-BFA3-78DE06B492E0}" presName="compositeShape" presStyleCnt="0">
        <dgm:presLayoutVars>
          <dgm:chMax val="7"/>
          <dgm:dir/>
          <dgm:resizeHandles val="exact"/>
        </dgm:presLayoutVars>
      </dgm:prSet>
      <dgm:spPr/>
    </dgm:pt>
    <dgm:pt modelId="{8719FC9F-E1D8-4D80-99F2-FE1BCFAC03EB}" type="pres">
      <dgm:prSet presAssocID="{6FC08E50-163D-4D21-BFA3-78DE06B492E0}" presName="wedge1" presStyleLbl="node1" presStyleIdx="0" presStyleCnt="6" custLinFactNeighborX="-2870" custLinFactNeighborY="5191"/>
      <dgm:spPr/>
    </dgm:pt>
    <dgm:pt modelId="{7D7A6AD1-EF31-4540-A3DE-531332C9AD48}" type="pres">
      <dgm:prSet presAssocID="{6FC08E50-163D-4D21-BFA3-78DE06B492E0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ED9B2032-9E80-4E30-B9E3-7C212B484477}" type="pres">
      <dgm:prSet presAssocID="{6FC08E50-163D-4D21-BFA3-78DE06B492E0}" presName="wedge2" presStyleLbl="node1" presStyleIdx="1" presStyleCnt="6"/>
      <dgm:spPr/>
    </dgm:pt>
    <dgm:pt modelId="{2D07B9ED-16D8-4ECA-8941-2FE8BCB2D2D8}" type="pres">
      <dgm:prSet presAssocID="{6FC08E50-163D-4D21-BFA3-78DE06B492E0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CCC04D64-8364-4AF2-B5B1-FCBC78111A7F}" type="pres">
      <dgm:prSet presAssocID="{6FC08E50-163D-4D21-BFA3-78DE06B492E0}" presName="wedge3" presStyleLbl="node1" presStyleIdx="2" presStyleCnt="6" custLinFactNeighborX="1687" custLinFactNeighborY="3546"/>
      <dgm:spPr/>
    </dgm:pt>
    <dgm:pt modelId="{D94CDD70-57C5-4FC2-BD52-54F988B224A2}" type="pres">
      <dgm:prSet presAssocID="{6FC08E50-163D-4D21-BFA3-78DE06B492E0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75C3C6B5-454B-4317-8259-CE6F7972C1AF}" type="pres">
      <dgm:prSet presAssocID="{6FC08E50-163D-4D21-BFA3-78DE06B492E0}" presName="wedge4" presStyleLbl="node1" presStyleIdx="3" presStyleCnt="6"/>
      <dgm:spPr/>
    </dgm:pt>
    <dgm:pt modelId="{DEFAC614-2AB1-4829-A8EE-2C917D612BAA}" type="pres">
      <dgm:prSet presAssocID="{6FC08E50-163D-4D21-BFA3-78DE06B492E0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4514C996-0896-46FA-95DA-C1CAAE47B6E2}" type="pres">
      <dgm:prSet presAssocID="{6FC08E50-163D-4D21-BFA3-78DE06B492E0}" presName="wedge5" presStyleLbl="node1" presStyleIdx="4" presStyleCnt="6"/>
      <dgm:spPr/>
    </dgm:pt>
    <dgm:pt modelId="{EFB08AF1-A583-46CD-B3A6-E7D2BAA32F9D}" type="pres">
      <dgm:prSet presAssocID="{6FC08E50-163D-4D21-BFA3-78DE06B492E0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F6D09233-B504-48E8-B505-CEDFB61E106D}" type="pres">
      <dgm:prSet presAssocID="{6FC08E50-163D-4D21-BFA3-78DE06B492E0}" presName="wedge6" presStyleLbl="node1" presStyleIdx="5" presStyleCnt="6"/>
      <dgm:spPr/>
    </dgm:pt>
    <dgm:pt modelId="{87C3243F-108A-4E39-BEF4-FD32183C77DD}" type="pres">
      <dgm:prSet presAssocID="{6FC08E50-163D-4D21-BFA3-78DE06B492E0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3317BB03-54CE-4C9E-B918-72811DCBC73A}" type="presOf" srcId="{C2C602B0-F730-4323-AB91-EF0A68DD8387}" destId="{8719FC9F-E1D8-4D80-99F2-FE1BCFAC03EB}" srcOrd="0" destOrd="0" presId="urn:microsoft.com/office/officeart/2005/8/layout/chart3"/>
    <dgm:cxn modelId="{673D7817-98CA-4B7C-B3AE-305547947626}" srcId="{6FC08E50-163D-4D21-BFA3-78DE06B492E0}" destId="{F6F428C1-053A-45B3-ABEF-A6B4EC99D79B}" srcOrd="4" destOrd="0" parTransId="{1B4B39C5-6E8A-4414-B29B-4ADB9A4FCCF5}" sibTransId="{8BD9E156-5414-44E4-BFA5-86A0C3C3BB3A}"/>
    <dgm:cxn modelId="{0F7E9D18-8CC2-4E48-8CD6-FD681F735426}" type="presOf" srcId="{765A6195-6F63-4E6F-B90C-193CC80E2B39}" destId="{87C3243F-108A-4E39-BEF4-FD32183C77DD}" srcOrd="1" destOrd="0" presId="urn:microsoft.com/office/officeart/2005/8/layout/chart3"/>
    <dgm:cxn modelId="{FAA26C1B-4048-42B0-894F-656D3D6F40AA}" srcId="{6FC08E50-163D-4D21-BFA3-78DE06B492E0}" destId="{765A6195-6F63-4E6F-B90C-193CC80E2B39}" srcOrd="5" destOrd="0" parTransId="{6D3659AD-D1A2-461C-91A0-709D983D5D6C}" sibTransId="{E35D09EE-EFF3-498B-97F7-EA5FC588B146}"/>
    <dgm:cxn modelId="{74B4191D-3727-495D-9E18-8D0B073959A8}" type="presOf" srcId="{28E30042-B77B-4805-BCE8-41C99D99CDAC}" destId="{DEFAC614-2AB1-4829-A8EE-2C917D612BAA}" srcOrd="1" destOrd="0" presId="urn:microsoft.com/office/officeart/2005/8/layout/chart3"/>
    <dgm:cxn modelId="{F6C61136-5FB7-4387-A56B-7B2590681FD5}" type="presOf" srcId="{CC56FF4B-D2EA-4469-A4F2-399E40E802DF}" destId="{2D07B9ED-16D8-4ECA-8941-2FE8BCB2D2D8}" srcOrd="1" destOrd="0" presId="urn:microsoft.com/office/officeart/2005/8/layout/chart3"/>
    <dgm:cxn modelId="{8DCF4061-9C52-4184-B02B-5D33E9FBBFB6}" type="presOf" srcId="{765A6195-6F63-4E6F-B90C-193CC80E2B39}" destId="{F6D09233-B504-48E8-B505-CEDFB61E106D}" srcOrd="0" destOrd="0" presId="urn:microsoft.com/office/officeart/2005/8/layout/chart3"/>
    <dgm:cxn modelId="{CFBE3C56-8DD9-44D1-9B21-44A1D1FD4F0F}" type="presOf" srcId="{CC56FF4B-D2EA-4469-A4F2-399E40E802DF}" destId="{ED9B2032-9E80-4E30-B9E3-7C212B484477}" srcOrd="0" destOrd="0" presId="urn:microsoft.com/office/officeart/2005/8/layout/chart3"/>
    <dgm:cxn modelId="{AF540B8C-1158-45EF-B358-334A36F12A94}" type="presOf" srcId="{DDC4A14F-EF06-4295-99DA-DEC6E8933421}" destId="{CCC04D64-8364-4AF2-B5B1-FCBC78111A7F}" srcOrd="0" destOrd="0" presId="urn:microsoft.com/office/officeart/2005/8/layout/chart3"/>
    <dgm:cxn modelId="{82899492-D959-4A57-A7E1-647A9D953238}" type="presOf" srcId="{C2C602B0-F730-4323-AB91-EF0A68DD8387}" destId="{7D7A6AD1-EF31-4540-A3DE-531332C9AD48}" srcOrd="1" destOrd="0" presId="urn:microsoft.com/office/officeart/2005/8/layout/chart3"/>
    <dgm:cxn modelId="{54B466A0-6D9B-4C34-9F95-DCAFC038D14A}" type="presOf" srcId="{6FC08E50-163D-4D21-BFA3-78DE06B492E0}" destId="{CD915C04-60CE-4021-B370-DD0AFF726003}" srcOrd="0" destOrd="0" presId="urn:microsoft.com/office/officeart/2005/8/layout/chart3"/>
    <dgm:cxn modelId="{ED035BA7-C458-4467-B2A4-5FC093540BFA}" srcId="{6FC08E50-163D-4D21-BFA3-78DE06B492E0}" destId="{CC56FF4B-D2EA-4469-A4F2-399E40E802DF}" srcOrd="1" destOrd="0" parTransId="{F3EF41A5-7D2B-4875-8B40-6D04FCE6A4D9}" sibTransId="{3D1B4EA5-AF01-44E9-916F-A9340CD032C3}"/>
    <dgm:cxn modelId="{15CD5EAB-8BD2-4338-A957-6AE6905496AD}" type="presOf" srcId="{DDC4A14F-EF06-4295-99DA-DEC6E8933421}" destId="{D94CDD70-57C5-4FC2-BD52-54F988B224A2}" srcOrd="1" destOrd="0" presId="urn:microsoft.com/office/officeart/2005/8/layout/chart3"/>
    <dgm:cxn modelId="{025DFEBF-CACC-4A4F-808A-061D4BF7D7FE}" type="presOf" srcId="{28E30042-B77B-4805-BCE8-41C99D99CDAC}" destId="{75C3C6B5-454B-4317-8259-CE6F7972C1AF}" srcOrd="0" destOrd="0" presId="urn:microsoft.com/office/officeart/2005/8/layout/chart3"/>
    <dgm:cxn modelId="{699F3FC4-E752-4367-A55A-910D7AE9770D}" type="presOf" srcId="{F6F428C1-053A-45B3-ABEF-A6B4EC99D79B}" destId="{4514C996-0896-46FA-95DA-C1CAAE47B6E2}" srcOrd="0" destOrd="0" presId="urn:microsoft.com/office/officeart/2005/8/layout/chart3"/>
    <dgm:cxn modelId="{AF1434DF-3DC3-4661-B942-8B754EC6C118}" srcId="{6FC08E50-163D-4D21-BFA3-78DE06B492E0}" destId="{C2C602B0-F730-4323-AB91-EF0A68DD8387}" srcOrd="0" destOrd="0" parTransId="{06567C3C-EF94-4169-8FCA-C44CE999A7FF}" sibTransId="{9D4B0B97-E2B9-4D52-88AE-89FB522C974F}"/>
    <dgm:cxn modelId="{F99BE0E2-5527-44CB-B8CF-C5A4C7D8E115}" srcId="{6FC08E50-163D-4D21-BFA3-78DE06B492E0}" destId="{28E30042-B77B-4805-BCE8-41C99D99CDAC}" srcOrd="3" destOrd="0" parTransId="{5F9C2D46-B229-4110-A75C-2EF42A13A9B8}" sibTransId="{8DB7A4B9-8616-4458-9D5E-40A6BEEF3CFC}"/>
    <dgm:cxn modelId="{4B311CE9-7D0E-4476-8C50-A86EF81982F5}" srcId="{6FC08E50-163D-4D21-BFA3-78DE06B492E0}" destId="{DDC4A14F-EF06-4295-99DA-DEC6E8933421}" srcOrd="2" destOrd="0" parTransId="{4F5353C3-4AFB-4B07-82E3-6ADE43C6E6B5}" sibTransId="{45204715-5C42-4055-93AD-0D1E1B68FC22}"/>
    <dgm:cxn modelId="{9864DDF7-F341-469B-AB9D-DA45A6D133AA}" type="presOf" srcId="{F6F428C1-053A-45B3-ABEF-A6B4EC99D79B}" destId="{EFB08AF1-A583-46CD-B3A6-E7D2BAA32F9D}" srcOrd="1" destOrd="0" presId="urn:microsoft.com/office/officeart/2005/8/layout/chart3"/>
    <dgm:cxn modelId="{E9634597-B9A3-4CE4-8873-0CADB4179AEC}" type="presParOf" srcId="{CD915C04-60CE-4021-B370-DD0AFF726003}" destId="{8719FC9F-E1D8-4D80-99F2-FE1BCFAC03EB}" srcOrd="0" destOrd="0" presId="urn:microsoft.com/office/officeart/2005/8/layout/chart3"/>
    <dgm:cxn modelId="{840FDF37-CBD6-4E97-BD26-35E1E0474B5E}" type="presParOf" srcId="{CD915C04-60CE-4021-B370-DD0AFF726003}" destId="{7D7A6AD1-EF31-4540-A3DE-531332C9AD48}" srcOrd="1" destOrd="0" presId="urn:microsoft.com/office/officeart/2005/8/layout/chart3"/>
    <dgm:cxn modelId="{E8B60DC4-3422-4FCC-9102-0ED3C2B9689B}" type="presParOf" srcId="{CD915C04-60CE-4021-B370-DD0AFF726003}" destId="{ED9B2032-9E80-4E30-B9E3-7C212B484477}" srcOrd="2" destOrd="0" presId="urn:microsoft.com/office/officeart/2005/8/layout/chart3"/>
    <dgm:cxn modelId="{FDAE819B-F38C-4552-9B60-E832942F7A4D}" type="presParOf" srcId="{CD915C04-60CE-4021-B370-DD0AFF726003}" destId="{2D07B9ED-16D8-4ECA-8941-2FE8BCB2D2D8}" srcOrd="3" destOrd="0" presId="urn:microsoft.com/office/officeart/2005/8/layout/chart3"/>
    <dgm:cxn modelId="{42C1F24A-6FC9-4F8A-B3B8-05D05E6F56A5}" type="presParOf" srcId="{CD915C04-60CE-4021-B370-DD0AFF726003}" destId="{CCC04D64-8364-4AF2-B5B1-FCBC78111A7F}" srcOrd="4" destOrd="0" presId="urn:microsoft.com/office/officeart/2005/8/layout/chart3"/>
    <dgm:cxn modelId="{88CE7DA6-F8C9-4925-A021-909407F5E579}" type="presParOf" srcId="{CD915C04-60CE-4021-B370-DD0AFF726003}" destId="{D94CDD70-57C5-4FC2-BD52-54F988B224A2}" srcOrd="5" destOrd="0" presId="urn:microsoft.com/office/officeart/2005/8/layout/chart3"/>
    <dgm:cxn modelId="{43BFF1ED-6A50-4CC6-A973-CB625BEBAB67}" type="presParOf" srcId="{CD915C04-60CE-4021-B370-DD0AFF726003}" destId="{75C3C6B5-454B-4317-8259-CE6F7972C1AF}" srcOrd="6" destOrd="0" presId="urn:microsoft.com/office/officeart/2005/8/layout/chart3"/>
    <dgm:cxn modelId="{1EBB4358-BBD8-4D86-80FD-F78EE40B482D}" type="presParOf" srcId="{CD915C04-60CE-4021-B370-DD0AFF726003}" destId="{DEFAC614-2AB1-4829-A8EE-2C917D612BAA}" srcOrd="7" destOrd="0" presId="urn:microsoft.com/office/officeart/2005/8/layout/chart3"/>
    <dgm:cxn modelId="{FF853EDD-E127-4E90-8853-6C49A80DFCA0}" type="presParOf" srcId="{CD915C04-60CE-4021-B370-DD0AFF726003}" destId="{4514C996-0896-46FA-95DA-C1CAAE47B6E2}" srcOrd="8" destOrd="0" presId="urn:microsoft.com/office/officeart/2005/8/layout/chart3"/>
    <dgm:cxn modelId="{D3A44893-3BBC-4828-B57F-821831332790}" type="presParOf" srcId="{CD915C04-60CE-4021-B370-DD0AFF726003}" destId="{EFB08AF1-A583-46CD-B3A6-E7D2BAA32F9D}" srcOrd="9" destOrd="0" presId="urn:microsoft.com/office/officeart/2005/8/layout/chart3"/>
    <dgm:cxn modelId="{19B630F6-BE57-4BAE-8B58-9FC483F5169A}" type="presParOf" srcId="{CD915C04-60CE-4021-B370-DD0AFF726003}" destId="{F6D09233-B504-48E8-B505-CEDFB61E106D}" srcOrd="10" destOrd="0" presId="urn:microsoft.com/office/officeart/2005/8/layout/chart3"/>
    <dgm:cxn modelId="{37AE797D-364A-4C78-95C5-09FB5AB9ABAA}" type="presParOf" srcId="{CD915C04-60CE-4021-B370-DD0AFF726003}" destId="{87C3243F-108A-4E39-BEF4-FD32183C77DD}" srcOrd="1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1E3D35-031A-41C8-BA88-0478105B6EE7}" type="doc">
      <dgm:prSet loTypeId="urn:microsoft.com/office/officeart/2005/8/layout/cycle6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DAE9C08B-B14B-4CA6-B4E1-FF77D2F7916E}">
      <dgm:prSet phldrT="[Text]"/>
      <dgm:spPr/>
      <dgm:t>
        <a:bodyPr/>
        <a:lstStyle/>
        <a:p>
          <a:r>
            <a:rPr lang="en-US" dirty="0"/>
            <a:t>1</a:t>
          </a:r>
          <a:endParaRPr lang="en-GB" dirty="0"/>
        </a:p>
      </dgm:t>
    </dgm:pt>
    <dgm:pt modelId="{32231C17-70BA-43EB-872F-58FA675F2C23}" type="parTrans" cxnId="{36760064-28A3-4C91-AE81-7117CACDEA7B}">
      <dgm:prSet/>
      <dgm:spPr/>
      <dgm:t>
        <a:bodyPr/>
        <a:lstStyle/>
        <a:p>
          <a:endParaRPr lang="en-GB"/>
        </a:p>
      </dgm:t>
    </dgm:pt>
    <dgm:pt modelId="{72D18BFA-FF96-4766-BFE6-A92836260A63}" type="sibTrans" cxnId="{36760064-28A3-4C91-AE81-7117CACDEA7B}">
      <dgm:prSet/>
      <dgm:spPr/>
      <dgm:t>
        <a:bodyPr/>
        <a:lstStyle/>
        <a:p>
          <a:endParaRPr lang="en-GB"/>
        </a:p>
      </dgm:t>
    </dgm:pt>
    <dgm:pt modelId="{6305EF1F-D0FB-4F86-8129-D73F5B8B1A50}">
      <dgm:prSet phldrT="[Text]"/>
      <dgm:spPr/>
      <dgm:t>
        <a:bodyPr/>
        <a:lstStyle/>
        <a:p>
          <a:r>
            <a:rPr lang="en-US" dirty="0"/>
            <a:t>2</a:t>
          </a:r>
          <a:endParaRPr lang="en-GB" dirty="0"/>
        </a:p>
      </dgm:t>
    </dgm:pt>
    <dgm:pt modelId="{4257DDEB-7528-4DC5-B581-4E1479322A1D}" type="parTrans" cxnId="{3C2D4EAA-86A1-4B2A-89AD-9B480EEAA7ED}">
      <dgm:prSet/>
      <dgm:spPr/>
      <dgm:t>
        <a:bodyPr/>
        <a:lstStyle/>
        <a:p>
          <a:endParaRPr lang="en-GB"/>
        </a:p>
      </dgm:t>
    </dgm:pt>
    <dgm:pt modelId="{6B4C3B5B-91A6-49BB-84CA-3FC0BB95780C}" type="sibTrans" cxnId="{3C2D4EAA-86A1-4B2A-89AD-9B480EEAA7ED}">
      <dgm:prSet/>
      <dgm:spPr/>
      <dgm:t>
        <a:bodyPr/>
        <a:lstStyle/>
        <a:p>
          <a:endParaRPr lang="en-GB"/>
        </a:p>
      </dgm:t>
    </dgm:pt>
    <dgm:pt modelId="{4042153D-C42A-43A3-AE29-9FE1433203DE}">
      <dgm:prSet phldrT="[Text]"/>
      <dgm:spPr/>
      <dgm:t>
        <a:bodyPr/>
        <a:lstStyle/>
        <a:p>
          <a:r>
            <a:rPr lang="en-US" dirty="0"/>
            <a:t>4</a:t>
          </a:r>
          <a:endParaRPr lang="en-GB" dirty="0"/>
        </a:p>
      </dgm:t>
    </dgm:pt>
    <dgm:pt modelId="{59914F34-22A1-4BB8-88CD-97FED988A686}" type="parTrans" cxnId="{E082ACFF-3063-405E-BC7E-DBC21EB43BC2}">
      <dgm:prSet/>
      <dgm:spPr/>
      <dgm:t>
        <a:bodyPr/>
        <a:lstStyle/>
        <a:p>
          <a:endParaRPr lang="en-GB"/>
        </a:p>
      </dgm:t>
    </dgm:pt>
    <dgm:pt modelId="{E918F351-EE68-4B65-9CD3-2C5605051694}" type="sibTrans" cxnId="{E082ACFF-3063-405E-BC7E-DBC21EB43BC2}">
      <dgm:prSet/>
      <dgm:spPr/>
      <dgm:t>
        <a:bodyPr/>
        <a:lstStyle/>
        <a:p>
          <a:endParaRPr lang="en-GB"/>
        </a:p>
      </dgm:t>
    </dgm:pt>
    <dgm:pt modelId="{5C4D1B11-60FD-4F85-A762-F8BA6E9CB2BD}">
      <dgm:prSet phldrT="[Text]"/>
      <dgm:spPr/>
      <dgm:t>
        <a:bodyPr/>
        <a:lstStyle/>
        <a:p>
          <a:r>
            <a:rPr lang="en-US"/>
            <a:t>3</a:t>
          </a:r>
          <a:endParaRPr lang="en-GB"/>
        </a:p>
      </dgm:t>
    </dgm:pt>
    <dgm:pt modelId="{AEA3D172-56D6-4BB8-8C4C-64F62D529C12}" type="parTrans" cxnId="{A66B42DD-D66B-4D5D-B9C4-9FC595A25A83}">
      <dgm:prSet/>
      <dgm:spPr/>
      <dgm:t>
        <a:bodyPr/>
        <a:lstStyle/>
        <a:p>
          <a:endParaRPr lang="en-GB"/>
        </a:p>
      </dgm:t>
    </dgm:pt>
    <dgm:pt modelId="{32AA1E62-69BE-44EB-96D0-C3B48BD5B8D2}" type="sibTrans" cxnId="{A66B42DD-D66B-4D5D-B9C4-9FC595A25A83}">
      <dgm:prSet/>
      <dgm:spPr/>
      <dgm:t>
        <a:bodyPr/>
        <a:lstStyle/>
        <a:p>
          <a:endParaRPr lang="en-GB"/>
        </a:p>
      </dgm:t>
    </dgm:pt>
    <dgm:pt modelId="{0A2B352B-0ACE-45A3-BBC9-E05B876D8B19}">
      <dgm:prSet phldrT="[Text]"/>
      <dgm:spPr/>
      <dgm:t>
        <a:bodyPr/>
        <a:lstStyle/>
        <a:p>
          <a:r>
            <a:rPr lang="en-US" dirty="0"/>
            <a:t>5</a:t>
          </a:r>
          <a:endParaRPr lang="en-GB" dirty="0"/>
        </a:p>
      </dgm:t>
    </dgm:pt>
    <dgm:pt modelId="{5C568E61-E92E-454C-9B93-578F7B785A1B}" type="parTrans" cxnId="{31955AF4-4A35-450C-8A90-3F744BE1C331}">
      <dgm:prSet/>
      <dgm:spPr/>
      <dgm:t>
        <a:bodyPr/>
        <a:lstStyle/>
        <a:p>
          <a:endParaRPr lang="en-GB"/>
        </a:p>
      </dgm:t>
    </dgm:pt>
    <dgm:pt modelId="{BEE5C3F0-F6CB-4F09-A86A-0FF49897284E}" type="sibTrans" cxnId="{31955AF4-4A35-450C-8A90-3F744BE1C331}">
      <dgm:prSet/>
      <dgm:spPr/>
      <dgm:t>
        <a:bodyPr/>
        <a:lstStyle/>
        <a:p>
          <a:endParaRPr lang="en-GB"/>
        </a:p>
      </dgm:t>
    </dgm:pt>
    <dgm:pt modelId="{EFF8775F-6B3A-41AB-A7D8-E61D5E2088A7}">
      <dgm:prSet phldrT="[Text]"/>
      <dgm:spPr/>
      <dgm:t>
        <a:bodyPr/>
        <a:lstStyle/>
        <a:p>
          <a:r>
            <a:rPr lang="en-US" dirty="0"/>
            <a:t>6</a:t>
          </a:r>
          <a:endParaRPr lang="en-GB" dirty="0"/>
        </a:p>
      </dgm:t>
    </dgm:pt>
    <dgm:pt modelId="{CB8FB36B-5544-43F8-9DEA-D734C45301A1}" type="parTrans" cxnId="{5D294A6F-7CB9-477F-9C51-170B0C15F619}">
      <dgm:prSet/>
      <dgm:spPr/>
      <dgm:t>
        <a:bodyPr/>
        <a:lstStyle/>
        <a:p>
          <a:endParaRPr lang="en-GB"/>
        </a:p>
      </dgm:t>
    </dgm:pt>
    <dgm:pt modelId="{F1F2A6A3-DEA2-46BB-A8CA-3DDD03C3C408}" type="sibTrans" cxnId="{5D294A6F-7CB9-477F-9C51-170B0C15F619}">
      <dgm:prSet/>
      <dgm:spPr/>
      <dgm:t>
        <a:bodyPr/>
        <a:lstStyle/>
        <a:p>
          <a:endParaRPr lang="en-GB"/>
        </a:p>
      </dgm:t>
    </dgm:pt>
    <dgm:pt modelId="{3614A84A-BE1A-4C60-A2B4-1CA853F27A1B}" type="pres">
      <dgm:prSet presAssocID="{A21E3D35-031A-41C8-BA88-0478105B6EE7}" presName="cycle" presStyleCnt="0">
        <dgm:presLayoutVars>
          <dgm:dir/>
          <dgm:resizeHandles val="exact"/>
        </dgm:presLayoutVars>
      </dgm:prSet>
      <dgm:spPr/>
    </dgm:pt>
    <dgm:pt modelId="{6A18E7F9-7D9D-4D4D-918B-2DF51BB9BF53}" type="pres">
      <dgm:prSet presAssocID="{DAE9C08B-B14B-4CA6-B4E1-FF77D2F7916E}" presName="node" presStyleLbl="node1" presStyleIdx="0" presStyleCnt="6" custScaleX="73082" custScaleY="112433">
        <dgm:presLayoutVars>
          <dgm:bulletEnabled val="1"/>
        </dgm:presLayoutVars>
      </dgm:prSet>
      <dgm:spPr>
        <a:prstGeom prst="flowChartConnector">
          <a:avLst/>
        </a:prstGeom>
      </dgm:spPr>
    </dgm:pt>
    <dgm:pt modelId="{AF533B21-8660-4DA1-8958-28F9046CD7D6}" type="pres">
      <dgm:prSet presAssocID="{DAE9C08B-B14B-4CA6-B4E1-FF77D2F7916E}" presName="spNode" presStyleCnt="0"/>
      <dgm:spPr/>
    </dgm:pt>
    <dgm:pt modelId="{DB71FD6E-511A-4CE8-89BC-A3C270306A46}" type="pres">
      <dgm:prSet presAssocID="{72D18BFA-FF96-4766-BFE6-A92836260A63}" presName="sibTrans" presStyleLbl="sibTrans1D1" presStyleIdx="0" presStyleCnt="6"/>
      <dgm:spPr/>
    </dgm:pt>
    <dgm:pt modelId="{FD26ED80-DF59-4F52-BB84-F618EBD06A5F}" type="pres">
      <dgm:prSet presAssocID="{6305EF1F-D0FB-4F86-8129-D73F5B8B1A50}" presName="node" presStyleLbl="node1" presStyleIdx="1" presStyleCnt="6" custScaleX="73082" custScaleY="112433">
        <dgm:presLayoutVars>
          <dgm:bulletEnabled val="1"/>
        </dgm:presLayoutVars>
      </dgm:prSet>
      <dgm:spPr>
        <a:prstGeom prst="flowChartConnector">
          <a:avLst/>
        </a:prstGeom>
      </dgm:spPr>
    </dgm:pt>
    <dgm:pt modelId="{E13502FF-7C1A-42B2-87D0-CD812F09FD21}" type="pres">
      <dgm:prSet presAssocID="{6305EF1F-D0FB-4F86-8129-D73F5B8B1A50}" presName="spNode" presStyleCnt="0"/>
      <dgm:spPr/>
    </dgm:pt>
    <dgm:pt modelId="{7DA99A5D-6264-4CF8-8E64-DFDA079BDA44}" type="pres">
      <dgm:prSet presAssocID="{6B4C3B5B-91A6-49BB-84CA-3FC0BB95780C}" presName="sibTrans" presStyleLbl="sibTrans1D1" presStyleIdx="1" presStyleCnt="6"/>
      <dgm:spPr/>
    </dgm:pt>
    <dgm:pt modelId="{A85D56ED-2056-4C77-9DF4-2463EC876024}" type="pres">
      <dgm:prSet presAssocID="{5C4D1B11-60FD-4F85-A762-F8BA6E9CB2BD}" presName="node" presStyleLbl="node1" presStyleIdx="2" presStyleCnt="6" custScaleX="73082" custScaleY="112433">
        <dgm:presLayoutVars>
          <dgm:bulletEnabled val="1"/>
        </dgm:presLayoutVars>
      </dgm:prSet>
      <dgm:spPr>
        <a:prstGeom prst="flowChartConnector">
          <a:avLst/>
        </a:prstGeom>
      </dgm:spPr>
    </dgm:pt>
    <dgm:pt modelId="{CCA951F0-2130-4193-ADD7-EC4DFEB073E6}" type="pres">
      <dgm:prSet presAssocID="{5C4D1B11-60FD-4F85-A762-F8BA6E9CB2BD}" presName="spNode" presStyleCnt="0"/>
      <dgm:spPr/>
    </dgm:pt>
    <dgm:pt modelId="{3C3538D5-AB9F-4B04-BE2C-6C2C07F7B277}" type="pres">
      <dgm:prSet presAssocID="{32AA1E62-69BE-44EB-96D0-C3B48BD5B8D2}" presName="sibTrans" presStyleLbl="sibTrans1D1" presStyleIdx="2" presStyleCnt="6"/>
      <dgm:spPr/>
    </dgm:pt>
    <dgm:pt modelId="{54401A55-23C1-4403-AB1B-94155DB27321}" type="pres">
      <dgm:prSet presAssocID="{4042153D-C42A-43A3-AE29-9FE1433203DE}" presName="node" presStyleLbl="node1" presStyleIdx="3" presStyleCnt="6" custScaleX="73082" custScaleY="112433">
        <dgm:presLayoutVars>
          <dgm:bulletEnabled val="1"/>
        </dgm:presLayoutVars>
      </dgm:prSet>
      <dgm:spPr>
        <a:prstGeom prst="flowChartConnector">
          <a:avLst/>
        </a:prstGeom>
      </dgm:spPr>
    </dgm:pt>
    <dgm:pt modelId="{890262F9-D6C6-44EF-815D-ABA4103888CC}" type="pres">
      <dgm:prSet presAssocID="{4042153D-C42A-43A3-AE29-9FE1433203DE}" presName="spNode" presStyleCnt="0"/>
      <dgm:spPr/>
    </dgm:pt>
    <dgm:pt modelId="{E13B2882-AE9D-4CE5-B8D1-8612EABC542F}" type="pres">
      <dgm:prSet presAssocID="{E918F351-EE68-4B65-9CD3-2C5605051694}" presName="sibTrans" presStyleLbl="sibTrans1D1" presStyleIdx="3" presStyleCnt="6"/>
      <dgm:spPr/>
    </dgm:pt>
    <dgm:pt modelId="{78AEF907-8001-4F9B-97D5-3CC46EDC9936}" type="pres">
      <dgm:prSet presAssocID="{0A2B352B-0ACE-45A3-BBC9-E05B876D8B19}" presName="node" presStyleLbl="node1" presStyleIdx="4" presStyleCnt="6" custScaleX="73082" custScaleY="112433">
        <dgm:presLayoutVars>
          <dgm:bulletEnabled val="1"/>
        </dgm:presLayoutVars>
      </dgm:prSet>
      <dgm:spPr>
        <a:prstGeom prst="flowChartConnector">
          <a:avLst/>
        </a:prstGeom>
      </dgm:spPr>
    </dgm:pt>
    <dgm:pt modelId="{E0160A3B-C6EA-426F-85A1-42BC2E1B2321}" type="pres">
      <dgm:prSet presAssocID="{0A2B352B-0ACE-45A3-BBC9-E05B876D8B19}" presName="spNode" presStyleCnt="0"/>
      <dgm:spPr/>
    </dgm:pt>
    <dgm:pt modelId="{119D4A0D-06E9-4CD8-ACD9-31363AA6FC83}" type="pres">
      <dgm:prSet presAssocID="{BEE5C3F0-F6CB-4F09-A86A-0FF49897284E}" presName="sibTrans" presStyleLbl="sibTrans1D1" presStyleIdx="4" presStyleCnt="6"/>
      <dgm:spPr/>
    </dgm:pt>
    <dgm:pt modelId="{D489A012-BB60-4868-B913-202F5A754D75}" type="pres">
      <dgm:prSet presAssocID="{EFF8775F-6B3A-41AB-A7D8-E61D5E2088A7}" presName="node" presStyleLbl="node1" presStyleIdx="5" presStyleCnt="6" custScaleX="73082" custScaleY="112433">
        <dgm:presLayoutVars>
          <dgm:bulletEnabled val="1"/>
        </dgm:presLayoutVars>
      </dgm:prSet>
      <dgm:spPr>
        <a:prstGeom prst="flowChartConnector">
          <a:avLst/>
        </a:prstGeom>
      </dgm:spPr>
    </dgm:pt>
    <dgm:pt modelId="{1B31F6E4-F346-4970-B197-B27E526D70DB}" type="pres">
      <dgm:prSet presAssocID="{EFF8775F-6B3A-41AB-A7D8-E61D5E2088A7}" presName="spNode" presStyleCnt="0"/>
      <dgm:spPr/>
    </dgm:pt>
    <dgm:pt modelId="{177FE309-D022-418D-ADA4-DCDCED2094D4}" type="pres">
      <dgm:prSet presAssocID="{F1F2A6A3-DEA2-46BB-A8CA-3DDD03C3C408}" presName="sibTrans" presStyleLbl="sibTrans1D1" presStyleIdx="5" presStyleCnt="6"/>
      <dgm:spPr/>
    </dgm:pt>
  </dgm:ptLst>
  <dgm:cxnLst>
    <dgm:cxn modelId="{B9478200-02CA-4431-BFFE-04252E5DB7CD}" type="presOf" srcId="{72D18BFA-FF96-4766-BFE6-A92836260A63}" destId="{DB71FD6E-511A-4CE8-89BC-A3C270306A46}" srcOrd="0" destOrd="0" presId="urn:microsoft.com/office/officeart/2005/8/layout/cycle6"/>
    <dgm:cxn modelId="{EA51180B-B262-4E86-80D4-858009B005E0}" type="presOf" srcId="{BEE5C3F0-F6CB-4F09-A86A-0FF49897284E}" destId="{119D4A0D-06E9-4CD8-ACD9-31363AA6FC83}" srcOrd="0" destOrd="0" presId="urn:microsoft.com/office/officeart/2005/8/layout/cycle6"/>
    <dgm:cxn modelId="{93FD7110-992F-4960-9A0F-1C5626C05F89}" type="presOf" srcId="{5C4D1B11-60FD-4F85-A762-F8BA6E9CB2BD}" destId="{A85D56ED-2056-4C77-9DF4-2463EC876024}" srcOrd="0" destOrd="0" presId="urn:microsoft.com/office/officeart/2005/8/layout/cycle6"/>
    <dgm:cxn modelId="{36760064-28A3-4C91-AE81-7117CACDEA7B}" srcId="{A21E3D35-031A-41C8-BA88-0478105B6EE7}" destId="{DAE9C08B-B14B-4CA6-B4E1-FF77D2F7916E}" srcOrd="0" destOrd="0" parTransId="{32231C17-70BA-43EB-872F-58FA675F2C23}" sibTransId="{72D18BFA-FF96-4766-BFE6-A92836260A63}"/>
    <dgm:cxn modelId="{5CEEB06C-550A-4F5F-9923-883AB3FC06EC}" type="presOf" srcId="{E918F351-EE68-4B65-9CD3-2C5605051694}" destId="{E13B2882-AE9D-4CE5-B8D1-8612EABC542F}" srcOrd="0" destOrd="0" presId="urn:microsoft.com/office/officeart/2005/8/layout/cycle6"/>
    <dgm:cxn modelId="{C01FEE6E-5350-4BF9-AF88-98E5B3418D54}" type="presOf" srcId="{A21E3D35-031A-41C8-BA88-0478105B6EE7}" destId="{3614A84A-BE1A-4C60-A2B4-1CA853F27A1B}" srcOrd="0" destOrd="0" presId="urn:microsoft.com/office/officeart/2005/8/layout/cycle6"/>
    <dgm:cxn modelId="{5D294A6F-7CB9-477F-9C51-170B0C15F619}" srcId="{A21E3D35-031A-41C8-BA88-0478105B6EE7}" destId="{EFF8775F-6B3A-41AB-A7D8-E61D5E2088A7}" srcOrd="5" destOrd="0" parTransId="{CB8FB36B-5544-43F8-9DEA-D734C45301A1}" sibTransId="{F1F2A6A3-DEA2-46BB-A8CA-3DDD03C3C408}"/>
    <dgm:cxn modelId="{DB73BC70-97D1-4EB9-A52E-C714F8D63F4B}" type="presOf" srcId="{DAE9C08B-B14B-4CA6-B4E1-FF77D2F7916E}" destId="{6A18E7F9-7D9D-4D4D-918B-2DF51BB9BF53}" srcOrd="0" destOrd="0" presId="urn:microsoft.com/office/officeart/2005/8/layout/cycle6"/>
    <dgm:cxn modelId="{B7C07B8E-5F33-4066-8E6E-7A41F301D9DB}" type="presOf" srcId="{0A2B352B-0ACE-45A3-BBC9-E05B876D8B19}" destId="{78AEF907-8001-4F9B-97D5-3CC46EDC9936}" srcOrd="0" destOrd="0" presId="urn:microsoft.com/office/officeart/2005/8/layout/cycle6"/>
    <dgm:cxn modelId="{F981BBA8-D8EC-4D56-9454-B34882551F66}" type="presOf" srcId="{4042153D-C42A-43A3-AE29-9FE1433203DE}" destId="{54401A55-23C1-4403-AB1B-94155DB27321}" srcOrd="0" destOrd="0" presId="urn:microsoft.com/office/officeart/2005/8/layout/cycle6"/>
    <dgm:cxn modelId="{C80407AA-3FFD-424C-AD98-E46D6CF7B82B}" type="presOf" srcId="{EFF8775F-6B3A-41AB-A7D8-E61D5E2088A7}" destId="{D489A012-BB60-4868-B913-202F5A754D75}" srcOrd="0" destOrd="0" presId="urn:microsoft.com/office/officeart/2005/8/layout/cycle6"/>
    <dgm:cxn modelId="{3C2D4EAA-86A1-4B2A-89AD-9B480EEAA7ED}" srcId="{A21E3D35-031A-41C8-BA88-0478105B6EE7}" destId="{6305EF1F-D0FB-4F86-8129-D73F5B8B1A50}" srcOrd="1" destOrd="0" parTransId="{4257DDEB-7528-4DC5-B581-4E1479322A1D}" sibTransId="{6B4C3B5B-91A6-49BB-84CA-3FC0BB95780C}"/>
    <dgm:cxn modelId="{47962CBD-090A-4A06-B10C-2204B90E1A8E}" type="presOf" srcId="{6B4C3B5B-91A6-49BB-84CA-3FC0BB95780C}" destId="{7DA99A5D-6264-4CF8-8E64-DFDA079BDA44}" srcOrd="0" destOrd="0" presId="urn:microsoft.com/office/officeart/2005/8/layout/cycle6"/>
    <dgm:cxn modelId="{46E048BE-0C97-464D-B71F-2690BE4CD62A}" type="presOf" srcId="{F1F2A6A3-DEA2-46BB-A8CA-3DDD03C3C408}" destId="{177FE309-D022-418D-ADA4-DCDCED2094D4}" srcOrd="0" destOrd="0" presId="urn:microsoft.com/office/officeart/2005/8/layout/cycle6"/>
    <dgm:cxn modelId="{9620DDD3-D7FE-41CD-987C-C85A4CD74817}" type="presOf" srcId="{32AA1E62-69BE-44EB-96D0-C3B48BD5B8D2}" destId="{3C3538D5-AB9F-4B04-BE2C-6C2C07F7B277}" srcOrd="0" destOrd="0" presId="urn:microsoft.com/office/officeart/2005/8/layout/cycle6"/>
    <dgm:cxn modelId="{A66B42DD-D66B-4D5D-B9C4-9FC595A25A83}" srcId="{A21E3D35-031A-41C8-BA88-0478105B6EE7}" destId="{5C4D1B11-60FD-4F85-A762-F8BA6E9CB2BD}" srcOrd="2" destOrd="0" parTransId="{AEA3D172-56D6-4BB8-8C4C-64F62D529C12}" sibTransId="{32AA1E62-69BE-44EB-96D0-C3B48BD5B8D2}"/>
    <dgm:cxn modelId="{31955AF4-4A35-450C-8A90-3F744BE1C331}" srcId="{A21E3D35-031A-41C8-BA88-0478105B6EE7}" destId="{0A2B352B-0ACE-45A3-BBC9-E05B876D8B19}" srcOrd="4" destOrd="0" parTransId="{5C568E61-E92E-454C-9B93-578F7B785A1B}" sibTransId="{BEE5C3F0-F6CB-4F09-A86A-0FF49897284E}"/>
    <dgm:cxn modelId="{19193DFB-9A6A-4062-929B-6E95980C8287}" type="presOf" srcId="{6305EF1F-D0FB-4F86-8129-D73F5B8B1A50}" destId="{FD26ED80-DF59-4F52-BB84-F618EBD06A5F}" srcOrd="0" destOrd="0" presId="urn:microsoft.com/office/officeart/2005/8/layout/cycle6"/>
    <dgm:cxn modelId="{E082ACFF-3063-405E-BC7E-DBC21EB43BC2}" srcId="{A21E3D35-031A-41C8-BA88-0478105B6EE7}" destId="{4042153D-C42A-43A3-AE29-9FE1433203DE}" srcOrd="3" destOrd="0" parTransId="{59914F34-22A1-4BB8-88CD-97FED988A686}" sibTransId="{E918F351-EE68-4B65-9CD3-2C5605051694}"/>
    <dgm:cxn modelId="{CD46BE2F-2A72-46FA-9EFD-C0815FCEDBAC}" type="presParOf" srcId="{3614A84A-BE1A-4C60-A2B4-1CA853F27A1B}" destId="{6A18E7F9-7D9D-4D4D-918B-2DF51BB9BF53}" srcOrd="0" destOrd="0" presId="urn:microsoft.com/office/officeart/2005/8/layout/cycle6"/>
    <dgm:cxn modelId="{7A25F0EE-9D1C-4F62-A370-C06929BD3984}" type="presParOf" srcId="{3614A84A-BE1A-4C60-A2B4-1CA853F27A1B}" destId="{AF533B21-8660-4DA1-8958-28F9046CD7D6}" srcOrd="1" destOrd="0" presId="urn:microsoft.com/office/officeart/2005/8/layout/cycle6"/>
    <dgm:cxn modelId="{FE3642D9-24F1-4A31-A129-359FB1B016A8}" type="presParOf" srcId="{3614A84A-BE1A-4C60-A2B4-1CA853F27A1B}" destId="{DB71FD6E-511A-4CE8-89BC-A3C270306A46}" srcOrd="2" destOrd="0" presId="urn:microsoft.com/office/officeart/2005/8/layout/cycle6"/>
    <dgm:cxn modelId="{1AA62DDB-3914-4EB2-9071-21497618463D}" type="presParOf" srcId="{3614A84A-BE1A-4C60-A2B4-1CA853F27A1B}" destId="{FD26ED80-DF59-4F52-BB84-F618EBD06A5F}" srcOrd="3" destOrd="0" presId="urn:microsoft.com/office/officeart/2005/8/layout/cycle6"/>
    <dgm:cxn modelId="{37C10DE0-0532-403B-8849-31C7384BCA74}" type="presParOf" srcId="{3614A84A-BE1A-4C60-A2B4-1CA853F27A1B}" destId="{E13502FF-7C1A-42B2-87D0-CD812F09FD21}" srcOrd="4" destOrd="0" presId="urn:microsoft.com/office/officeart/2005/8/layout/cycle6"/>
    <dgm:cxn modelId="{1B76E81D-45FF-4A59-9BB4-BDCC4038D72C}" type="presParOf" srcId="{3614A84A-BE1A-4C60-A2B4-1CA853F27A1B}" destId="{7DA99A5D-6264-4CF8-8E64-DFDA079BDA44}" srcOrd="5" destOrd="0" presId="urn:microsoft.com/office/officeart/2005/8/layout/cycle6"/>
    <dgm:cxn modelId="{2618D4E7-4115-4CC1-AF59-1EE2026EDB01}" type="presParOf" srcId="{3614A84A-BE1A-4C60-A2B4-1CA853F27A1B}" destId="{A85D56ED-2056-4C77-9DF4-2463EC876024}" srcOrd="6" destOrd="0" presId="urn:microsoft.com/office/officeart/2005/8/layout/cycle6"/>
    <dgm:cxn modelId="{B8D5440E-9F31-4BF9-A5E5-086D9DCB5FE2}" type="presParOf" srcId="{3614A84A-BE1A-4C60-A2B4-1CA853F27A1B}" destId="{CCA951F0-2130-4193-ADD7-EC4DFEB073E6}" srcOrd="7" destOrd="0" presId="urn:microsoft.com/office/officeart/2005/8/layout/cycle6"/>
    <dgm:cxn modelId="{FC806BD7-C4CD-4016-980C-97B9400BD4F8}" type="presParOf" srcId="{3614A84A-BE1A-4C60-A2B4-1CA853F27A1B}" destId="{3C3538D5-AB9F-4B04-BE2C-6C2C07F7B277}" srcOrd="8" destOrd="0" presId="urn:microsoft.com/office/officeart/2005/8/layout/cycle6"/>
    <dgm:cxn modelId="{17C53323-D04A-4CD4-A36C-04DD56D63B40}" type="presParOf" srcId="{3614A84A-BE1A-4C60-A2B4-1CA853F27A1B}" destId="{54401A55-23C1-4403-AB1B-94155DB27321}" srcOrd="9" destOrd="0" presId="urn:microsoft.com/office/officeart/2005/8/layout/cycle6"/>
    <dgm:cxn modelId="{D2060BA7-49B9-49D7-A8DD-AB4C40220608}" type="presParOf" srcId="{3614A84A-BE1A-4C60-A2B4-1CA853F27A1B}" destId="{890262F9-D6C6-44EF-815D-ABA4103888CC}" srcOrd="10" destOrd="0" presId="urn:microsoft.com/office/officeart/2005/8/layout/cycle6"/>
    <dgm:cxn modelId="{D5993E8E-D056-4E58-AE98-12209C6B5B35}" type="presParOf" srcId="{3614A84A-BE1A-4C60-A2B4-1CA853F27A1B}" destId="{E13B2882-AE9D-4CE5-B8D1-8612EABC542F}" srcOrd="11" destOrd="0" presId="urn:microsoft.com/office/officeart/2005/8/layout/cycle6"/>
    <dgm:cxn modelId="{2C2E2A1C-7C89-454E-A0CC-8864073C0023}" type="presParOf" srcId="{3614A84A-BE1A-4C60-A2B4-1CA853F27A1B}" destId="{78AEF907-8001-4F9B-97D5-3CC46EDC9936}" srcOrd="12" destOrd="0" presId="urn:microsoft.com/office/officeart/2005/8/layout/cycle6"/>
    <dgm:cxn modelId="{AD1A12E6-A609-4478-B29A-01D21CD53D11}" type="presParOf" srcId="{3614A84A-BE1A-4C60-A2B4-1CA853F27A1B}" destId="{E0160A3B-C6EA-426F-85A1-42BC2E1B2321}" srcOrd="13" destOrd="0" presId="urn:microsoft.com/office/officeart/2005/8/layout/cycle6"/>
    <dgm:cxn modelId="{592DF749-55AA-4599-91EB-9163551BC6E4}" type="presParOf" srcId="{3614A84A-BE1A-4C60-A2B4-1CA853F27A1B}" destId="{119D4A0D-06E9-4CD8-ACD9-31363AA6FC83}" srcOrd="14" destOrd="0" presId="urn:microsoft.com/office/officeart/2005/8/layout/cycle6"/>
    <dgm:cxn modelId="{51132ED9-CB9C-4D09-817D-7A96730F3D84}" type="presParOf" srcId="{3614A84A-BE1A-4C60-A2B4-1CA853F27A1B}" destId="{D489A012-BB60-4868-B913-202F5A754D75}" srcOrd="15" destOrd="0" presId="urn:microsoft.com/office/officeart/2005/8/layout/cycle6"/>
    <dgm:cxn modelId="{BA550E32-0C76-44B2-B7AC-94E60AC77CFC}" type="presParOf" srcId="{3614A84A-BE1A-4C60-A2B4-1CA853F27A1B}" destId="{1B31F6E4-F346-4970-B197-B27E526D70DB}" srcOrd="16" destOrd="0" presId="urn:microsoft.com/office/officeart/2005/8/layout/cycle6"/>
    <dgm:cxn modelId="{8BDF8692-F5AF-4FD8-9A9A-312E989A9A23}" type="presParOf" srcId="{3614A84A-BE1A-4C60-A2B4-1CA853F27A1B}" destId="{177FE309-D022-418D-ADA4-DCDCED2094D4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9FC9F-E1D8-4D80-99F2-FE1BCFAC03EB}">
      <dsp:nvSpPr>
        <dsp:cNvPr id="0" name=""/>
        <dsp:cNvSpPr/>
      </dsp:nvSpPr>
      <dsp:spPr>
        <a:xfrm>
          <a:off x="727025" y="466135"/>
          <a:ext cx="3840480" cy="3840480"/>
        </a:xfrm>
        <a:prstGeom prst="pie">
          <a:avLst>
            <a:gd name="adj1" fmla="val 16200000"/>
            <a:gd name="adj2" fmla="val 19800000"/>
          </a:avLst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Arc</a:t>
          </a:r>
          <a:endParaRPr lang="en-GB" sz="2500" kern="1200" dirty="0"/>
        </a:p>
      </dsp:txBody>
      <dsp:txXfrm>
        <a:off x="2688413" y="877615"/>
        <a:ext cx="1120140" cy="822960"/>
      </dsp:txXfrm>
    </dsp:sp>
    <dsp:sp modelId="{ED9B2032-9E80-4E30-B9E3-7C212B484477}">
      <dsp:nvSpPr>
        <dsp:cNvPr id="0" name=""/>
        <dsp:cNvSpPr/>
      </dsp:nvSpPr>
      <dsp:spPr>
        <a:xfrm>
          <a:off x="722946" y="464743"/>
          <a:ext cx="3840480" cy="3840480"/>
        </a:xfrm>
        <a:prstGeom prst="pie">
          <a:avLst>
            <a:gd name="adj1" fmla="val 19800000"/>
            <a:gd name="adj2" fmla="val 1800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BioMed</a:t>
          </a:r>
          <a:endParaRPr lang="en-GB" sz="2500" kern="1200" dirty="0"/>
        </a:p>
      </dsp:txBody>
      <dsp:txXfrm>
        <a:off x="3351847" y="1996363"/>
        <a:ext cx="1161288" cy="777240"/>
      </dsp:txXfrm>
    </dsp:sp>
    <dsp:sp modelId="{CCC04D64-8364-4AF2-B5B1-FCBC78111A7F}">
      <dsp:nvSpPr>
        <dsp:cNvPr id="0" name=""/>
        <dsp:cNvSpPr/>
      </dsp:nvSpPr>
      <dsp:spPr>
        <a:xfrm>
          <a:off x="787735" y="600927"/>
          <a:ext cx="3840480" cy="3840480"/>
        </a:xfrm>
        <a:prstGeom prst="pie">
          <a:avLst>
            <a:gd name="adj1" fmla="val 1800000"/>
            <a:gd name="adj2" fmla="val 540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Com</a:t>
          </a:r>
          <a:endParaRPr lang="en-GB" sz="2500" kern="1200" dirty="0"/>
        </a:p>
      </dsp:txBody>
      <dsp:txXfrm>
        <a:off x="2749123" y="3206967"/>
        <a:ext cx="1120140" cy="822960"/>
      </dsp:txXfrm>
    </dsp:sp>
    <dsp:sp modelId="{75C3C6B5-454B-4317-8259-CE6F7972C1AF}">
      <dsp:nvSpPr>
        <dsp:cNvPr id="0" name=""/>
        <dsp:cNvSpPr/>
      </dsp:nvSpPr>
      <dsp:spPr>
        <a:xfrm>
          <a:off x="722946" y="464743"/>
          <a:ext cx="3840480" cy="3840480"/>
        </a:xfrm>
        <a:prstGeom prst="pie">
          <a:avLst>
            <a:gd name="adj1" fmla="val 5400000"/>
            <a:gd name="adj2" fmla="val 9000000"/>
          </a:avLst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Eco</a:t>
          </a:r>
          <a:endParaRPr lang="en-GB" sz="2500" kern="1200" dirty="0"/>
        </a:p>
      </dsp:txBody>
      <dsp:txXfrm>
        <a:off x="1481898" y="3070783"/>
        <a:ext cx="1120140" cy="822960"/>
      </dsp:txXfrm>
    </dsp:sp>
    <dsp:sp modelId="{4514C996-0896-46FA-95DA-C1CAAE47B6E2}">
      <dsp:nvSpPr>
        <dsp:cNvPr id="0" name=""/>
        <dsp:cNvSpPr/>
      </dsp:nvSpPr>
      <dsp:spPr>
        <a:xfrm>
          <a:off x="722946" y="464743"/>
          <a:ext cx="3840480" cy="3840480"/>
        </a:xfrm>
        <a:prstGeom prst="pie">
          <a:avLst>
            <a:gd name="adj1" fmla="val 9000000"/>
            <a:gd name="adj2" fmla="val 12600000"/>
          </a:avLst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Inf</a:t>
          </a:r>
          <a:endParaRPr lang="en-GB" sz="2500" kern="1200" dirty="0"/>
        </a:p>
      </dsp:txBody>
      <dsp:txXfrm>
        <a:off x="782382" y="1996363"/>
        <a:ext cx="1161288" cy="777240"/>
      </dsp:txXfrm>
    </dsp:sp>
    <dsp:sp modelId="{F6D09233-B504-48E8-B505-CEDFB61E106D}">
      <dsp:nvSpPr>
        <dsp:cNvPr id="0" name=""/>
        <dsp:cNvSpPr/>
      </dsp:nvSpPr>
      <dsp:spPr>
        <a:xfrm>
          <a:off x="722946" y="464743"/>
          <a:ext cx="3840480" cy="3840480"/>
        </a:xfrm>
        <a:prstGeom prst="pie">
          <a:avLst>
            <a:gd name="adj1" fmla="val 12600000"/>
            <a:gd name="adj2" fmla="val 1620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FTL</a:t>
          </a:r>
          <a:endParaRPr lang="en-GB" sz="2500" kern="1200" dirty="0"/>
        </a:p>
      </dsp:txBody>
      <dsp:txXfrm>
        <a:off x="1481898" y="876223"/>
        <a:ext cx="1120140" cy="8229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18E7F9-7D9D-4D4D-918B-2DF51BB9BF53}">
      <dsp:nvSpPr>
        <dsp:cNvPr id="0" name=""/>
        <dsp:cNvSpPr/>
      </dsp:nvSpPr>
      <dsp:spPr>
        <a:xfrm>
          <a:off x="2238295" y="-48018"/>
          <a:ext cx="900005" cy="899999"/>
        </a:xfrm>
        <a:prstGeom prst="flowChartConnector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1</a:t>
          </a:r>
          <a:endParaRPr lang="en-GB" sz="2600" kern="1200" dirty="0"/>
        </a:p>
      </dsp:txBody>
      <dsp:txXfrm>
        <a:off x="2370098" y="83784"/>
        <a:ext cx="636399" cy="636395"/>
      </dsp:txXfrm>
    </dsp:sp>
    <dsp:sp modelId="{DB71FD6E-511A-4CE8-89BC-A3C270306A46}">
      <dsp:nvSpPr>
        <dsp:cNvPr id="0" name=""/>
        <dsp:cNvSpPr/>
      </dsp:nvSpPr>
      <dsp:spPr>
        <a:xfrm>
          <a:off x="804279" y="401981"/>
          <a:ext cx="3768037" cy="3768037"/>
        </a:xfrm>
        <a:custGeom>
          <a:avLst/>
          <a:gdLst/>
          <a:ahLst/>
          <a:cxnLst/>
          <a:rect l="0" t="0" r="0" b="0"/>
          <a:pathLst>
            <a:path>
              <a:moveTo>
                <a:pt x="2343037" y="56772"/>
              </a:moveTo>
              <a:arcTo wR="1884018" hR="1884018" stAng="17046082" swAng="1678949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26ED80-DF59-4F52-BB84-F618EBD06A5F}">
      <dsp:nvSpPr>
        <dsp:cNvPr id="0" name=""/>
        <dsp:cNvSpPr/>
      </dsp:nvSpPr>
      <dsp:spPr>
        <a:xfrm>
          <a:off x="3869903" y="893990"/>
          <a:ext cx="900005" cy="899999"/>
        </a:xfrm>
        <a:prstGeom prst="flowChartConnector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2</a:t>
          </a:r>
          <a:endParaRPr lang="en-GB" sz="2500" kern="1200" dirty="0"/>
        </a:p>
      </dsp:txBody>
      <dsp:txXfrm>
        <a:off x="4001706" y="1025792"/>
        <a:ext cx="636399" cy="636395"/>
      </dsp:txXfrm>
    </dsp:sp>
    <dsp:sp modelId="{7DA99A5D-6264-4CF8-8E64-DFDA079BDA44}">
      <dsp:nvSpPr>
        <dsp:cNvPr id="0" name=""/>
        <dsp:cNvSpPr/>
      </dsp:nvSpPr>
      <dsp:spPr>
        <a:xfrm>
          <a:off x="804279" y="401981"/>
          <a:ext cx="3768037" cy="3768037"/>
        </a:xfrm>
        <a:custGeom>
          <a:avLst/>
          <a:gdLst/>
          <a:ahLst/>
          <a:cxnLst/>
          <a:rect l="0" t="0" r="0" b="0"/>
          <a:pathLst>
            <a:path>
              <a:moveTo>
                <a:pt x="3705204" y="1401514"/>
              </a:moveTo>
              <a:arcTo wR="1884018" hR="1884018" stAng="20709660" swAng="1780680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5D56ED-2056-4C77-9DF4-2463EC876024}">
      <dsp:nvSpPr>
        <dsp:cNvPr id="0" name=""/>
        <dsp:cNvSpPr/>
      </dsp:nvSpPr>
      <dsp:spPr>
        <a:xfrm>
          <a:off x="3869903" y="2778009"/>
          <a:ext cx="900005" cy="899999"/>
        </a:xfrm>
        <a:prstGeom prst="flowChartConnector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3</a:t>
          </a:r>
          <a:endParaRPr lang="en-GB" sz="2500" kern="1200"/>
        </a:p>
      </dsp:txBody>
      <dsp:txXfrm>
        <a:off x="4001706" y="2909811"/>
        <a:ext cx="636399" cy="636395"/>
      </dsp:txXfrm>
    </dsp:sp>
    <dsp:sp modelId="{3C3538D5-AB9F-4B04-BE2C-6C2C07F7B277}">
      <dsp:nvSpPr>
        <dsp:cNvPr id="0" name=""/>
        <dsp:cNvSpPr/>
      </dsp:nvSpPr>
      <dsp:spPr>
        <a:xfrm>
          <a:off x="804279" y="401981"/>
          <a:ext cx="3768037" cy="3768037"/>
        </a:xfrm>
        <a:custGeom>
          <a:avLst/>
          <a:gdLst/>
          <a:ahLst/>
          <a:cxnLst/>
          <a:rect l="0" t="0" r="0" b="0"/>
          <a:pathLst>
            <a:path>
              <a:moveTo>
                <a:pt x="3146721" y="3282271"/>
              </a:moveTo>
              <a:arcTo wR="1884018" hR="1884018" stAng="2874969" swAng="1678949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401A55-23C1-4403-AB1B-94155DB27321}">
      <dsp:nvSpPr>
        <dsp:cNvPr id="0" name=""/>
        <dsp:cNvSpPr/>
      </dsp:nvSpPr>
      <dsp:spPr>
        <a:xfrm>
          <a:off x="2238295" y="3720019"/>
          <a:ext cx="900005" cy="899999"/>
        </a:xfrm>
        <a:prstGeom prst="flowChartConnector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4</a:t>
          </a:r>
          <a:endParaRPr lang="en-GB" sz="2400" kern="1200" dirty="0"/>
        </a:p>
      </dsp:txBody>
      <dsp:txXfrm>
        <a:off x="2370098" y="3851821"/>
        <a:ext cx="636399" cy="636395"/>
      </dsp:txXfrm>
    </dsp:sp>
    <dsp:sp modelId="{E13B2882-AE9D-4CE5-B8D1-8612EABC542F}">
      <dsp:nvSpPr>
        <dsp:cNvPr id="0" name=""/>
        <dsp:cNvSpPr/>
      </dsp:nvSpPr>
      <dsp:spPr>
        <a:xfrm>
          <a:off x="804279" y="401981"/>
          <a:ext cx="3768037" cy="3768037"/>
        </a:xfrm>
        <a:custGeom>
          <a:avLst/>
          <a:gdLst/>
          <a:ahLst/>
          <a:cxnLst/>
          <a:rect l="0" t="0" r="0" b="0"/>
          <a:pathLst>
            <a:path>
              <a:moveTo>
                <a:pt x="1425000" y="3711265"/>
              </a:moveTo>
              <a:arcTo wR="1884018" hR="1884018" stAng="6246082" swAng="1678949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AEF907-8001-4F9B-97D5-3CC46EDC9936}">
      <dsp:nvSpPr>
        <dsp:cNvPr id="0" name=""/>
        <dsp:cNvSpPr/>
      </dsp:nvSpPr>
      <dsp:spPr>
        <a:xfrm>
          <a:off x="606687" y="2778009"/>
          <a:ext cx="900005" cy="899999"/>
        </a:xfrm>
        <a:prstGeom prst="flowChartConnector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5</a:t>
          </a:r>
          <a:endParaRPr lang="en-GB" sz="2300" kern="1200" dirty="0"/>
        </a:p>
      </dsp:txBody>
      <dsp:txXfrm>
        <a:off x="738490" y="2909811"/>
        <a:ext cx="636399" cy="636395"/>
      </dsp:txXfrm>
    </dsp:sp>
    <dsp:sp modelId="{119D4A0D-06E9-4CD8-ACD9-31363AA6FC83}">
      <dsp:nvSpPr>
        <dsp:cNvPr id="0" name=""/>
        <dsp:cNvSpPr/>
      </dsp:nvSpPr>
      <dsp:spPr>
        <a:xfrm>
          <a:off x="804279" y="401981"/>
          <a:ext cx="3768037" cy="3768037"/>
        </a:xfrm>
        <a:custGeom>
          <a:avLst/>
          <a:gdLst/>
          <a:ahLst/>
          <a:cxnLst/>
          <a:rect l="0" t="0" r="0" b="0"/>
          <a:pathLst>
            <a:path>
              <a:moveTo>
                <a:pt x="62833" y="2366523"/>
              </a:moveTo>
              <a:arcTo wR="1884018" hR="1884018" stAng="9909660" swAng="1780680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89A012-BB60-4868-B913-202F5A754D75}">
      <dsp:nvSpPr>
        <dsp:cNvPr id="0" name=""/>
        <dsp:cNvSpPr/>
      </dsp:nvSpPr>
      <dsp:spPr>
        <a:xfrm>
          <a:off x="606687" y="893990"/>
          <a:ext cx="900005" cy="899999"/>
        </a:xfrm>
        <a:prstGeom prst="flowChartConnector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6</a:t>
          </a:r>
          <a:endParaRPr lang="en-GB" sz="2300" kern="1200" dirty="0"/>
        </a:p>
      </dsp:txBody>
      <dsp:txXfrm>
        <a:off x="738490" y="1025792"/>
        <a:ext cx="636399" cy="636395"/>
      </dsp:txXfrm>
    </dsp:sp>
    <dsp:sp modelId="{177FE309-D022-418D-ADA4-DCDCED2094D4}">
      <dsp:nvSpPr>
        <dsp:cNvPr id="0" name=""/>
        <dsp:cNvSpPr/>
      </dsp:nvSpPr>
      <dsp:spPr>
        <a:xfrm>
          <a:off x="804279" y="401981"/>
          <a:ext cx="3768037" cy="3768037"/>
        </a:xfrm>
        <a:custGeom>
          <a:avLst/>
          <a:gdLst/>
          <a:ahLst/>
          <a:cxnLst/>
          <a:rect l="0" t="0" r="0" b="0"/>
          <a:pathLst>
            <a:path>
              <a:moveTo>
                <a:pt x="621316" y="485766"/>
              </a:moveTo>
              <a:arcTo wR="1884018" hR="1884018" stAng="13674969" swAng="1678949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3CB90BA-0B61-B077-AB18-375D1614925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E17458-F38E-D606-4FC9-7B633E59C9F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86625-44D3-4885-91FB-320C140E9CC3}" type="datetimeFigureOut">
              <a:rPr lang="en-CH" smtClean="0"/>
              <a:t>24.03.2025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E1FE8C-0FE3-D56D-8510-F1B3EBFFFD2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1EA449-E8BE-3E56-FF41-C28E63762CC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335B25-BCDD-407B-B694-9EEFAF7B8387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130581400"/>
      </p:ext>
    </p:extLst>
  </p:cSld>
  <p:clrMap bg1="lt1" tx1="dk1" bg2="lt2" tx2="dk2" accent1="accent1" accent2="accent2" accent3="accent3" accent4="accent4" accent5="accent5" accent6="accent6" hlink="hlink" folHlink="folHlink"/>
  <p:hf hdr="0" dt="0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DF7AAE-04D8-4774-B10A-47A88B226C2D}" type="datetimeFigureOut">
              <a:rPr lang="en-CH" smtClean="0"/>
              <a:t>24.03.2025</a:t>
            </a:fld>
            <a:endParaRPr lang="en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39329F-05BB-496C-8F19-0B3001C6D4B6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57733036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9329F-05BB-496C-8F19-0B3001C6D4B6}" type="slidenum">
              <a:rPr lang="en-CH" smtClean="0"/>
              <a:t>1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406092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9329F-05BB-496C-8F19-0B3001C6D4B6}" type="slidenum">
              <a:rPr lang="en-CH" smtClean="0"/>
              <a:t>2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93023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9329F-05BB-496C-8F19-0B3001C6D4B6}" type="slidenum">
              <a:rPr lang="en-CH" smtClean="0"/>
              <a:t>7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314740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9329F-05BB-496C-8F19-0B3001C6D4B6}" type="slidenum">
              <a:rPr lang="en-CH" smtClean="0"/>
              <a:t>9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870330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pert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3E19560-F51A-514C-68EA-C74D80CFC81E}"/>
              </a:ext>
            </a:extLst>
          </p:cNvPr>
          <p:cNvSpPr/>
          <p:nvPr userDrawn="1"/>
        </p:nvSpPr>
        <p:spPr>
          <a:xfrm>
            <a:off x="0" y="0"/>
            <a:ext cx="12192000" cy="4319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84FF59-4D5A-D072-6FBF-0D1592ABE770}"/>
              </a:ext>
            </a:extLst>
          </p:cNvPr>
          <p:cNvSpPr/>
          <p:nvPr userDrawn="1"/>
        </p:nvSpPr>
        <p:spPr>
          <a:xfrm>
            <a:off x="3395663" y="-1"/>
            <a:ext cx="324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3FDAFF01-8118-81A8-E6C5-E1D4F7EBA009}"/>
              </a:ext>
            </a:extLst>
          </p:cNvPr>
          <p:cNvSpPr/>
          <p:nvPr userDrawn="1"/>
        </p:nvSpPr>
        <p:spPr>
          <a:xfrm>
            <a:off x="1" y="3150001"/>
            <a:ext cx="1080000" cy="900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CH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6E071E1-1A38-D5FC-0D67-4A95525ED81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95663" y="620714"/>
            <a:ext cx="3240087" cy="61143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5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CH" dirty="0"/>
              <a:t>Unità organizzativa</a:t>
            </a:r>
            <a:br>
              <a:rPr lang="it-CH" dirty="0"/>
            </a:br>
            <a:r>
              <a:rPr lang="it-CH" dirty="0"/>
              <a:t>o Evento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D7B402F-83F8-A274-1A9A-CF3F178D9CD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95663" y="1528762"/>
            <a:ext cx="7723832" cy="2739611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4500"/>
              </a:lnSpc>
              <a:spcBef>
                <a:spcPts val="0"/>
              </a:spcBef>
              <a:buFontTx/>
              <a:buNone/>
              <a:defRPr sz="4400" b="1" spc="-1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CH" dirty="0"/>
              <a:t>Titolo </a:t>
            </a:r>
            <a:br>
              <a:rPr lang="it-CH" dirty="0"/>
            </a:br>
            <a:r>
              <a:rPr lang="it-CH" dirty="0"/>
              <a:t>presentazione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A0338E0-959E-030B-7466-6BAD314100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95663" y="4508499"/>
            <a:ext cx="7723832" cy="97472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6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CH" noProof="0" dirty="0"/>
              <a:t>Sottotitolo</a:t>
            </a:r>
            <a:r>
              <a:rPr lang="it-CH" dirty="0"/>
              <a:t> </a:t>
            </a:r>
            <a:br>
              <a:rPr lang="it-CH" dirty="0"/>
            </a:br>
            <a:r>
              <a:rPr lang="it-CH" dirty="0"/>
              <a:t>Nome Cognome </a:t>
            </a:r>
          </a:p>
        </p:txBody>
      </p:sp>
      <p:sp>
        <p:nvSpPr>
          <p:cNvPr id="12" name="Text Placeholder 22">
            <a:extLst>
              <a:ext uri="{FF2B5EF4-FFF2-40B4-BE49-F238E27FC236}">
                <a16:creationId xmlns:a16="http://schemas.microsoft.com/office/drawing/2014/main" id="{DCED5643-4EFE-7109-6D30-D9E92AFEDD6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395663" y="6021388"/>
            <a:ext cx="7723832" cy="46831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17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CH" dirty="0"/>
              <a:t>Data</a:t>
            </a:r>
            <a:br>
              <a:rPr lang="it-CH" dirty="0"/>
            </a:br>
            <a:r>
              <a:rPr lang="it-CH" dirty="0"/>
              <a:t>Luogo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0246798-2B17-CAAB-6A4D-5EC6601FA3E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4446000"/>
            <a:ext cx="396585" cy="396000"/>
          </a:xfrm>
          <a:prstGeom prst="rect">
            <a:avLst/>
          </a:prstGeom>
        </p:spPr>
      </p:pic>
      <p:cxnSp>
        <p:nvCxnSpPr>
          <p:cNvPr id="9" name="Straight Connector 7">
            <a:extLst>
              <a:ext uri="{FF2B5EF4-FFF2-40B4-BE49-F238E27FC236}">
                <a16:creationId xmlns:a16="http://schemas.microsoft.com/office/drawing/2014/main" id="{345374D3-360B-69B7-7216-60DBAE764407}"/>
              </a:ext>
            </a:extLst>
          </p:cNvPr>
          <p:cNvCxnSpPr>
            <a:cxnSpLocks/>
          </p:cNvCxnSpPr>
          <p:nvPr userDrawn="1"/>
        </p:nvCxnSpPr>
        <p:spPr>
          <a:xfrm>
            <a:off x="0" y="432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84E43A66-E11F-D931-A4B7-89856D1A602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5481" y="3453125"/>
            <a:ext cx="563465" cy="312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2672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139" userDrawn="1">
          <p15:clr>
            <a:srgbClr val="FBAE40"/>
          </p15:clr>
        </p15:guide>
        <p15:guide id="2" pos="688" userDrawn="1">
          <p15:clr>
            <a:srgbClr val="FBAE40"/>
          </p15:clr>
        </p15:guide>
        <p15:guide id="3" orient="horz" pos="2614" userDrawn="1">
          <p15:clr>
            <a:srgbClr val="FBAE40"/>
          </p15:clr>
        </p15:guide>
        <p15:guide id="4" orient="horz" pos="2727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3793" userDrawn="1">
          <p15:clr>
            <a:srgbClr val="FBAE40"/>
          </p15:clr>
        </p15:guide>
        <p15:guide id="7" orient="horz" pos="391" userDrawn="1">
          <p15:clr>
            <a:srgbClr val="FBAE40"/>
          </p15:clr>
        </p15:guide>
        <p15:guide id="8" pos="43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pertina con partn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B28227F-07D1-8165-29E7-A81182EC4388}"/>
              </a:ext>
            </a:extLst>
          </p:cNvPr>
          <p:cNvSpPr/>
          <p:nvPr userDrawn="1"/>
        </p:nvSpPr>
        <p:spPr>
          <a:xfrm>
            <a:off x="0" y="0"/>
            <a:ext cx="12192000" cy="4319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7ED2693-83BB-26DB-112D-2DD51013E28F}"/>
              </a:ext>
            </a:extLst>
          </p:cNvPr>
          <p:cNvSpPr/>
          <p:nvPr userDrawn="1"/>
        </p:nvSpPr>
        <p:spPr>
          <a:xfrm>
            <a:off x="3395663" y="-1"/>
            <a:ext cx="324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062FA3DC-1D6C-37D4-6D7B-28114DEA3F82}"/>
              </a:ext>
            </a:extLst>
          </p:cNvPr>
          <p:cNvSpPr/>
          <p:nvPr userDrawn="1"/>
        </p:nvSpPr>
        <p:spPr>
          <a:xfrm>
            <a:off x="1" y="3150001"/>
            <a:ext cx="1080000" cy="900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CH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6E071E1-1A38-D5FC-0D67-4A95525ED81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95663" y="620714"/>
            <a:ext cx="3240087" cy="61143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5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CH" noProof="0" dirty="0"/>
              <a:t>Unità organizzativa</a:t>
            </a:r>
            <a:br>
              <a:rPr lang="it-CH" noProof="0" dirty="0"/>
            </a:br>
            <a:r>
              <a:rPr lang="it-CH" noProof="0" dirty="0"/>
              <a:t>o Evento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D7B402F-83F8-A274-1A9A-CF3F178D9CD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95663" y="1528762"/>
            <a:ext cx="7723832" cy="2739611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4500"/>
              </a:lnSpc>
              <a:spcBef>
                <a:spcPts val="0"/>
              </a:spcBef>
              <a:buFontTx/>
              <a:buNone/>
              <a:defRPr sz="4400" b="1" spc="-1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CH" noProof="0" dirty="0"/>
              <a:t>Titolo </a:t>
            </a:r>
            <a:br>
              <a:rPr lang="it-CH" noProof="0" dirty="0"/>
            </a:br>
            <a:r>
              <a:rPr lang="it-CH" noProof="0" dirty="0"/>
              <a:t>presentazione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A0338E0-959E-030B-7466-6BAD314100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95663" y="4508499"/>
            <a:ext cx="7723832" cy="97472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6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CH" noProof="0" dirty="0"/>
              <a:t>Sottotitolo</a:t>
            </a:r>
            <a:br>
              <a:rPr lang="it-CH" noProof="0" dirty="0"/>
            </a:br>
            <a:r>
              <a:rPr lang="it-CH" noProof="0" dirty="0"/>
              <a:t>Nome Cognome</a:t>
            </a:r>
            <a:br>
              <a:rPr lang="it-CH" noProof="0" dirty="0"/>
            </a:br>
            <a:r>
              <a:rPr lang="it-CH" noProof="0" dirty="0"/>
              <a:t>Data</a:t>
            </a:r>
            <a:br>
              <a:rPr lang="it-CH" noProof="0" dirty="0"/>
            </a:br>
            <a:r>
              <a:rPr lang="it-CH" noProof="0" dirty="0"/>
              <a:t>Luogo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39A0EA-357A-0C1C-BBBA-07D1C845AC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4446000"/>
            <a:ext cx="396585" cy="396000"/>
          </a:xfrm>
          <a:prstGeom prst="rect">
            <a:avLst/>
          </a:prstGeom>
        </p:spPr>
      </p:pic>
      <p:sp>
        <p:nvSpPr>
          <p:cNvPr id="2" name="Picture Placeholder 24">
            <a:extLst>
              <a:ext uri="{FF2B5EF4-FFF2-40B4-BE49-F238E27FC236}">
                <a16:creationId xmlns:a16="http://schemas.microsoft.com/office/drawing/2014/main" id="{CB72B669-EF05-5C43-7BC0-7C42891CEEC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3395663" y="6021389"/>
            <a:ext cx="1349375" cy="46831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Logo</a:t>
            </a:r>
          </a:p>
        </p:txBody>
      </p:sp>
      <p:sp>
        <p:nvSpPr>
          <p:cNvPr id="5" name="Picture Placeholder 24">
            <a:extLst>
              <a:ext uri="{FF2B5EF4-FFF2-40B4-BE49-F238E27FC236}">
                <a16:creationId xmlns:a16="http://schemas.microsoft.com/office/drawing/2014/main" id="{E86E9E0C-F68F-8C20-396B-2D144A12F08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941888" y="6021389"/>
            <a:ext cx="1349375" cy="46831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Logo</a:t>
            </a:r>
          </a:p>
        </p:txBody>
      </p:sp>
      <p:sp>
        <p:nvSpPr>
          <p:cNvPr id="8" name="Picture Placeholder 24">
            <a:extLst>
              <a:ext uri="{FF2B5EF4-FFF2-40B4-BE49-F238E27FC236}">
                <a16:creationId xmlns:a16="http://schemas.microsoft.com/office/drawing/2014/main" id="{6A49EFF4-7EA5-5C9F-4D7A-37E606C44F6E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491951" y="6021389"/>
            <a:ext cx="1349375" cy="46831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Logo</a:t>
            </a:r>
          </a:p>
        </p:txBody>
      </p:sp>
      <p:sp>
        <p:nvSpPr>
          <p:cNvPr id="9" name="Picture Placeholder 24">
            <a:extLst>
              <a:ext uri="{FF2B5EF4-FFF2-40B4-BE49-F238E27FC236}">
                <a16:creationId xmlns:a16="http://schemas.microsoft.com/office/drawing/2014/main" id="{41091C54-9DD9-6504-EA0E-4D4FC7ED0348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38176" y="6021389"/>
            <a:ext cx="1349375" cy="46831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Logo</a:t>
            </a:r>
          </a:p>
        </p:txBody>
      </p:sp>
      <p:sp>
        <p:nvSpPr>
          <p:cNvPr id="12" name="Text Placeholder 22">
            <a:extLst>
              <a:ext uri="{FF2B5EF4-FFF2-40B4-BE49-F238E27FC236}">
                <a16:creationId xmlns:a16="http://schemas.microsoft.com/office/drawing/2014/main" id="{DCED5643-4EFE-7109-6D30-D9E92AFEDD6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914525" y="6021388"/>
            <a:ext cx="1165225" cy="46831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ts val="1300"/>
              </a:lnSpc>
              <a:spcBef>
                <a:spcPts val="0"/>
              </a:spcBef>
              <a:buFontTx/>
              <a:buNone/>
              <a:defRPr sz="11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CH" noProof="0" dirty="0"/>
              <a:t>Loghi </a:t>
            </a:r>
            <a:br>
              <a:rPr lang="it-CH" noProof="0" dirty="0"/>
            </a:br>
            <a:r>
              <a:rPr lang="it-CH" noProof="0" dirty="0"/>
              <a:t>partner</a:t>
            </a:r>
          </a:p>
        </p:txBody>
      </p:sp>
      <p:cxnSp>
        <p:nvCxnSpPr>
          <p:cNvPr id="18" name="Straight Connector 7">
            <a:extLst>
              <a:ext uri="{FF2B5EF4-FFF2-40B4-BE49-F238E27FC236}">
                <a16:creationId xmlns:a16="http://schemas.microsoft.com/office/drawing/2014/main" id="{325673DB-B54D-72E8-07E2-58C9905820E6}"/>
              </a:ext>
            </a:extLst>
          </p:cNvPr>
          <p:cNvCxnSpPr>
            <a:cxnSpLocks/>
          </p:cNvCxnSpPr>
          <p:nvPr userDrawn="1"/>
        </p:nvCxnSpPr>
        <p:spPr>
          <a:xfrm>
            <a:off x="0" y="432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F4197B9-2E76-8534-076A-7F88905804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5481" y="3453125"/>
            <a:ext cx="563465" cy="312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2295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139" userDrawn="1">
          <p15:clr>
            <a:srgbClr val="FBAE40"/>
          </p15:clr>
        </p15:guide>
        <p15:guide id="2" pos="688" userDrawn="1">
          <p15:clr>
            <a:srgbClr val="FBAE40"/>
          </p15:clr>
        </p15:guide>
        <p15:guide id="3" orient="horz" pos="2614" userDrawn="1">
          <p15:clr>
            <a:srgbClr val="FBAE40"/>
          </p15:clr>
        </p15:guide>
        <p15:guide id="4" orient="horz" pos="2727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3793" userDrawn="1">
          <p15:clr>
            <a:srgbClr val="FBAE40"/>
          </p15:clr>
        </p15:guide>
        <p15:guide id="7" orient="horz" pos="391" userDrawn="1">
          <p15:clr>
            <a:srgbClr val="FBAE40"/>
          </p15:clr>
        </p15:guide>
        <p15:guide id="8" pos="43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itolo / in evidenza bi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395662" y="338141"/>
            <a:ext cx="5943601" cy="3930232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Capitolo / </a:t>
            </a:r>
            <a:br>
              <a:rPr lang="it-CH" noProof="0" dirty="0"/>
            </a:br>
            <a:r>
              <a:rPr lang="it-CH" noProof="0" dirty="0"/>
              <a:t>In evidenza</a:t>
            </a:r>
          </a:p>
        </p:txBody>
      </p: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133DDCBC-081E-FFFE-F65B-774AE4D45995}"/>
              </a:ext>
            </a:extLst>
          </p:cNvPr>
          <p:cNvCxnSpPr>
            <a:cxnSpLocks/>
          </p:cNvCxnSpPr>
          <p:nvPr userDrawn="1"/>
        </p:nvCxnSpPr>
        <p:spPr>
          <a:xfrm>
            <a:off x="0" y="432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BAA5470-D2E0-F0B6-1038-946442A5EB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4446000"/>
            <a:ext cx="396585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6680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614" userDrawn="1">
          <p15:clr>
            <a:srgbClr val="FBAE40"/>
          </p15:clr>
        </p15:guide>
        <p15:guide id="3" pos="2139" userDrawn="1">
          <p15:clr>
            <a:srgbClr val="FBAE40"/>
          </p15:clr>
        </p15:guide>
        <p15:guide id="4" orient="horz" pos="2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apitolo / in evidenza bianc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395662" y="338141"/>
            <a:ext cx="5943601" cy="3930232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Capitolo / </a:t>
            </a:r>
            <a:br>
              <a:rPr lang="it-CH" noProof="0" dirty="0"/>
            </a:br>
            <a:r>
              <a:rPr lang="it-CH" noProof="0" dirty="0"/>
              <a:t>In evidenza</a:t>
            </a:r>
          </a:p>
        </p:txBody>
      </p: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133DDCBC-081E-FFFE-F65B-774AE4D45995}"/>
              </a:ext>
            </a:extLst>
          </p:cNvPr>
          <p:cNvCxnSpPr>
            <a:cxnSpLocks/>
          </p:cNvCxnSpPr>
          <p:nvPr userDrawn="1"/>
        </p:nvCxnSpPr>
        <p:spPr>
          <a:xfrm>
            <a:off x="0" y="432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BAA5470-D2E0-F0B6-1038-946442A5EB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4446000"/>
            <a:ext cx="396585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376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614" userDrawn="1">
          <p15:clr>
            <a:srgbClr val="FBAE40"/>
          </p15:clr>
        </p15:guide>
        <p15:guide id="3" pos="2139" userDrawn="1">
          <p15:clr>
            <a:srgbClr val="FBAE40"/>
          </p15:clr>
        </p15:guide>
        <p15:guide id="4" orient="horz" pos="2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itolo / in evidenza ner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circle with black letters and a black background&#10;&#10;Description automatically generated">
            <a:extLst>
              <a:ext uri="{FF2B5EF4-FFF2-40B4-BE49-F238E27FC236}">
                <a16:creationId xmlns:a16="http://schemas.microsoft.com/office/drawing/2014/main" id="{07A3D6F3-F567-1D05-334B-6C0C7A00D1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19" y="4428000"/>
            <a:ext cx="423193" cy="4231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395663" y="2036135"/>
            <a:ext cx="5943601" cy="2232237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Capitolo / </a:t>
            </a:r>
            <a:br>
              <a:rPr lang="it-CH" noProof="0" dirty="0"/>
            </a:br>
            <a:r>
              <a:rPr lang="it-CH" noProof="0" dirty="0"/>
              <a:t>In evidenza</a:t>
            </a:r>
          </a:p>
        </p:txBody>
      </p: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133DDCBC-081E-FFFE-F65B-774AE4D45995}"/>
              </a:ext>
            </a:extLst>
          </p:cNvPr>
          <p:cNvCxnSpPr>
            <a:cxnSpLocks/>
          </p:cNvCxnSpPr>
          <p:nvPr userDrawn="1"/>
        </p:nvCxnSpPr>
        <p:spPr>
          <a:xfrm>
            <a:off x="0" y="432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7">
            <a:extLst>
              <a:ext uri="{FF2B5EF4-FFF2-40B4-BE49-F238E27FC236}">
                <a16:creationId xmlns:a16="http://schemas.microsoft.com/office/drawing/2014/main" id="{23F46EE5-F16E-BC53-A94E-A8D848AE24F9}"/>
              </a:ext>
            </a:extLst>
          </p:cNvPr>
          <p:cNvCxnSpPr>
            <a:cxnSpLocks/>
          </p:cNvCxnSpPr>
          <p:nvPr userDrawn="1"/>
        </p:nvCxnSpPr>
        <p:spPr>
          <a:xfrm>
            <a:off x="0" y="4320000"/>
            <a:ext cx="11880000" cy="0"/>
          </a:xfrm>
          <a:prstGeom prst="line">
            <a:avLst/>
          </a:prstGeom>
          <a:ln w="381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2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614" userDrawn="1">
          <p15:clr>
            <a:srgbClr val="FBAE40"/>
          </p15:clr>
        </p15:guide>
        <p15:guide id="2" pos="2139" userDrawn="1">
          <p15:clr>
            <a:srgbClr val="FBAE40"/>
          </p15:clr>
        </p15:guide>
        <p15:guide id="3" orient="horz" pos="2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latore/tr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96D919B-7F6F-FDD5-4FAF-623DCD8E82D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395662" y="4446000"/>
            <a:ext cx="1439862" cy="1439862"/>
          </a:xfrm>
          <a:prstGeom prst="ellipse">
            <a:avLst/>
          </a:prstGeom>
        </p:spPr>
        <p:txBody>
          <a:bodyPr/>
          <a:lstStyle>
            <a:lvl1pPr marL="0" indent="0">
              <a:buFontTx/>
              <a:buNone/>
              <a:defRPr sz="1200"/>
            </a:lvl1pPr>
          </a:lstStyle>
          <a:p>
            <a:r>
              <a:rPr lang="it-CH" dirty="0"/>
              <a:t>Foto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395662" y="338141"/>
            <a:ext cx="5943601" cy="3930232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ts val="4600"/>
              </a:lnSpc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Titolo </a:t>
            </a:r>
            <a:br>
              <a:rPr lang="it-CH" noProof="0" dirty="0"/>
            </a:br>
            <a:r>
              <a:rPr lang="it-CH" noProof="0" dirty="0"/>
              <a:t>intervento</a:t>
            </a:r>
            <a:br>
              <a:rPr lang="it-CH" dirty="0"/>
            </a:br>
            <a:r>
              <a:rPr lang="it-CH" dirty="0"/>
              <a:t>relatrice/relatore</a:t>
            </a:r>
            <a:endParaRPr lang="it-CH" noProof="0" dirty="0"/>
          </a:p>
        </p:txBody>
      </p: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133DDCBC-081E-FFFE-F65B-774AE4D45995}"/>
              </a:ext>
            </a:extLst>
          </p:cNvPr>
          <p:cNvCxnSpPr>
            <a:cxnSpLocks/>
          </p:cNvCxnSpPr>
          <p:nvPr userDrawn="1"/>
        </p:nvCxnSpPr>
        <p:spPr>
          <a:xfrm>
            <a:off x="0" y="432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95D1B457-07E1-6B95-056C-6FC158A24F2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4446000"/>
            <a:ext cx="396585" cy="3960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1A051A5-9BC8-BC25-343F-E2EDCF57DBF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99839" y="4500000"/>
            <a:ext cx="4339424" cy="139145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/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600"/>
            </a:lvl4pPr>
            <a:lvl5pPr marL="1828800" indent="0">
              <a:buFontTx/>
              <a:buNone/>
              <a:defRPr sz="1600"/>
            </a:lvl5pPr>
          </a:lstStyle>
          <a:p>
            <a:pPr lvl="0"/>
            <a:r>
              <a:rPr lang="it-CH" dirty="0"/>
              <a:t>Nome Cognome</a:t>
            </a:r>
          </a:p>
          <a:p>
            <a:pPr lvl="0"/>
            <a:r>
              <a:rPr lang="it-CH" noProof="0" dirty="0"/>
              <a:t>Funzione</a:t>
            </a:r>
            <a:br>
              <a:rPr lang="it-CH" dirty="0"/>
            </a:br>
            <a:r>
              <a:rPr lang="it-CH" dirty="0"/>
              <a:t>Unità organizzativa / Ente</a:t>
            </a:r>
          </a:p>
        </p:txBody>
      </p:sp>
    </p:spTree>
    <p:extLst>
      <p:ext uri="{BB962C8B-B14F-4D97-AF65-F5344CB8AC3E}">
        <p14:creationId xmlns:p14="http://schemas.microsoft.com/office/powerpoint/2010/main" val="36772205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614">
          <p15:clr>
            <a:srgbClr val="FBAE40"/>
          </p15:clr>
        </p15:guide>
        <p15:guide id="3" pos="2139">
          <p15:clr>
            <a:srgbClr val="FBAE40"/>
          </p15:clr>
        </p15:guide>
        <p15:guide id="4" orient="horz" pos="2840">
          <p15:clr>
            <a:srgbClr val="FBAE40"/>
          </p15:clr>
        </p15:guide>
        <p15:guide id="5" pos="438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olo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5325" y="378000"/>
            <a:ext cx="11196636" cy="350662"/>
          </a:xfrm>
          <a:prstGeom prst="rect">
            <a:avLst/>
          </a:prstGeom>
        </p:spPr>
        <p:txBody>
          <a:bodyPr lIns="0" tIns="0" rIns="0" bIns="0" anchor="t"/>
          <a:lstStyle>
            <a:lvl1pPr>
              <a:lnSpc>
                <a:spcPts val="2700"/>
              </a:lnSpc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Titolo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95325" y="1089025"/>
            <a:ext cx="11196636" cy="493236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800"/>
              </a:lnSpc>
              <a:spcBef>
                <a:spcPts val="0"/>
              </a:spcBef>
              <a:spcAft>
                <a:spcPts val="1000"/>
              </a:spcAft>
              <a:buNone/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CH" noProof="0" dirty="0"/>
              <a:t>Testo</a:t>
            </a:r>
          </a:p>
        </p:txBody>
      </p:sp>
      <p:cxnSp>
        <p:nvCxnSpPr>
          <p:cNvPr id="9" name="Straight Connector 7">
            <a:extLst>
              <a:ext uri="{FF2B5EF4-FFF2-40B4-BE49-F238E27FC236}">
                <a16:creationId xmlns:a16="http://schemas.microsoft.com/office/drawing/2014/main" id="{A50C9E31-AD84-2882-D034-CFD6A6C6ED8D}"/>
              </a:ext>
            </a:extLst>
          </p:cNvPr>
          <p:cNvCxnSpPr>
            <a:cxnSpLocks/>
          </p:cNvCxnSpPr>
          <p:nvPr userDrawn="1"/>
        </p:nvCxnSpPr>
        <p:spPr>
          <a:xfrm>
            <a:off x="0" y="18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EE44CEE2-CE09-0CFE-DEF3-76AF91DC4BD9}"/>
              </a:ext>
            </a:extLst>
          </p:cNvPr>
          <p:cNvCxnSpPr>
            <a:cxnSpLocks/>
          </p:cNvCxnSpPr>
          <p:nvPr userDrawn="1"/>
        </p:nvCxnSpPr>
        <p:spPr>
          <a:xfrm>
            <a:off x="0" y="6200775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359A08F7-C3ED-9590-A83E-36B6409E290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6300000"/>
            <a:ext cx="396585" cy="396000"/>
          </a:xfrm>
          <a:prstGeom prst="rect">
            <a:avLst/>
          </a:prstGeom>
        </p:spPr>
      </p:pic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id="{3F0AE99C-3DCF-93FF-8172-A26C72CD7D8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581779" y="6368400"/>
            <a:ext cx="1310184" cy="229690"/>
          </a:xfrm>
        </p:spPr>
        <p:txBody>
          <a:bodyPr/>
          <a:lstStyle/>
          <a:p>
            <a:fld id="{92C499B1-F0E1-4752-AB11-06C5496302D7}" type="slidenum">
              <a:rPr lang="it-CH" noProof="0" smtClean="0"/>
              <a:pPr/>
              <a:t>‹#›</a:t>
            </a:fld>
            <a:endParaRPr lang="it-CH" noProof="0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AE285ED8-2C1E-A923-805C-95B9E28F22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26631" y="6368400"/>
            <a:ext cx="9255148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CH" noProof="0" dirty="0"/>
          </a:p>
        </p:txBody>
      </p:sp>
    </p:spTree>
    <p:extLst>
      <p:ext uri="{BB962C8B-B14F-4D97-AF65-F5344CB8AC3E}">
        <p14:creationId xmlns:p14="http://schemas.microsoft.com/office/powerpoint/2010/main" val="30648003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2" userDrawn="1">
          <p15:clr>
            <a:srgbClr val="FBAE40"/>
          </p15:clr>
        </p15:guide>
        <p15:guide id="2" pos="438" userDrawn="1">
          <p15:clr>
            <a:srgbClr val="FBAE40"/>
          </p15:clr>
        </p15:guide>
        <p15:guide id="3" orient="horz" pos="3906" userDrawn="1">
          <p15:clr>
            <a:srgbClr val="FBAE40"/>
          </p15:clr>
        </p15:guide>
        <p15:guide id="4" pos="7491" userDrawn="1">
          <p15:clr>
            <a:srgbClr val="FBAE40"/>
          </p15:clr>
        </p15:guide>
        <p15:guide id="5" orient="horz" pos="459" userDrawn="1">
          <p15:clr>
            <a:srgbClr val="FBAE40"/>
          </p15:clr>
        </p15:guide>
        <p15:guide id="6" orient="horz" pos="3793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eleme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6E4AB059-43AE-A9C1-571A-9DDFEBCDB48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581779" y="6368400"/>
            <a:ext cx="1310184" cy="229690"/>
          </a:xfrm>
        </p:spPr>
        <p:txBody>
          <a:bodyPr/>
          <a:lstStyle/>
          <a:p>
            <a:fld id="{92C499B1-F0E1-4752-AB11-06C5496302D7}" type="slidenum">
              <a:rPr lang="it-CH" noProof="0" smtClean="0"/>
              <a:pPr/>
              <a:t>‹#›</a:t>
            </a:fld>
            <a:endParaRPr lang="it-CH" noProof="0" dirty="0"/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9E2BEA7A-793C-F7D6-FBC6-D534A85D2A2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5325" y="377684"/>
            <a:ext cx="11183938" cy="3509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2700"/>
              </a:lnSpc>
              <a:spcBef>
                <a:spcPts val="0"/>
              </a:spcBef>
              <a:buFontTx/>
              <a:buNone/>
              <a:defRPr sz="2400" b="1"/>
            </a:lvl1pPr>
            <a:lvl2pPr marL="457200" indent="0">
              <a:buFontTx/>
              <a:buNone/>
              <a:defRPr sz="18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800" b="1"/>
            </a:lvl4pPr>
            <a:lvl5pPr marL="1828800" indent="0">
              <a:buFontTx/>
              <a:buNone/>
              <a:defRPr sz="1800" b="1"/>
            </a:lvl5pPr>
          </a:lstStyle>
          <a:p>
            <a:pPr lvl="0"/>
            <a:r>
              <a:rPr lang="it-CH" noProof="0" dirty="0"/>
              <a:t>Titolo</a:t>
            </a: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513705BF-D77F-D052-3FC9-00585048110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4" y="1089025"/>
            <a:ext cx="11196640" cy="35097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7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1600" b="1"/>
            </a:lvl2pPr>
            <a:lvl3pPr marL="914400" indent="0">
              <a:buFontTx/>
              <a:buNone/>
              <a:defRPr sz="16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</a:lstStyle>
          <a:p>
            <a:pPr lvl="0"/>
            <a:r>
              <a:rPr lang="it-CH" noProof="0" dirty="0"/>
              <a:t>Titolo 2° livello</a:t>
            </a:r>
          </a:p>
        </p:txBody>
      </p:sp>
      <p:sp>
        <p:nvSpPr>
          <p:cNvPr id="7" name="Content Placeholder 20">
            <a:extLst>
              <a:ext uri="{FF2B5EF4-FFF2-40B4-BE49-F238E27FC236}">
                <a16:creationId xmlns:a16="http://schemas.microsoft.com/office/drawing/2014/main" id="{6EBF5120-B82D-F0CD-214E-37529E1C29A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95325" y="1449388"/>
            <a:ext cx="11196638" cy="4571997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8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/>
              <a:defRPr sz="1600"/>
            </a:lvl1pPr>
            <a:lvl2pPr marL="357188" indent="-179388">
              <a:tabLst>
                <a:tab pos="177800" algn="l"/>
              </a:tabLst>
              <a:defRPr sz="1400"/>
            </a:lvl2pPr>
            <a:lvl3pPr marL="539750" indent="-182563">
              <a:tabLst>
                <a:tab pos="177800" algn="l"/>
              </a:tabLst>
              <a:defRPr sz="1400"/>
            </a:lvl3pPr>
            <a:lvl4pPr marL="717550" indent="-177800">
              <a:tabLst>
                <a:tab pos="177800" algn="l"/>
              </a:tabLst>
              <a:defRPr sz="1400"/>
            </a:lvl4pPr>
            <a:lvl5pPr marL="895350" indent="-177800">
              <a:tabLst>
                <a:tab pos="177800" algn="l"/>
              </a:tabLst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066C657-B459-6A8E-93CC-403C5F86F452}"/>
              </a:ext>
            </a:extLst>
          </p:cNvPr>
          <p:cNvCxnSpPr>
            <a:cxnSpLocks/>
          </p:cNvCxnSpPr>
          <p:nvPr userDrawn="1"/>
        </p:nvCxnSpPr>
        <p:spPr>
          <a:xfrm>
            <a:off x="0" y="18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7">
            <a:extLst>
              <a:ext uri="{FF2B5EF4-FFF2-40B4-BE49-F238E27FC236}">
                <a16:creationId xmlns:a16="http://schemas.microsoft.com/office/drawing/2014/main" id="{21C2639A-6BE8-DFD8-B24F-FF8AB4ACF2E2}"/>
              </a:ext>
            </a:extLst>
          </p:cNvPr>
          <p:cNvCxnSpPr>
            <a:cxnSpLocks/>
          </p:cNvCxnSpPr>
          <p:nvPr userDrawn="1"/>
        </p:nvCxnSpPr>
        <p:spPr>
          <a:xfrm>
            <a:off x="0" y="6200775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1259A248-065A-872E-BED6-D0BB347C27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6300000"/>
            <a:ext cx="396585" cy="396000"/>
          </a:xfrm>
          <a:prstGeom prst="rect">
            <a:avLst/>
          </a:prstGeom>
        </p:spPr>
      </p:pic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A9AB8500-2D3E-A2C5-34C7-F552D297F0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26631" y="6368400"/>
            <a:ext cx="9255148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CH" noProof="0" dirty="0"/>
          </a:p>
        </p:txBody>
      </p:sp>
    </p:spTree>
    <p:extLst>
      <p:ext uri="{BB962C8B-B14F-4D97-AF65-F5344CB8AC3E}">
        <p14:creationId xmlns:p14="http://schemas.microsoft.com/office/powerpoint/2010/main" val="41598424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2" userDrawn="1">
          <p15:clr>
            <a:srgbClr val="FBAE40"/>
          </p15:clr>
        </p15:guide>
        <p15:guide id="2" pos="438" userDrawn="1">
          <p15:clr>
            <a:srgbClr val="FBAE40"/>
          </p15:clr>
        </p15:guide>
        <p15:guide id="3" orient="horz" pos="3906" userDrawn="1">
          <p15:clr>
            <a:srgbClr val="FBAE40"/>
          </p15:clr>
        </p15:guide>
        <p15:guide id="4" pos="7491" userDrawn="1">
          <p15:clr>
            <a:srgbClr val="FBAE40"/>
          </p15:clr>
        </p15:guide>
        <p15:guide id="7" pos="3840" userDrawn="1">
          <p15:clr>
            <a:srgbClr val="FBAE40"/>
          </p15:clr>
        </p15:guide>
        <p15:guide id="8" pos="4067" userDrawn="1">
          <p15:clr>
            <a:srgbClr val="FBAE40"/>
          </p15:clr>
        </p15:guide>
        <p15:guide id="9" orient="horz" pos="686" userDrawn="1">
          <p15:clr>
            <a:srgbClr val="FBAE40"/>
          </p15:clr>
        </p15:guide>
        <p15:guide id="10" orient="horz" pos="459" userDrawn="1">
          <p15:clr>
            <a:srgbClr val="FBAE40"/>
          </p15:clr>
        </p15:guide>
        <p15:guide id="11" orient="horz" pos="913" userDrawn="1">
          <p15:clr>
            <a:srgbClr val="FBAE40"/>
          </p15:clr>
        </p15:guide>
        <p15:guide id="12" orient="horz" pos="3793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elemen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7">
            <a:extLst>
              <a:ext uri="{FF2B5EF4-FFF2-40B4-BE49-F238E27FC236}">
                <a16:creationId xmlns:a16="http://schemas.microsoft.com/office/drawing/2014/main" id="{9A6A41E5-1862-E29B-3791-6D2FE51FCDE8}"/>
              </a:ext>
            </a:extLst>
          </p:cNvPr>
          <p:cNvCxnSpPr>
            <a:cxnSpLocks/>
          </p:cNvCxnSpPr>
          <p:nvPr userDrawn="1"/>
        </p:nvCxnSpPr>
        <p:spPr>
          <a:xfrm>
            <a:off x="0" y="18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6B70024-EECD-4070-C7A1-931BB8F19A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26631" y="6368400"/>
            <a:ext cx="9255148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CH" noProof="0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7553A3C-82F9-4793-41B0-88DB3A5BB5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81779" y="6368400"/>
            <a:ext cx="1310184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2C499B1-F0E1-4752-AB11-06C5496302D7}" type="slidenum">
              <a:rPr lang="it-CH" noProof="0" smtClean="0"/>
              <a:pPr/>
              <a:t>‹#›</a:t>
            </a:fld>
            <a:endParaRPr lang="it-CH" noProof="0" dirty="0"/>
          </a:p>
        </p:txBody>
      </p:sp>
      <p:cxnSp>
        <p:nvCxnSpPr>
          <p:cNvPr id="6" name="Straight Connector 7">
            <a:extLst>
              <a:ext uri="{FF2B5EF4-FFF2-40B4-BE49-F238E27FC236}">
                <a16:creationId xmlns:a16="http://schemas.microsoft.com/office/drawing/2014/main" id="{60BA3FD8-5877-6E40-7E22-1C89C15B73BB}"/>
              </a:ext>
            </a:extLst>
          </p:cNvPr>
          <p:cNvCxnSpPr>
            <a:cxnSpLocks/>
          </p:cNvCxnSpPr>
          <p:nvPr userDrawn="1"/>
        </p:nvCxnSpPr>
        <p:spPr>
          <a:xfrm>
            <a:off x="0" y="6200775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AC7FE9B6-F307-C22F-20A7-8DC0D563974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6300000"/>
            <a:ext cx="396585" cy="396000"/>
          </a:xfrm>
          <a:prstGeom prst="rect">
            <a:avLst/>
          </a:prstGeom>
        </p:spPr>
      </p:pic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7380EE77-62E6-8E26-27DE-962C31BB242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5325" y="377686"/>
            <a:ext cx="11183938" cy="35097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700"/>
              </a:lnSpc>
              <a:spcBef>
                <a:spcPts val="0"/>
              </a:spcBef>
              <a:buFontTx/>
              <a:buNone/>
              <a:defRPr sz="2400" b="1"/>
            </a:lvl1pPr>
            <a:lvl2pPr marL="457200" indent="0">
              <a:buFontTx/>
              <a:buNone/>
              <a:defRPr sz="18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800" b="1"/>
            </a:lvl4pPr>
            <a:lvl5pPr marL="1828800" indent="0">
              <a:buFontTx/>
              <a:buNone/>
              <a:defRPr sz="1800" b="1"/>
            </a:lvl5pPr>
          </a:lstStyle>
          <a:p>
            <a:pPr lvl="0"/>
            <a:r>
              <a:rPr lang="it-CH" noProof="0" dirty="0"/>
              <a:t>Titolo</a:t>
            </a:r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3E329356-7029-33D7-0508-0DBB57EFD7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4" y="1089025"/>
            <a:ext cx="5400675" cy="35097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7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1600" b="1"/>
            </a:lvl2pPr>
            <a:lvl3pPr marL="914400" indent="0">
              <a:buFontTx/>
              <a:buNone/>
              <a:defRPr sz="16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</a:lstStyle>
          <a:p>
            <a:pPr lvl="0"/>
            <a:r>
              <a:rPr lang="it-CH" noProof="0" dirty="0"/>
              <a:t>Titolo 2° livello</a:t>
            </a:r>
          </a:p>
        </p:txBody>
      </p:sp>
      <p:sp>
        <p:nvSpPr>
          <p:cNvPr id="12" name="Content Placeholder 20">
            <a:extLst>
              <a:ext uri="{FF2B5EF4-FFF2-40B4-BE49-F238E27FC236}">
                <a16:creationId xmlns:a16="http://schemas.microsoft.com/office/drawing/2014/main" id="{DD2DE0F3-AE40-6B62-2F3A-95E45561E80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95325" y="1449388"/>
            <a:ext cx="5400674" cy="4572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8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/>
              <a:defRPr sz="1600"/>
            </a:lvl1pPr>
            <a:lvl2pPr marL="357188" indent="-179388">
              <a:tabLst>
                <a:tab pos="177800" algn="l"/>
              </a:tabLst>
              <a:defRPr sz="1400"/>
            </a:lvl2pPr>
            <a:lvl3pPr marL="539750" indent="-182563">
              <a:tabLst>
                <a:tab pos="177800" algn="l"/>
              </a:tabLst>
              <a:defRPr sz="1400"/>
            </a:lvl3pPr>
            <a:lvl4pPr marL="717550" indent="-177800">
              <a:tabLst>
                <a:tab pos="177800" algn="l"/>
              </a:tabLst>
              <a:defRPr sz="1400"/>
            </a:lvl4pPr>
            <a:lvl5pPr marL="895350" indent="-177800">
              <a:tabLst>
                <a:tab pos="177800" algn="l"/>
              </a:tabLst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13" name="Content Placeholder 22">
            <a:extLst>
              <a:ext uri="{FF2B5EF4-FFF2-40B4-BE49-F238E27FC236}">
                <a16:creationId xmlns:a16="http://schemas.microsoft.com/office/drawing/2014/main" id="{FC7FFE1F-9F12-AFBC-ADDD-18C1820D3CB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456363" y="1449388"/>
            <a:ext cx="5435600" cy="4571999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8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/>
            </a:lvl1pPr>
            <a:lvl2pPr marL="357188" indent="-179388">
              <a:defRPr sz="1400"/>
            </a:lvl2pPr>
            <a:lvl3pPr marL="539750" indent="-182563">
              <a:defRPr sz="1400"/>
            </a:lvl3pPr>
            <a:lvl4pPr marL="717550" indent="-177800">
              <a:defRPr sz="1400"/>
            </a:lvl4pPr>
            <a:lvl5pPr marL="895350" indent="-177800"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14" name="Text Placeholder 24">
            <a:extLst>
              <a:ext uri="{FF2B5EF4-FFF2-40B4-BE49-F238E27FC236}">
                <a16:creationId xmlns:a16="http://schemas.microsoft.com/office/drawing/2014/main" id="{F0819FAA-B42F-9495-AF8B-4EEC24EAC96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56363" y="1089025"/>
            <a:ext cx="5435600" cy="35097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7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1400"/>
            </a:lvl2pPr>
            <a:lvl3pPr marL="914400" indent="0">
              <a:buFontTx/>
              <a:buNone/>
              <a:defRPr sz="1400"/>
            </a:lvl3pPr>
            <a:lvl4pPr marL="1371600" indent="0">
              <a:buFontTx/>
              <a:buNone/>
              <a:defRPr sz="1400"/>
            </a:lvl4pPr>
            <a:lvl5pPr marL="1828800" indent="0">
              <a:buFontTx/>
              <a:buNone/>
              <a:defRPr sz="1400"/>
            </a:lvl5pPr>
          </a:lstStyle>
          <a:p>
            <a:pPr lvl="0"/>
            <a:r>
              <a:rPr lang="it-CH" noProof="0" dirty="0"/>
              <a:t>Titolo 2° livello</a:t>
            </a:r>
          </a:p>
        </p:txBody>
      </p:sp>
    </p:spTree>
    <p:extLst>
      <p:ext uri="{BB962C8B-B14F-4D97-AF65-F5344CB8AC3E}">
        <p14:creationId xmlns:p14="http://schemas.microsoft.com/office/powerpoint/2010/main" val="11209068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2" userDrawn="1">
          <p15:clr>
            <a:srgbClr val="FBAE40"/>
          </p15:clr>
        </p15:guide>
        <p15:guide id="2" pos="438" userDrawn="1">
          <p15:clr>
            <a:srgbClr val="FBAE40"/>
          </p15:clr>
        </p15:guide>
        <p15:guide id="3" orient="horz" pos="3906" userDrawn="1">
          <p15:clr>
            <a:srgbClr val="FBAE40"/>
          </p15:clr>
        </p15:guide>
        <p15:guide id="4" pos="7491" userDrawn="1">
          <p15:clr>
            <a:srgbClr val="FBAE40"/>
          </p15:clr>
        </p15:guide>
        <p15:guide id="7" pos="3840" userDrawn="1">
          <p15:clr>
            <a:srgbClr val="FBAE40"/>
          </p15:clr>
        </p15:guide>
        <p15:guide id="8" pos="4067" userDrawn="1">
          <p15:clr>
            <a:srgbClr val="FBAE40"/>
          </p15:clr>
        </p15:guide>
        <p15:guide id="9" orient="horz" pos="686" userDrawn="1">
          <p15:clr>
            <a:srgbClr val="FBAE40"/>
          </p15:clr>
        </p15:guide>
        <p15:guide id="10" orient="horz" pos="3793" userDrawn="1">
          <p15:clr>
            <a:srgbClr val="FBAE40"/>
          </p15:clr>
        </p15:guide>
        <p15:guide id="11" orient="horz" pos="459" userDrawn="1">
          <p15:clr>
            <a:srgbClr val="FBAE40"/>
          </p15:clr>
        </p15:guide>
        <p15:guide id="12" orient="horz" pos="913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elemen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7">
            <a:extLst>
              <a:ext uri="{FF2B5EF4-FFF2-40B4-BE49-F238E27FC236}">
                <a16:creationId xmlns:a16="http://schemas.microsoft.com/office/drawing/2014/main" id="{3090D518-15FB-3B73-2ACC-A9DB5637D24F}"/>
              </a:ext>
            </a:extLst>
          </p:cNvPr>
          <p:cNvCxnSpPr>
            <a:cxnSpLocks/>
          </p:cNvCxnSpPr>
          <p:nvPr userDrawn="1"/>
        </p:nvCxnSpPr>
        <p:spPr>
          <a:xfrm>
            <a:off x="0" y="18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A3E9958-A8EC-6593-58C9-8AA15EE4C0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26631" y="6368400"/>
            <a:ext cx="9255148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CH" noProof="0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FF2B0AC-519A-4AE1-2DAC-9A2143BF12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81779" y="6368400"/>
            <a:ext cx="1310184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2C499B1-F0E1-4752-AB11-06C5496302D7}" type="slidenum">
              <a:rPr lang="it-CH" noProof="0" smtClean="0"/>
              <a:pPr/>
              <a:t>‹#›</a:t>
            </a:fld>
            <a:endParaRPr lang="it-CH" noProof="0" dirty="0"/>
          </a:p>
        </p:txBody>
      </p:sp>
      <p:cxnSp>
        <p:nvCxnSpPr>
          <p:cNvPr id="15" name="Straight Connector 7">
            <a:extLst>
              <a:ext uri="{FF2B5EF4-FFF2-40B4-BE49-F238E27FC236}">
                <a16:creationId xmlns:a16="http://schemas.microsoft.com/office/drawing/2014/main" id="{1C040E39-7267-F8FD-25C4-B929AE54E489}"/>
              </a:ext>
            </a:extLst>
          </p:cNvPr>
          <p:cNvCxnSpPr>
            <a:cxnSpLocks/>
          </p:cNvCxnSpPr>
          <p:nvPr userDrawn="1"/>
        </p:nvCxnSpPr>
        <p:spPr>
          <a:xfrm>
            <a:off x="0" y="6200775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7F084E48-0C93-BC2F-38B8-D5CBF5F23A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6300000"/>
            <a:ext cx="396585" cy="396000"/>
          </a:xfrm>
          <a:prstGeom prst="rect">
            <a:avLst/>
          </a:prstGeom>
        </p:spPr>
      </p:pic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4E9FF4E-43CF-03F9-CD57-C08A83DC3D6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5325" y="377684"/>
            <a:ext cx="11196638" cy="35097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700"/>
              </a:lnSpc>
              <a:spcBef>
                <a:spcPts val="0"/>
              </a:spcBef>
              <a:buFontTx/>
              <a:buNone/>
              <a:defRPr sz="2400" b="1"/>
            </a:lvl1pPr>
            <a:lvl2pPr marL="457200" indent="0">
              <a:buFontTx/>
              <a:buNone/>
              <a:defRPr sz="18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800" b="1"/>
            </a:lvl4pPr>
            <a:lvl5pPr marL="1828800" indent="0">
              <a:buFontTx/>
              <a:buNone/>
              <a:defRPr sz="1800" b="1"/>
            </a:lvl5pPr>
          </a:lstStyle>
          <a:p>
            <a:pPr lvl="0"/>
            <a:r>
              <a:rPr lang="it-CH" noProof="0" dirty="0"/>
              <a:t>Titolo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3B4DC8C0-BCA7-2199-00A4-69F6A46508B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4" y="1089025"/>
            <a:ext cx="3492501" cy="35097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7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1600" b="1"/>
            </a:lvl2pPr>
            <a:lvl3pPr marL="914400" indent="0">
              <a:buFontTx/>
              <a:buNone/>
              <a:defRPr sz="16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</a:lstStyle>
          <a:p>
            <a:pPr lvl="0"/>
            <a:r>
              <a:rPr lang="it-CH" noProof="0" dirty="0"/>
              <a:t>Titolo 2° livello</a:t>
            </a:r>
          </a:p>
        </p:txBody>
      </p:sp>
      <p:sp>
        <p:nvSpPr>
          <p:cNvPr id="19" name="Content Placeholder 20">
            <a:extLst>
              <a:ext uri="{FF2B5EF4-FFF2-40B4-BE49-F238E27FC236}">
                <a16:creationId xmlns:a16="http://schemas.microsoft.com/office/drawing/2014/main" id="{CF95AB33-4EF4-57BF-9137-2287EF04C26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95325" y="1449388"/>
            <a:ext cx="3492000" cy="4571997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/>
              <a:defRPr sz="1600"/>
            </a:lvl1pPr>
            <a:lvl2pPr marL="357188" indent="-179388">
              <a:tabLst>
                <a:tab pos="177800" algn="l"/>
              </a:tabLst>
              <a:defRPr sz="1400"/>
            </a:lvl2pPr>
            <a:lvl3pPr marL="539750" indent="-182563">
              <a:tabLst>
                <a:tab pos="177800" algn="l"/>
              </a:tabLst>
              <a:defRPr sz="1400"/>
            </a:lvl3pPr>
            <a:lvl4pPr marL="717550" indent="-177800">
              <a:tabLst>
                <a:tab pos="177800" algn="l"/>
              </a:tabLst>
              <a:defRPr sz="1400"/>
            </a:lvl4pPr>
            <a:lvl5pPr marL="895350" indent="-177800">
              <a:tabLst>
                <a:tab pos="177800" algn="l"/>
              </a:tabLst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20" name="Content Placeholder 22">
            <a:extLst>
              <a:ext uri="{FF2B5EF4-FFF2-40B4-BE49-F238E27FC236}">
                <a16:creationId xmlns:a16="http://schemas.microsoft.com/office/drawing/2014/main" id="{4119031F-7099-B0C3-923A-B843FC651D1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548688" y="1449388"/>
            <a:ext cx="3492000" cy="4572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/>
            </a:lvl1pPr>
            <a:lvl2pPr marL="357188" indent="-179388">
              <a:defRPr sz="1400"/>
            </a:lvl2pPr>
            <a:lvl3pPr marL="539750" indent="-182563">
              <a:defRPr sz="1400"/>
            </a:lvl3pPr>
            <a:lvl4pPr marL="717550" indent="-177800">
              <a:defRPr sz="1400"/>
            </a:lvl4pPr>
            <a:lvl5pPr marL="895350" indent="-177800"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21" name="Text Placeholder 24">
            <a:extLst>
              <a:ext uri="{FF2B5EF4-FFF2-40B4-BE49-F238E27FC236}">
                <a16:creationId xmlns:a16="http://schemas.microsoft.com/office/drawing/2014/main" id="{3DA5CD90-754B-4199-3718-2FEE730F659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48688" y="1089025"/>
            <a:ext cx="3492500" cy="35097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7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1400"/>
            </a:lvl2pPr>
            <a:lvl3pPr marL="914400" indent="0">
              <a:buFontTx/>
              <a:buNone/>
              <a:defRPr sz="1400"/>
            </a:lvl3pPr>
            <a:lvl4pPr marL="1371600" indent="0">
              <a:buFontTx/>
              <a:buNone/>
              <a:defRPr sz="1400"/>
            </a:lvl4pPr>
            <a:lvl5pPr marL="1828800" indent="0">
              <a:buFontTx/>
              <a:buNone/>
              <a:defRPr sz="1400"/>
            </a:lvl5pPr>
          </a:lstStyle>
          <a:p>
            <a:pPr lvl="0"/>
            <a:r>
              <a:rPr lang="it-CH" noProof="0" dirty="0"/>
              <a:t>Titolo 2° livello</a:t>
            </a:r>
          </a:p>
        </p:txBody>
      </p:sp>
      <p:sp>
        <p:nvSpPr>
          <p:cNvPr id="22" name="Content Placeholder 22">
            <a:extLst>
              <a:ext uri="{FF2B5EF4-FFF2-40B4-BE49-F238E27FC236}">
                <a16:creationId xmlns:a16="http://schemas.microsoft.com/office/drawing/2014/main" id="{69E14D4F-7797-4DAD-CB68-613B5E3D4A57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8401051" y="1449388"/>
            <a:ext cx="3492000" cy="4571996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/>
            </a:lvl1pPr>
            <a:lvl2pPr marL="357188" indent="-179388">
              <a:defRPr sz="1400"/>
            </a:lvl2pPr>
            <a:lvl3pPr marL="539750" indent="-182563">
              <a:defRPr sz="1400"/>
            </a:lvl3pPr>
            <a:lvl4pPr marL="717550" indent="-177800">
              <a:defRPr sz="1400"/>
            </a:lvl4pPr>
            <a:lvl5pPr marL="895350" indent="-177800"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23" name="Text Placeholder 24">
            <a:extLst>
              <a:ext uri="{FF2B5EF4-FFF2-40B4-BE49-F238E27FC236}">
                <a16:creationId xmlns:a16="http://schemas.microsoft.com/office/drawing/2014/main" id="{72DA2D9E-1EEB-F3BB-2545-3329B84E7EF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401052" y="1089025"/>
            <a:ext cx="3490912" cy="35097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7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1400"/>
            </a:lvl2pPr>
            <a:lvl3pPr marL="914400" indent="0">
              <a:buFontTx/>
              <a:buNone/>
              <a:defRPr sz="1400"/>
            </a:lvl3pPr>
            <a:lvl4pPr marL="1371600" indent="0">
              <a:buFontTx/>
              <a:buNone/>
              <a:defRPr sz="1400"/>
            </a:lvl4pPr>
            <a:lvl5pPr marL="1828800" indent="0">
              <a:buFontTx/>
              <a:buNone/>
              <a:defRPr sz="1400"/>
            </a:lvl5pPr>
          </a:lstStyle>
          <a:p>
            <a:pPr lvl="0"/>
            <a:r>
              <a:rPr lang="it-CH" noProof="0" dirty="0"/>
              <a:t>Titolo 2° livello</a:t>
            </a:r>
          </a:p>
        </p:txBody>
      </p:sp>
    </p:spTree>
    <p:extLst>
      <p:ext uri="{BB962C8B-B14F-4D97-AF65-F5344CB8AC3E}">
        <p14:creationId xmlns:p14="http://schemas.microsoft.com/office/powerpoint/2010/main" val="30114230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2" userDrawn="1">
          <p15:clr>
            <a:srgbClr val="FBAE40"/>
          </p15:clr>
        </p15:guide>
        <p15:guide id="2" pos="438" userDrawn="1">
          <p15:clr>
            <a:srgbClr val="FBAE40"/>
          </p15:clr>
        </p15:guide>
        <p15:guide id="3" orient="horz" pos="3906" userDrawn="1">
          <p15:clr>
            <a:srgbClr val="FBAE40"/>
          </p15:clr>
        </p15:guide>
        <p15:guide id="4" pos="7491" userDrawn="1">
          <p15:clr>
            <a:srgbClr val="FBAE40"/>
          </p15:clr>
        </p15:guide>
        <p15:guide id="5" orient="horz" pos="459" userDrawn="1">
          <p15:clr>
            <a:srgbClr val="FBAE40"/>
          </p15:clr>
        </p15:guide>
        <p15:guide id="7" pos="2638" userDrawn="1">
          <p15:clr>
            <a:srgbClr val="FBAE40"/>
          </p15:clr>
        </p15:guide>
        <p15:guide id="8" pos="2865" userDrawn="1">
          <p15:clr>
            <a:srgbClr val="FBAE40"/>
          </p15:clr>
        </p15:guide>
        <p15:guide id="9" orient="horz" pos="686" userDrawn="1">
          <p15:clr>
            <a:srgbClr val="FBAE40"/>
          </p15:clr>
        </p15:guide>
        <p15:guide id="10" pos="5065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orient="horz" pos="3793" userDrawn="1">
          <p15:clr>
            <a:srgbClr val="FBAE40"/>
          </p15:clr>
        </p15:guide>
        <p15:guide id="13" orient="horz" pos="913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elemen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7">
            <a:extLst>
              <a:ext uri="{FF2B5EF4-FFF2-40B4-BE49-F238E27FC236}">
                <a16:creationId xmlns:a16="http://schemas.microsoft.com/office/drawing/2014/main" id="{A963E080-8A22-68BA-A860-94646BC6EF88}"/>
              </a:ext>
            </a:extLst>
          </p:cNvPr>
          <p:cNvCxnSpPr>
            <a:cxnSpLocks/>
          </p:cNvCxnSpPr>
          <p:nvPr userDrawn="1"/>
        </p:nvCxnSpPr>
        <p:spPr>
          <a:xfrm>
            <a:off x="0" y="18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32A8F0C-FC66-A30B-2243-9DEA3F6A17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30377" y="6368400"/>
            <a:ext cx="9251401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CH" noProof="0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2CF990C-00F3-F49B-1389-A17EC38E09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81779" y="6368400"/>
            <a:ext cx="1310184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2C499B1-F0E1-4752-AB11-06C5496302D7}" type="slidenum">
              <a:rPr lang="it-CH" noProof="0" smtClean="0"/>
              <a:pPr/>
              <a:t>‹#›</a:t>
            </a:fld>
            <a:endParaRPr lang="it-CH" noProof="0" dirty="0"/>
          </a:p>
        </p:txBody>
      </p:sp>
      <p:cxnSp>
        <p:nvCxnSpPr>
          <p:cNvPr id="6" name="Straight Connector 7">
            <a:extLst>
              <a:ext uri="{FF2B5EF4-FFF2-40B4-BE49-F238E27FC236}">
                <a16:creationId xmlns:a16="http://schemas.microsoft.com/office/drawing/2014/main" id="{64579D49-CF27-2577-864A-24531FD51681}"/>
              </a:ext>
            </a:extLst>
          </p:cNvPr>
          <p:cNvCxnSpPr>
            <a:cxnSpLocks/>
          </p:cNvCxnSpPr>
          <p:nvPr userDrawn="1"/>
        </p:nvCxnSpPr>
        <p:spPr>
          <a:xfrm>
            <a:off x="0" y="6200775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3465DE1-6BF8-7450-8D05-56762C0AA27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6300000"/>
            <a:ext cx="396585" cy="396000"/>
          </a:xfrm>
          <a:prstGeom prst="rect">
            <a:avLst/>
          </a:prstGeom>
        </p:spPr>
      </p:pic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396DA966-D014-47F6-46AF-6FE26F91ED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5325" y="378000"/>
            <a:ext cx="11183938" cy="35066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700"/>
              </a:lnSpc>
              <a:spcBef>
                <a:spcPts val="0"/>
              </a:spcBef>
              <a:buFontTx/>
              <a:buNone/>
              <a:defRPr sz="2400" b="1"/>
            </a:lvl1pPr>
            <a:lvl2pPr marL="457200" indent="0">
              <a:buFontTx/>
              <a:buNone/>
              <a:defRPr sz="18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800" b="1"/>
            </a:lvl4pPr>
            <a:lvl5pPr marL="1828800" indent="0">
              <a:buFontTx/>
              <a:buNone/>
              <a:defRPr sz="1800" b="1"/>
            </a:lvl5pPr>
          </a:lstStyle>
          <a:p>
            <a:pPr lvl="0"/>
            <a:r>
              <a:rPr lang="it-CH" noProof="0" dirty="0"/>
              <a:t>Titolo</a:t>
            </a:r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BDA86CD7-0636-756F-FA56-05C49DF2F0F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4" y="1089000"/>
            <a:ext cx="1296000" cy="2304000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1500"/>
              </a:lnSpc>
              <a:spcBef>
                <a:spcPts val="0"/>
              </a:spcBef>
              <a:buFontTx/>
              <a:buNone/>
              <a:defRPr sz="1200" b="0"/>
            </a:lvl1pPr>
            <a:lvl2pPr marL="457200" indent="0">
              <a:buFontTx/>
              <a:buNone/>
              <a:defRPr sz="1600" b="1"/>
            </a:lvl2pPr>
            <a:lvl3pPr marL="914400" indent="0">
              <a:buFontTx/>
              <a:buNone/>
              <a:defRPr sz="16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</a:lstStyle>
          <a:p>
            <a:pPr lvl="0"/>
            <a:r>
              <a:rPr lang="it-CH" noProof="0" dirty="0"/>
              <a:t>Didascalia</a:t>
            </a:r>
          </a:p>
        </p:txBody>
      </p:sp>
      <p:sp>
        <p:nvSpPr>
          <p:cNvPr id="12" name="Content Placeholder 20">
            <a:extLst>
              <a:ext uri="{FF2B5EF4-FFF2-40B4-BE49-F238E27FC236}">
                <a16:creationId xmlns:a16="http://schemas.microsoft.com/office/drawing/2014/main" id="{9BDE78F2-03EB-7AC4-B0CC-5DFF21C9FA3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136000" y="1088999"/>
            <a:ext cx="3960000" cy="2304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/>
              <a:defRPr sz="1600"/>
            </a:lvl1pPr>
            <a:lvl2pPr marL="357188" indent="-179388">
              <a:tabLst>
                <a:tab pos="177800" algn="l"/>
              </a:tabLst>
              <a:defRPr sz="1400"/>
            </a:lvl2pPr>
            <a:lvl3pPr marL="539750" indent="-182563">
              <a:tabLst>
                <a:tab pos="177800" algn="l"/>
              </a:tabLst>
              <a:defRPr sz="1400"/>
            </a:lvl3pPr>
            <a:lvl4pPr marL="717550" indent="-177800">
              <a:tabLst>
                <a:tab pos="177800" algn="l"/>
              </a:tabLst>
              <a:defRPr sz="1400"/>
            </a:lvl4pPr>
            <a:lvl5pPr marL="895350" indent="-177800">
              <a:tabLst>
                <a:tab pos="177800" algn="l"/>
              </a:tabLst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13" name="Content Placeholder 22">
            <a:extLst>
              <a:ext uri="{FF2B5EF4-FFF2-40B4-BE49-F238E27FC236}">
                <a16:creationId xmlns:a16="http://schemas.microsoft.com/office/drawing/2014/main" id="{1DE87E94-0B30-9CE3-09FC-297F66068D06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931961" y="1088999"/>
            <a:ext cx="3960000" cy="2304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/>
            </a:lvl1pPr>
            <a:lvl2pPr marL="357188" indent="-179388">
              <a:defRPr sz="1400"/>
            </a:lvl2pPr>
            <a:lvl3pPr marL="539750" indent="-182563">
              <a:defRPr sz="1400"/>
            </a:lvl3pPr>
            <a:lvl4pPr marL="717550" indent="-177800">
              <a:defRPr sz="1400"/>
            </a:lvl4pPr>
            <a:lvl5pPr marL="895350" indent="-177800"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14" name="Text Placeholder 24">
            <a:extLst>
              <a:ext uri="{FF2B5EF4-FFF2-40B4-BE49-F238E27FC236}">
                <a16:creationId xmlns:a16="http://schemas.microsoft.com/office/drawing/2014/main" id="{BF29FA04-C3EA-264E-6E2E-8F97A9DA86C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56363" y="1089001"/>
            <a:ext cx="1332000" cy="2304000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1500"/>
              </a:lnSpc>
              <a:spcBef>
                <a:spcPts val="0"/>
              </a:spcBef>
              <a:buFontTx/>
              <a:buNone/>
              <a:defRPr sz="1200" b="0"/>
            </a:lvl1pPr>
            <a:lvl2pPr marL="457200" indent="0">
              <a:buFontTx/>
              <a:buNone/>
              <a:defRPr sz="1400"/>
            </a:lvl2pPr>
            <a:lvl3pPr marL="914400" indent="0">
              <a:buFontTx/>
              <a:buNone/>
              <a:defRPr sz="1400"/>
            </a:lvl3pPr>
            <a:lvl4pPr marL="1371600" indent="0">
              <a:buFontTx/>
              <a:buNone/>
              <a:defRPr sz="1400"/>
            </a:lvl4pPr>
            <a:lvl5pPr marL="1828800" indent="0">
              <a:buFontTx/>
              <a:buNone/>
              <a:defRPr sz="1400"/>
            </a:lvl5pPr>
          </a:lstStyle>
          <a:p>
            <a:pPr lvl="0"/>
            <a:r>
              <a:rPr lang="it-CH" noProof="0" dirty="0"/>
              <a:t>Didascalia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839EF488-1525-FD73-CC78-A449D776662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5325" y="3716852"/>
            <a:ext cx="1296000" cy="2304000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1500"/>
              </a:lnSpc>
              <a:spcBef>
                <a:spcPts val="0"/>
              </a:spcBef>
              <a:buFontTx/>
              <a:buNone/>
              <a:defRPr sz="1200" b="0"/>
            </a:lvl1pPr>
            <a:lvl2pPr marL="457200" indent="0">
              <a:buFontTx/>
              <a:buNone/>
              <a:defRPr sz="1600" b="1"/>
            </a:lvl2pPr>
            <a:lvl3pPr marL="914400" indent="0">
              <a:buFontTx/>
              <a:buNone/>
              <a:defRPr sz="16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</a:lstStyle>
          <a:p>
            <a:pPr lvl="0"/>
            <a:r>
              <a:rPr lang="it-CH" noProof="0" dirty="0"/>
              <a:t>Didascalia</a:t>
            </a:r>
          </a:p>
        </p:txBody>
      </p:sp>
      <p:sp>
        <p:nvSpPr>
          <p:cNvPr id="20" name="Content Placeholder 20">
            <a:extLst>
              <a:ext uri="{FF2B5EF4-FFF2-40B4-BE49-F238E27FC236}">
                <a16:creationId xmlns:a16="http://schemas.microsoft.com/office/drawing/2014/main" id="{3E540D93-F8DA-33C1-73A5-FE12B13A4698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2136000" y="3716852"/>
            <a:ext cx="3960000" cy="2304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/>
              <a:defRPr sz="1600"/>
            </a:lvl1pPr>
            <a:lvl2pPr marL="357188" indent="-179388">
              <a:tabLst>
                <a:tab pos="177800" algn="l"/>
              </a:tabLst>
              <a:defRPr sz="1400"/>
            </a:lvl2pPr>
            <a:lvl3pPr marL="539750" indent="-182563">
              <a:tabLst>
                <a:tab pos="177800" algn="l"/>
              </a:tabLst>
              <a:defRPr sz="1400"/>
            </a:lvl3pPr>
            <a:lvl4pPr marL="717550" indent="-177800">
              <a:tabLst>
                <a:tab pos="177800" algn="l"/>
              </a:tabLst>
              <a:defRPr sz="1400"/>
            </a:lvl4pPr>
            <a:lvl5pPr marL="895350" indent="-177800">
              <a:tabLst>
                <a:tab pos="177800" algn="l"/>
              </a:tabLst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22" name="Content Placeholder 22">
            <a:extLst>
              <a:ext uri="{FF2B5EF4-FFF2-40B4-BE49-F238E27FC236}">
                <a16:creationId xmlns:a16="http://schemas.microsoft.com/office/drawing/2014/main" id="{6CCEE0E1-F9FD-A505-7F6A-8A8A753F5D9F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931963" y="3716852"/>
            <a:ext cx="3960000" cy="2304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/>
            </a:lvl1pPr>
            <a:lvl2pPr marL="357188" indent="-179388">
              <a:defRPr sz="1400"/>
            </a:lvl2pPr>
            <a:lvl3pPr marL="539750" indent="-182563">
              <a:defRPr sz="1400"/>
            </a:lvl3pPr>
            <a:lvl4pPr marL="717550" indent="-177800">
              <a:defRPr sz="1400"/>
            </a:lvl4pPr>
            <a:lvl5pPr marL="895350" indent="-177800"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24" name="Text Placeholder 24">
            <a:extLst>
              <a:ext uri="{FF2B5EF4-FFF2-40B4-BE49-F238E27FC236}">
                <a16:creationId xmlns:a16="http://schemas.microsoft.com/office/drawing/2014/main" id="{FB283360-EAF8-23D4-5CCD-C3C04FE2D38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56363" y="3716852"/>
            <a:ext cx="1332000" cy="2304000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1500"/>
              </a:lnSpc>
              <a:spcBef>
                <a:spcPts val="0"/>
              </a:spcBef>
              <a:buFontTx/>
              <a:buNone/>
              <a:defRPr sz="1200" b="0"/>
            </a:lvl1pPr>
            <a:lvl2pPr marL="457200" indent="0">
              <a:buFontTx/>
              <a:buNone/>
              <a:defRPr sz="1400"/>
            </a:lvl2pPr>
            <a:lvl3pPr marL="914400" indent="0">
              <a:buFontTx/>
              <a:buNone/>
              <a:defRPr sz="1400"/>
            </a:lvl3pPr>
            <a:lvl4pPr marL="1371600" indent="0">
              <a:buFontTx/>
              <a:buNone/>
              <a:defRPr sz="1400"/>
            </a:lvl4pPr>
            <a:lvl5pPr marL="1828800" indent="0">
              <a:buFontTx/>
              <a:buNone/>
              <a:defRPr sz="1400"/>
            </a:lvl5pPr>
          </a:lstStyle>
          <a:p>
            <a:pPr lvl="0"/>
            <a:r>
              <a:rPr lang="it-CH" noProof="0" dirty="0"/>
              <a:t>Didascalia</a:t>
            </a:r>
          </a:p>
        </p:txBody>
      </p:sp>
    </p:spTree>
    <p:extLst>
      <p:ext uri="{BB962C8B-B14F-4D97-AF65-F5344CB8AC3E}">
        <p14:creationId xmlns:p14="http://schemas.microsoft.com/office/powerpoint/2010/main" val="6973752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2" userDrawn="1">
          <p15:clr>
            <a:srgbClr val="FBAE40"/>
          </p15:clr>
        </p15:guide>
        <p15:guide id="2" pos="438" userDrawn="1">
          <p15:clr>
            <a:srgbClr val="FBAE40"/>
          </p15:clr>
        </p15:guide>
        <p15:guide id="3" orient="horz" pos="3906" userDrawn="1">
          <p15:clr>
            <a:srgbClr val="FBAE40"/>
          </p15:clr>
        </p15:guide>
        <p15:guide id="4" pos="7491" userDrawn="1">
          <p15:clr>
            <a:srgbClr val="FBAE40"/>
          </p15:clr>
        </p15:guide>
        <p15:guide id="5" orient="horz" pos="459" userDrawn="1">
          <p15:clr>
            <a:srgbClr val="FBAE40"/>
          </p15:clr>
        </p15:guide>
        <p15:guide id="7" pos="3840" userDrawn="1">
          <p15:clr>
            <a:srgbClr val="FBAE40"/>
          </p15:clr>
        </p15:guide>
        <p15:guide id="8" pos="4067" userDrawn="1">
          <p15:clr>
            <a:srgbClr val="FBAE40"/>
          </p15:clr>
        </p15:guide>
        <p15:guide id="9" orient="horz" pos="686" userDrawn="1">
          <p15:clr>
            <a:srgbClr val="FBAE40"/>
          </p15:clr>
        </p15:guide>
        <p15:guide id="10" orient="horz" pos="3793" userDrawn="1">
          <p15:clr>
            <a:srgbClr val="FBAE40"/>
          </p15:clr>
        </p15:guide>
        <p15:guide id="11" orient="horz" pos="2341" userDrawn="1">
          <p15:clr>
            <a:srgbClr val="FBAE40"/>
          </p15:clr>
        </p15:guide>
        <p15:guide id="12" orient="horz" pos="2137" userDrawn="1">
          <p15:clr>
            <a:srgbClr val="FBAE40"/>
          </p15:clr>
        </p15:guide>
        <p15:guide id="13" pos="1345" userDrawn="1">
          <p15:clr>
            <a:srgbClr val="FBAE40"/>
          </p15:clr>
        </p15:guide>
        <p15:guide id="14" pos="4997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elemen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7">
            <a:extLst>
              <a:ext uri="{FF2B5EF4-FFF2-40B4-BE49-F238E27FC236}">
                <a16:creationId xmlns:a16="http://schemas.microsoft.com/office/drawing/2014/main" id="{A963E080-8A22-68BA-A860-94646BC6EF88}"/>
              </a:ext>
            </a:extLst>
          </p:cNvPr>
          <p:cNvCxnSpPr>
            <a:cxnSpLocks/>
          </p:cNvCxnSpPr>
          <p:nvPr userDrawn="1"/>
        </p:nvCxnSpPr>
        <p:spPr>
          <a:xfrm>
            <a:off x="0" y="18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32A8F0C-FC66-A30B-2243-9DEA3F6A17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30377" y="6368400"/>
            <a:ext cx="9251401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CH" noProof="0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2CF990C-00F3-F49B-1389-A17EC38E09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81779" y="6368400"/>
            <a:ext cx="1310184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2C499B1-F0E1-4752-AB11-06C5496302D7}" type="slidenum">
              <a:rPr lang="it-CH" noProof="0" smtClean="0"/>
              <a:pPr/>
              <a:t>‹#›</a:t>
            </a:fld>
            <a:endParaRPr lang="it-CH" noProof="0" dirty="0"/>
          </a:p>
        </p:txBody>
      </p:sp>
      <p:cxnSp>
        <p:nvCxnSpPr>
          <p:cNvPr id="6" name="Straight Connector 7">
            <a:extLst>
              <a:ext uri="{FF2B5EF4-FFF2-40B4-BE49-F238E27FC236}">
                <a16:creationId xmlns:a16="http://schemas.microsoft.com/office/drawing/2014/main" id="{64579D49-CF27-2577-864A-24531FD51681}"/>
              </a:ext>
            </a:extLst>
          </p:cNvPr>
          <p:cNvCxnSpPr>
            <a:cxnSpLocks/>
          </p:cNvCxnSpPr>
          <p:nvPr userDrawn="1"/>
        </p:nvCxnSpPr>
        <p:spPr>
          <a:xfrm>
            <a:off x="0" y="6200775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3465DE1-6BF8-7450-8D05-56762C0AA27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6300000"/>
            <a:ext cx="396585" cy="396000"/>
          </a:xfrm>
          <a:prstGeom prst="rect">
            <a:avLst/>
          </a:prstGeom>
        </p:spPr>
      </p:pic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396DA966-D014-47F6-46AF-6FE26F91ED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5325" y="378001"/>
            <a:ext cx="11183938" cy="35066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700"/>
              </a:lnSpc>
              <a:spcBef>
                <a:spcPts val="0"/>
              </a:spcBef>
              <a:buFontTx/>
              <a:buNone/>
              <a:defRPr sz="2400" b="1"/>
            </a:lvl1pPr>
            <a:lvl2pPr marL="457200" indent="0">
              <a:buFontTx/>
              <a:buNone/>
              <a:defRPr sz="18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800" b="1"/>
            </a:lvl4pPr>
            <a:lvl5pPr marL="1828800" indent="0">
              <a:buFontTx/>
              <a:buNone/>
              <a:defRPr sz="1800" b="1"/>
            </a:lvl5pPr>
          </a:lstStyle>
          <a:p>
            <a:pPr lvl="0"/>
            <a:r>
              <a:rPr lang="it-CH" noProof="0" dirty="0"/>
              <a:t>Titolo</a:t>
            </a:r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BDA86CD7-0636-756F-FA56-05C49DF2F0F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4" y="1089001"/>
            <a:ext cx="2702784" cy="4931336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ts val="1800"/>
              </a:lnSpc>
              <a:spcBef>
                <a:spcPts val="0"/>
              </a:spcBef>
              <a:buFontTx/>
              <a:buNone/>
              <a:defRPr sz="1600" b="0"/>
            </a:lvl1pPr>
            <a:lvl2pPr marL="457200" indent="0">
              <a:buFontTx/>
              <a:buNone/>
              <a:defRPr sz="1600" b="1"/>
            </a:lvl2pPr>
            <a:lvl3pPr marL="914400" indent="0">
              <a:buFontTx/>
              <a:buNone/>
              <a:defRPr sz="16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</a:lstStyle>
          <a:p>
            <a:pPr lvl="0"/>
            <a:r>
              <a:rPr lang="it-CH" noProof="0" dirty="0"/>
              <a:t>Testo</a:t>
            </a:r>
          </a:p>
        </p:txBody>
      </p:sp>
      <p:sp>
        <p:nvSpPr>
          <p:cNvPr id="12" name="Content Placeholder 20">
            <a:extLst>
              <a:ext uri="{FF2B5EF4-FFF2-40B4-BE49-F238E27FC236}">
                <a16:creationId xmlns:a16="http://schemas.microsoft.com/office/drawing/2014/main" id="{9BDE78F2-03EB-7AC4-B0CC-5DFF21C9FA3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610800" y="1088999"/>
            <a:ext cx="3960000" cy="2304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/>
              <a:defRPr sz="1600"/>
            </a:lvl1pPr>
            <a:lvl2pPr marL="357188" indent="-179388">
              <a:tabLst>
                <a:tab pos="177800" algn="l"/>
              </a:tabLst>
              <a:defRPr sz="1400"/>
            </a:lvl2pPr>
            <a:lvl3pPr marL="539750" indent="-182563">
              <a:tabLst>
                <a:tab pos="177800" algn="l"/>
              </a:tabLst>
              <a:defRPr sz="1400"/>
            </a:lvl3pPr>
            <a:lvl4pPr marL="717550" indent="-177800">
              <a:tabLst>
                <a:tab pos="177800" algn="l"/>
              </a:tabLst>
              <a:defRPr sz="1400"/>
            </a:lvl4pPr>
            <a:lvl5pPr marL="895350" indent="-177800">
              <a:tabLst>
                <a:tab pos="177800" algn="l"/>
              </a:tabLst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13" name="Content Placeholder 22">
            <a:extLst>
              <a:ext uri="{FF2B5EF4-FFF2-40B4-BE49-F238E27FC236}">
                <a16:creationId xmlns:a16="http://schemas.microsoft.com/office/drawing/2014/main" id="{1DE87E94-0B30-9CE3-09FC-297F66068D06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931961" y="1088999"/>
            <a:ext cx="3960000" cy="2304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/>
            </a:lvl1pPr>
            <a:lvl2pPr marL="357188" indent="-179388">
              <a:defRPr sz="1400"/>
            </a:lvl2pPr>
            <a:lvl3pPr marL="539750" indent="-182563">
              <a:defRPr sz="1400"/>
            </a:lvl3pPr>
            <a:lvl4pPr marL="717550" indent="-177800">
              <a:defRPr sz="1400"/>
            </a:lvl4pPr>
            <a:lvl5pPr marL="895350" indent="-177800"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20" name="Content Placeholder 20">
            <a:extLst>
              <a:ext uri="{FF2B5EF4-FFF2-40B4-BE49-F238E27FC236}">
                <a16:creationId xmlns:a16="http://schemas.microsoft.com/office/drawing/2014/main" id="{3E540D93-F8DA-33C1-73A5-FE12B13A4698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3610800" y="3716338"/>
            <a:ext cx="3960000" cy="2304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/>
              <a:defRPr sz="1600"/>
            </a:lvl1pPr>
            <a:lvl2pPr marL="357188" indent="-179388">
              <a:tabLst>
                <a:tab pos="177800" algn="l"/>
              </a:tabLst>
              <a:defRPr sz="1400"/>
            </a:lvl2pPr>
            <a:lvl3pPr marL="539750" indent="-182563">
              <a:tabLst>
                <a:tab pos="177800" algn="l"/>
              </a:tabLst>
              <a:defRPr sz="1400"/>
            </a:lvl3pPr>
            <a:lvl4pPr marL="717550" indent="-177800">
              <a:tabLst>
                <a:tab pos="177800" algn="l"/>
              </a:tabLst>
              <a:defRPr sz="1400"/>
            </a:lvl4pPr>
            <a:lvl5pPr marL="895350" indent="-177800">
              <a:tabLst>
                <a:tab pos="177800" algn="l"/>
              </a:tabLst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22" name="Content Placeholder 22">
            <a:extLst>
              <a:ext uri="{FF2B5EF4-FFF2-40B4-BE49-F238E27FC236}">
                <a16:creationId xmlns:a16="http://schemas.microsoft.com/office/drawing/2014/main" id="{6CCEE0E1-F9FD-A505-7F6A-8A8A753F5D9F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931963" y="3716338"/>
            <a:ext cx="3960000" cy="2304000"/>
          </a:xfrm>
          <a:prstGeom prst="rect">
            <a:avLst/>
          </a:prstGeom>
        </p:spPr>
        <p:txBody>
          <a:bodyPr lIns="0" tIns="0" rIns="0" bIns="0"/>
          <a:lstStyle>
            <a:lvl1pPr marL="179388" indent="-179388">
              <a:lnSpc>
                <a:spcPts val="192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/>
            </a:lvl1pPr>
            <a:lvl2pPr marL="357188" indent="-179388">
              <a:defRPr sz="1400"/>
            </a:lvl2pPr>
            <a:lvl3pPr marL="539750" indent="-182563">
              <a:defRPr sz="1400"/>
            </a:lvl3pPr>
            <a:lvl4pPr marL="717550" indent="-177800">
              <a:defRPr sz="1400"/>
            </a:lvl4pPr>
            <a:lvl5pPr marL="895350" indent="-177800">
              <a:defRPr sz="1400"/>
            </a:lvl5pPr>
          </a:lstStyle>
          <a:p>
            <a:pPr lvl="0"/>
            <a:r>
              <a:rPr lang="it-CH" noProof="0" dirty="0"/>
              <a:t>Testo o elemento</a:t>
            </a:r>
          </a:p>
        </p:txBody>
      </p:sp>
    </p:spTree>
    <p:extLst>
      <p:ext uri="{BB962C8B-B14F-4D97-AF65-F5344CB8AC3E}">
        <p14:creationId xmlns:p14="http://schemas.microsoft.com/office/powerpoint/2010/main" val="23092433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2" userDrawn="1">
          <p15:clr>
            <a:srgbClr val="FBAE40"/>
          </p15:clr>
        </p15:guide>
        <p15:guide id="2" pos="438" userDrawn="1">
          <p15:clr>
            <a:srgbClr val="FBAE40"/>
          </p15:clr>
        </p15:guide>
        <p15:guide id="3" orient="horz" pos="3906" userDrawn="1">
          <p15:clr>
            <a:srgbClr val="FBAE40"/>
          </p15:clr>
        </p15:guide>
        <p15:guide id="4" pos="7491" userDrawn="1">
          <p15:clr>
            <a:srgbClr val="FBAE40"/>
          </p15:clr>
        </p15:guide>
        <p15:guide id="5" orient="horz" pos="459" userDrawn="1">
          <p15:clr>
            <a:srgbClr val="FBAE40"/>
          </p15:clr>
        </p15:guide>
        <p15:guide id="7" pos="4770" userDrawn="1">
          <p15:clr>
            <a:srgbClr val="FBAE40"/>
          </p15:clr>
        </p15:guide>
        <p15:guide id="8" pos="4997" userDrawn="1">
          <p15:clr>
            <a:srgbClr val="FBAE40"/>
          </p15:clr>
        </p15:guide>
        <p15:guide id="9" orient="horz" pos="686" userDrawn="1">
          <p15:clr>
            <a:srgbClr val="FBAE40"/>
          </p15:clr>
        </p15:guide>
        <p15:guide id="10" orient="horz" pos="3793" userDrawn="1">
          <p15:clr>
            <a:srgbClr val="FBAE40"/>
          </p15:clr>
        </p15:guide>
        <p15:guide id="11" orient="horz" pos="2341" userDrawn="1">
          <p15:clr>
            <a:srgbClr val="FBAE40"/>
          </p15:clr>
        </p15:guide>
        <p15:guide id="12" orient="horz" pos="2137" userDrawn="1">
          <p15:clr>
            <a:srgbClr val="FBAE40"/>
          </p15:clr>
        </p15:guide>
        <p15:guide id="13" pos="2275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 elemen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5325" y="378000"/>
            <a:ext cx="11196636" cy="350662"/>
          </a:xfrm>
          <a:prstGeom prst="rect">
            <a:avLst/>
          </a:prstGeom>
        </p:spPr>
        <p:txBody>
          <a:bodyPr lIns="0" tIns="0" rIns="0" bIns="0" anchor="t"/>
          <a:lstStyle>
            <a:lvl1pPr>
              <a:lnSpc>
                <a:spcPts val="2700"/>
              </a:lnSpc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CH" noProof="0" dirty="0"/>
              <a:t>Titolo</a:t>
            </a:r>
          </a:p>
        </p:txBody>
      </p:sp>
      <p:cxnSp>
        <p:nvCxnSpPr>
          <p:cNvPr id="9" name="Straight Connector 7">
            <a:extLst>
              <a:ext uri="{FF2B5EF4-FFF2-40B4-BE49-F238E27FC236}">
                <a16:creationId xmlns:a16="http://schemas.microsoft.com/office/drawing/2014/main" id="{A50C9E31-AD84-2882-D034-CFD6A6C6ED8D}"/>
              </a:ext>
            </a:extLst>
          </p:cNvPr>
          <p:cNvCxnSpPr>
            <a:cxnSpLocks/>
          </p:cNvCxnSpPr>
          <p:nvPr userDrawn="1"/>
        </p:nvCxnSpPr>
        <p:spPr>
          <a:xfrm>
            <a:off x="0" y="18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EE44CEE2-CE09-0CFE-DEF3-76AF91DC4BD9}"/>
              </a:ext>
            </a:extLst>
          </p:cNvPr>
          <p:cNvCxnSpPr>
            <a:cxnSpLocks/>
          </p:cNvCxnSpPr>
          <p:nvPr userDrawn="1"/>
        </p:nvCxnSpPr>
        <p:spPr>
          <a:xfrm>
            <a:off x="0" y="6200775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359A08F7-C3ED-9590-A83E-36B6409E290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6300000"/>
            <a:ext cx="396585" cy="396000"/>
          </a:xfrm>
          <a:prstGeom prst="rect">
            <a:avLst/>
          </a:prstGeom>
        </p:spPr>
      </p:pic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84C42D41-7178-1ABC-014F-61DEA02DDA1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32738" y="1205066"/>
            <a:ext cx="3959225" cy="132382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600"/>
            </a:lvl4pPr>
            <a:lvl5pPr marL="1828800" indent="0">
              <a:buFontTx/>
              <a:buNone/>
              <a:defRPr sz="1600"/>
            </a:lvl5pPr>
          </a:lstStyle>
          <a:p>
            <a:pPr lvl="0"/>
            <a:r>
              <a:rPr lang="it-CH" noProof="0" dirty="0"/>
              <a:t>Testo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0B0B7B2F-B13E-47B3-3FD3-EDC652A37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32738" y="2916000"/>
            <a:ext cx="3959225" cy="132382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600"/>
            </a:lvl4pPr>
            <a:lvl5pPr marL="1828800" indent="0">
              <a:buFontTx/>
              <a:buNone/>
              <a:defRPr sz="1600"/>
            </a:lvl5pPr>
          </a:lstStyle>
          <a:p>
            <a:pPr lvl="0"/>
            <a:r>
              <a:rPr lang="it-CH" noProof="0" dirty="0"/>
              <a:t>Testo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DCAD53E3-0385-A2B9-D4AD-39523D082F4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32738" y="4697566"/>
            <a:ext cx="3959225" cy="132382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600"/>
            </a:lvl4pPr>
            <a:lvl5pPr marL="1828800" indent="0">
              <a:buFontTx/>
              <a:buNone/>
              <a:defRPr sz="1600"/>
            </a:lvl5pPr>
          </a:lstStyle>
          <a:p>
            <a:pPr lvl="0"/>
            <a:r>
              <a:rPr lang="it-CH" noProof="0" dirty="0"/>
              <a:t>Testo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AD91C435-9ABA-04EA-FFC5-DC87E7504B5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35188" y="1205066"/>
            <a:ext cx="3960587" cy="132382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600"/>
            </a:lvl4pPr>
            <a:lvl5pPr marL="1828800" indent="0">
              <a:buFontTx/>
              <a:buNone/>
              <a:defRPr sz="1600"/>
            </a:lvl5pPr>
          </a:lstStyle>
          <a:p>
            <a:pPr lvl="0"/>
            <a:r>
              <a:rPr lang="it-CH" noProof="0" dirty="0"/>
              <a:t>Testo</a:t>
            </a:r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09392210-1583-FF3F-3358-B7C9B0782AF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135188" y="2916000"/>
            <a:ext cx="3960587" cy="132382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600"/>
            </a:lvl4pPr>
            <a:lvl5pPr marL="1828800" indent="0">
              <a:buFontTx/>
              <a:buNone/>
              <a:defRPr sz="1600"/>
            </a:lvl5pPr>
          </a:lstStyle>
          <a:p>
            <a:pPr lvl="0"/>
            <a:r>
              <a:rPr lang="it-CH" noProof="0" dirty="0"/>
              <a:t>Testo</a:t>
            </a:r>
          </a:p>
        </p:txBody>
      </p:sp>
      <p:sp>
        <p:nvSpPr>
          <p:cNvPr id="35" name="Text Placeholder 6">
            <a:extLst>
              <a:ext uri="{FF2B5EF4-FFF2-40B4-BE49-F238E27FC236}">
                <a16:creationId xmlns:a16="http://schemas.microsoft.com/office/drawing/2014/main" id="{FD39A563-63CE-479D-1AF2-E2F1B0F96C8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35188" y="4697565"/>
            <a:ext cx="3960587" cy="132382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1"/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600"/>
            </a:lvl4pPr>
            <a:lvl5pPr marL="1828800" indent="0">
              <a:buFontTx/>
              <a:buNone/>
              <a:defRPr sz="1600"/>
            </a:lvl5pPr>
          </a:lstStyle>
          <a:p>
            <a:pPr lvl="0"/>
            <a:r>
              <a:rPr lang="it-CH" noProof="0" dirty="0"/>
              <a:t>Testo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133453-A429-F41A-5698-ABDD1BC14310}"/>
              </a:ext>
            </a:extLst>
          </p:cNvPr>
          <p:cNvSpPr>
            <a:spLocks noGrp="1" noChangeAspect="1"/>
          </p:cNvSpPr>
          <p:nvPr>
            <p:ph sz="quarter" idx="22" hasCustomPrompt="1"/>
          </p:nvPr>
        </p:nvSpPr>
        <p:spPr>
          <a:xfrm>
            <a:off x="695325" y="1089025"/>
            <a:ext cx="1260000" cy="1260000"/>
          </a:xfrm>
          <a:prstGeom prst="ellipse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7E3E74F3-DF76-F63C-8C1F-576C71F054F7}"/>
              </a:ext>
            </a:extLst>
          </p:cNvPr>
          <p:cNvSpPr>
            <a:spLocks noGrp="1" noChangeAspect="1"/>
          </p:cNvSpPr>
          <p:nvPr>
            <p:ph sz="quarter" idx="23" hasCustomPrompt="1"/>
          </p:nvPr>
        </p:nvSpPr>
        <p:spPr>
          <a:xfrm>
            <a:off x="695325" y="2832814"/>
            <a:ext cx="1260000" cy="1260000"/>
          </a:xfrm>
          <a:prstGeom prst="ellipse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7E1FA579-C7A6-0236-FCFA-F04A1066470A}"/>
              </a:ext>
            </a:extLst>
          </p:cNvPr>
          <p:cNvSpPr>
            <a:spLocks noGrp="1" noChangeAspect="1"/>
          </p:cNvSpPr>
          <p:nvPr>
            <p:ph sz="quarter" idx="24" hasCustomPrompt="1"/>
          </p:nvPr>
        </p:nvSpPr>
        <p:spPr>
          <a:xfrm>
            <a:off x="695325" y="4581525"/>
            <a:ext cx="1260000" cy="1260000"/>
          </a:xfrm>
          <a:prstGeom prst="ellipse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36D0909-6842-575E-6A05-F87879B9932F}"/>
              </a:ext>
            </a:extLst>
          </p:cNvPr>
          <p:cNvSpPr>
            <a:spLocks noGrp="1" noChangeAspect="1"/>
          </p:cNvSpPr>
          <p:nvPr>
            <p:ph sz="quarter" idx="25" hasCustomPrompt="1"/>
          </p:nvPr>
        </p:nvSpPr>
        <p:spPr>
          <a:xfrm>
            <a:off x="6456363" y="1089025"/>
            <a:ext cx="1260000" cy="1260000"/>
          </a:xfrm>
          <a:prstGeom prst="ellipse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FAA66143-26AB-5FCC-576C-354F36C99B74}"/>
              </a:ext>
            </a:extLst>
          </p:cNvPr>
          <p:cNvSpPr>
            <a:spLocks noGrp="1" noChangeAspect="1"/>
          </p:cNvSpPr>
          <p:nvPr>
            <p:ph sz="quarter" idx="26" hasCustomPrompt="1"/>
          </p:nvPr>
        </p:nvSpPr>
        <p:spPr>
          <a:xfrm>
            <a:off x="6456363" y="2832814"/>
            <a:ext cx="1260000" cy="1260000"/>
          </a:xfrm>
          <a:prstGeom prst="ellipse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A31BB23-6528-1BB1-1A43-E1E8D0512FBB}"/>
              </a:ext>
            </a:extLst>
          </p:cNvPr>
          <p:cNvSpPr>
            <a:spLocks noGrp="1" noChangeAspect="1"/>
          </p:cNvSpPr>
          <p:nvPr>
            <p:ph sz="quarter" idx="27" hasCustomPrompt="1"/>
          </p:nvPr>
        </p:nvSpPr>
        <p:spPr>
          <a:xfrm>
            <a:off x="6456363" y="4581525"/>
            <a:ext cx="1260000" cy="1260000"/>
          </a:xfrm>
          <a:prstGeom prst="ellipse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it-CH" noProof="0" dirty="0"/>
              <a:t>Testo o elemento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C1DE748-E9FE-F141-4CB5-1991832A50AA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>
          <a:xfrm>
            <a:off x="10581779" y="6368400"/>
            <a:ext cx="1310184" cy="229690"/>
          </a:xfrm>
        </p:spPr>
        <p:txBody>
          <a:bodyPr/>
          <a:lstStyle/>
          <a:p>
            <a:fld id="{92C499B1-F0E1-4752-AB11-06C5496302D7}" type="slidenum">
              <a:rPr lang="it-CH" noProof="0" smtClean="0"/>
              <a:pPr/>
              <a:t>‹#›</a:t>
            </a:fld>
            <a:endParaRPr lang="it-CH" noProof="0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58F1740-8E58-75F9-8155-AACEC24BC9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26631" y="6368400"/>
            <a:ext cx="9255148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CH" noProof="0" dirty="0"/>
          </a:p>
        </p:txBody>
      </p:sp>
    </p:spTree>
    <p:extLst>
      <p:ext uri="{BB962C8B-B14F-4D97-AF65-F5344CB8AC3E}">
        <p14:creationId xmlns:p14="http://schemas.microsoft.com/office/powerpoint/2010/main" val="8455988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2" userDrawn="1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7491">
          <p15:clr>
            <a:srgbClr val="FBAE40"/>
          </p15:clr>
        </p15:guide>
        <p15:guide id="5" orient="horz" pos="459">
          <p15:clr>
            <a:srgbClr val="FBAE40"/>
          </p15:clr>
        </p15:guide>
        <p15:guide id="6" orient="horz" pos="686">
          <p15:clr>
            <a:srgbClr val="FBAE40"/>
          </p15:clr>
        </p15:guide>
        <p15:guide id="7" pos="3840" userDrawn="1">
          <p15:clr>
            <a:srgbClr val="FBAE40"/>
          </p15:clr>
        </p15:guide>
        <p15:guide id="8" pos="1345" userDrawn="1">
          <p15:clr>
            <a:srgbClr val="FBAE40"/>
          </p15:clr>
        </p15:guide>
        <p15:guide id="9" pos="4997" userDrawn="1">
          <p15:clr>
            <a:srgbClr val="FBAE40"/>
          </p15:clr>
        </p15:guide>
        <p15:guide id="10" pos="4067" userDrawn="1">
          <p15:clr>
            <a:srgbClr val="FBAE40"/>
          </p15:clr>
        </p15:guide>
        <p15:guide id="11" orient="horz" pos="3793" userDrawn="1">
          <p15:clr>
            <a:srgbClr val="FBAE40"/>
          </p15:clr>
        </p15:guide>
        <p15:guide id="12" orient="horz" pos="1774" userDrawn="1">
          <p15:clr>
            <a:srgbClr val="FBAE40"/>
          </p15:clr>
        </p15:guide>
        <p15:guide id="13" orient="horz" pos="1593" userDrawn="1">
          <p15:clr>
            <a:srgbClr val="FBAE40"/>
          </p15:clr>
        </p15:guide>
        <p15:guide id="14" orient="horz" pos="2682" userDrawn="1">
          <p15:clr>
            <a:srgbClr val="FBAE40"/>
          </p15:clr>
        </p15:guide>
        <p15:guide id="15" orient="horz" pos="2886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magine a pie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77E79A-1663-9C96-E434-DC49FCBA6FB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Tx/>
              <a:buNone/>
              <a:defRPr sz="1400"/>
            </a:lvl1pPr>
          </a:lstStyle>
          <a:p>
            <a:r>
              <a:rPr lang="en-US" dirty="0"/>
              <a:t>Foto 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10141697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85EF49-80E8-4361-4868-0F254ED6DFC3}"/>
              </a:ext>
            </a:extLst>
          </p:cNvPr>
          <p:cNvSpPr/>
          <p:nvPr userDrawn="1"/>
        </p:nvSpPr>
        <p:spPr>
          <a:xfrm>
            <a:off x="0" y="0"/>
            <a:ext cx="12192000" cy="4319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cxnSp>
        <p:nvCxnSpPr>
          <p:cNvPr id="11" name="Straight Connector 7">
            <a:extLst>
              <a:ext uri="{FF2B5EF4-FFF2-40B4-BE49-F238E27FC236}">
                <a16:creationId xmlns:a16="http://schemas.microsoft.com/office/drawing/2014/main" id="{D8E1EBEE-E0C8-75FA-CE4B-A538C8C9572B}"/>
              </a:ext>
            </a:extLst>
          </p:cNvPr>
          <p:cNvCxnSpPr>
            <a:cxnSpLocks/>
          </p:cNvCxnSpPr>
          <p:nvPr userDrawn="1"/>
        </p:nvCxnSpPr>
        <p:spPr>
          <a:xfrm>
            <a:off x="0" y="432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6E071E1-1A38-D5FC-0D67-4A95525ED81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95663" y="620714"/>
            <a:ext cx="3240087" cy="61143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5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Organisational Unit</a:t>
            </a:r>
            <a:br>
              <a:rPr lang="en-US" dirty="0"/>
            </a:br>
            <a:r>
              <a:rPr lang="en-US" dirty="0"/>
              <a:t>or Event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D7B402F-83F8-A274-1A9A-CF3F178D9CD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95663" y="1528762"/>
            <a:ext cx="7723832" cy="2739611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4500"/>
              </a:lnSpc>
              <a:spcBef>
                <a:spcPts val="0"/>
              </a:spcBef>
              <a:buFontTx/>
              <a:buNone/>
              <a:defRPr sz="4400" b="1" spc="-1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Title of the</a:t>
            </a:r>
            <a:br>
              <a:rPr lang="en-US" dirty="0"/>
            </a:br>
            <a:r>
              <a:rPr lang="en-US" dirty="0"/>
              <a:t>presentation</a:t>
            </a:r>
            <a:endParaRPr lang="en-CH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A0338E0-959E-030B-7466-6BAD314100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95663" y="4508499"/>
            <a:ext cx="7723832" cy="97472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6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CH" noProof="0" dirty="0"/>
              <a:t>Subtitle</a:t>
            </a:r>
            <a:br>
              <a:rPr lang="en-US" dirty="0"/>
            </a:br>
            <a:r>
              <a:rPr lang="en-US" dirty="0"/>
              <a:t>Name Surname</a:t>
            </a:r>
            <a:br>
              <a:rPr lang="en-US" dirty="0"/>
            </a:br>
            <a:r>
              <a:rPr lang="en-US" dirty="0"/>
              <a:t>Other info</a:t>
            </a:r>
            <a:endParaRPr lang="en-CH" dirty="0"/>
          </a:p>
        </p:txBody>
      </p:sp>
      <p:sp>
        <p:nvSpPr>
          <p:cNvPr id="12" name="Text Placeholder 22">
            <a:extLst>
              <a:ext uri="{FF2B5EF4-FFF2-40B4-BE49-F238E27FC236}">
                <a16:creationId xmlns:a16="http://schemas.microsoft.com/office/drawing/2014/main" id="{DCED5643-4EFE-7109-6D30-D9E92AFEDD6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395663" y="6021388"/>
            <a:ext cx="7723832" cy="46831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17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Date</a:t>
            </a:r>
            <a:br>
              <a:rPr lang="en-US" dirty="0"/>
            </a:br>
            <a:r>
              <a:rPr lang="en-US" dirty="0"/>
              <a:t>Place</a:t>
            </a:r>
            <a:endParaRPr lang="en-CH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B80A8D-AAA0-F0FA-36C0-0CDFC0376A13}"/>
              </a:ext>
            </a:extLst>
          </p:cNvPr>
          <p:cNvSpPr/>
          <p:nvPr userDrawn="1"/>
        </p:nvSpPr>
        <p:spPr>
          <a:xfrm>
            <a:off x="3395663" y="-1"/>
            <a:ext cx="324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663569AF-819F-7EAA-BBAC-526F4B2743C7}"/>
              </a:ext>
            </a:extLst>
          </p:cNvPr>
          <p:cNvSpPr/>
          <p:nvPr userDrawn="1"/>
        </p:nvSpPr>
        <p:spPr>
          <a:xfrm>
            <a:off x="1" y="3150001"/>
            <a:ext cx="1080000" cy="900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CH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983B34-8ABF-D425-389E-CDD72CCF208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4446000"/>
            <a:ext cx="396585" cy="396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E3FE828-65BA-39C8-43A3-B1075CEABFE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776" y="3475242"/>
            <a:ext cx="618178" cy="31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631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139">
          <p15:clr>
            <a:srgbClr val="FBAE40"/>
          </p15:clr>
        </p15:guide>
        <p15:guide id="2" pos="688">
          <p15:clr>
            <a:srgbClr val="FBAE40"/>
          </p15:clr>
        </p15:guide>
        <p15:guide id="3" orient="horz" pos="2614">
          <p15:clr>
            <a:srgbClr val="FBAE40"/>
          </p15:clr>
        </p15:guide>
        <p15:guide id="4" orient="horz" pos="2727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3793">
          <p15:clr>
            <a:srgbClr val="FBAE40"/>
          </p15:clr>
        </p15:guide>
        <p15:guide id="7" orient="horz" pos="391">
          <p15:clr>
            <a:srgbClr val="FBAE40"/>
          </p15:clr>
        </p15:guide>
        <p15:guide id="8" pos="438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ith partn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AE5647-FA7C-0C4D-7C7F-0E74C04145F4}"/>
              </a:ext>
            </a:extLst>
          </p:cNvPr>
          <p:cNvSpPr/>
          <p:nvPr userDrawn="1"/>
        </p:nvSpPr>
        <p:spPr>
          <a:xfrm>
            <a:off x="0" y="0"/>
            <a:ext cx="12192000" cy="4319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6E071E1-1A38-D5FC-0D67-4A95525ED81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95663" y="620714"/>
            <a:ext cx="3240087" cy="61143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5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Organisational Unit</a:t>
            </a:r>
            <a:br>
              <a:rPr lang="en-US" dirty="0"/>
            </a:br>
            <a:r>
              <a:rPr lang="en-US" dirty="0"/>
              <a:t>or Event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D7B402F-83F8-A274-1A9A-CF3F178D9CD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95663" y="1528762"/>
            <a:ext cx="7723832" cy="2739611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4500"/>
              </a:lnSpc>
              <a:spcBef>
                <a:spcPts val="0"/>
              </a:spcBef>
              <a:buFontTx/>
              <a:buNone/>
              <a:defRPr sz="4400" b="1" spc="-1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Title of the</a:t>
            </a:r>
            <a:br>
              <a:rPr lang="en-US" dirty="0"/>
            </a:br>
            <a:r>
              <a:rPr lang="en-US" dirty="0"/>
              <a:t>presentation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A0338E0-959E-030B-7466-6BAD314100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95663" y="4508499"/>
            <a:ext cx="7723832" cy="97472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600"/>
              </a:lnSpc>
              <a:spcBef>
                <a:spcPts val="0"/>
              </a:spcBef>
              <a:buFontTx/>
              <a:buNone/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noProof="0" dirty="0"/>
              <a:t>Subtitle</a:t>
            </a:r>
            <a:br>
              <a:rPr lang="en-US" noProof="0" dirty="0"/>
            </a:br>
            <a:r>
              <a:rPr lang="en-US" noProof="0" dirty="0"/>
              <a:t>Name Surname</a:t>
            </a:r>
            <a:br>
              <a:rPr lang="en-US" noProof="0" dirty="0"/>
            </a:br>
            <a:r>
              <a:rPr lang="en-US" dirty="0"/>
              <a:t>Date</a:t>
            </a:r>
            <a:br>
              <a:rPr lang="en-US" dirty="0"/>
            </a:br>
            <a:r>
              <a:rPr lang="en-US" dirty="0"/>
              <a:t>Place</a:t>
            </a:r>
            <a:endParaRPr lang="en-CH" dirty="0"/>
          </a:p>
          <a:p>
            <a:pPr lvl="0"/>
            <a:endParaRPr lang="en-US" noProof="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39A0EA-357A-0C1C-BBBA-07D1C845AC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4446000"/>
            <a:ext cx="396585" cy="396000"/>
          </a:xfrm>
          <a:prstGeom prst="rect">
            <a:avLst/>
          </a:prstGeom>
        </p:spPr>
      </p:pic>
      <p:sp>
        <p:nvSpPr>
          <p:cNvPr id="2" name="Picture Placeholder 24">
            <a:extLst>
              <a:ext uri="{FF2B5EF4-FFF2-40B4-BE49-F238E27FC236}">
                <a16:creationId xmlns:a16="http://schemas.microsoft.com/office/drawing/2014/main" id="{CB72B669-EF05-5C43-7BC0-7C42891CEEC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3395663" y="6021389"/>
            <a:ext cx="1349375" cy="46831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Logo</a:t>
            </a:r>
            <a:endParaRPr lang="en-CH" dirty="0"/>
          </a:p>
        </p:txBody>
      </p:sp>
      <p:sp>
        <p:nvSpPr>
          <p:cNvPr id="5" name="Picture Placeholder 24">
            <a:extLst>
              <a:ext uri="{FF2B5EF4-FFF2-40B4-BE49-F238E27FC236}">
                <a16:creationId xmlns:a16="http://schemas.microsoft.com/office/drawing/2014/main" id="{E86E9E0C-F68F-8C20-396B-2D144A12F08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941888" y="6021389"/>
            <a:ext cx="1349375" cy="46831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Logo</a:t>
            </a:r>
            <a:endParaRPr lang="en-CH" dirty="0"/>
          </a:p>
        </p:txBody>
      </p:sp>
      <p:sp>
        <p:nvSpPr>
          <p:cNvPr id="8" name="Picture Placeholder 24">
            <a:extLst>
              <a:ext uri="{FF2B5EF4-FFF2-40B4-BE49-F238E27FC236}">
                <a16:creationId xmlns:a16="http://schemas.microsoft.com/office/drawing/2014/main" id="{6A49EFF4-7EA5-5C9F-4D7A-37E606C44F6E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491951" y="6021389"/>
            <a:ext cx="1349375" cy="46831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Logo</a:t>
            </a:r>
            <a:endParaRPr lang="en-CH" dirty="0"/>
          </a:p>
        </p:txBody>
      </p:sp>
      <p:sp>
        <p:nvSpPr>
          <p:cNvPr id="9" name="Picture Placeholder 24">
            <a:extLst>
              <a:ext uri="{FF2B5EF4-FFF2-40B4-BE49-F238E27FC236}">
                <a16:creationId xmlns:a16="http://schemas.microsoft.com/office/drawing/2014/main" id="{41091C54-9DD9-6504-EA0E-4D4FC7ED0348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38176" y="6021389"/>
            <a:ext cx="1349375" cy="46831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Logo</a:t>
            </a:r>
            <a:endParaRPr lang="en-CH" dirty="0"/>
          </a:p>
        </p:txBody>
      </p:sp>
      <p:sp>
        <p:nvSpPr>
          <p:cNvPr id="12" name="Text Placeholder 22">
            <a:extLst>
              <a:ext uri="{FF2B5EF4-FFF2-40B4-BE49-F238E27FC236}">
                <a16:creationId xmlns:a16="http://schemas.microsoft.com/office/drawing/2014/main" id="{DCED5643-4EFE-7109-6D30-D9E92AFEDD6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914525" y="6021388"/>
            <a:ext cx="1165225" cy="46831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ts val="1300"/>
              </a:lnSpc>
              <a:spcBef>
                <a:spcPts val="0"/>
              </a:spcBef>
              <a:buFontTx/>
              <a:buNone/>
              <a:defRPr sz="11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Partner</a:t>
            </a:r>
          </a:p>
          <a:p>
            <a:pPr lvl="0"/>
            <a:r>
              <a:rPr lang="en-US" dirty="0"/>
              <a:t>logos</a:t>
            </a:r>
            <a:endParaRPr lang="en-CH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F45CD8-1C7D-E0BB-FB69-0AE1E4A89E1F}"/>
              </a:ext>
            </a:extLst>
          </p:cNvPr>
          <p:cNvSpPr/>
          <p:nvPr userDrawn="1"/>
        </p:nvSpPr>
        <p:spPr>
          <a:xfrm>
            <a:off x="3395663" y="-1"/>
            <a:ext cx="324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029AC103-ECC6-2687-F416-854C9B94D4D0}"/>
              </a:ext>
            </a:extLst>
          </p:cNvPr>
          <p:cNvSpPr/>
          <p:nvPr userDrawn="1"/>
        </p:nvSpPr>
        <p:spPr>
          <a:xfrm>
            <a:off x="1" y="3150001"/>
            <a:ext cx="1080000" cy="900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CH"/>
          </a:p>
        </p:txBody>
      </p:sp>
      <p:cxnSp>
        <p:nvCxnSpPr>
          <p:cNvPr id="21" name="Straight Connector 7">
            <a:extLst>
              <a:ext uri="{FF2B5EF4-FFF2-40B4-BE49-F238E27FC236}">
                <a16:creationId xmlns:a16="http://schemas.microsoft.com/office/drawing/2014/main" id="{C59A37AC-98D4-80E5-0FE1-8DECA86F35AD}"/>
              </a:ext>
            </a:extLst>
          </p:cNvPr>
          <p:cNvCxnSpPr>
            <a:cxnSpLocks/>
          </p:cNvCxnSpPr>
          <p:nvPr userDrawn="1"/>
        </p:nvCxnSpPr>
        <p:spPr>
          <a:xfrm>
            <a:off x="0" y="4320000"/>
            <a:ext cx="11880000" cy="0"/>
          </a:xfrm>
          <a:prstGeom prst="line">
            <a:avLst/>
          </a:prstGeom>
          <a:ln w="381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C3078DB6-756F-EC5F-2CB1-9045AD0A237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776" y="3475242"/>
            <a:ext cx="618178" cy="31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0064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139">
          <p15:clr>
            <a:srgbClr val="FBAE40"/>
          </p15:clr>
        </p15:guide>
        <p15:guide id="2" pos="688">
          <p15:clr>
            <a:srgbClr val="FBAE40"/>
          </p15:clr>
        </p15:guide>
        <p15:guide id="3" orient="horz" pos="2614">
          <p15:clr>
            <a:srgbClr val="FBAE40"/>
          </p15:clr>
        </p15:guide>
        <p15:guide id="4" orient="horz" pos="2727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3793">
          <p15:clr>
            <a:srgbClr val="FBAE40"/>
          </p15:clr>
        </p15:guide>
        <p15:guide id="7" orient="horz" pos="391">
          <p15:clr>
            <a:srgbClr val="FBAE40"/>
          </p15:clr>
        </p15:guide>
        <p15:guide id="8" pos="43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81779" y="6368400"/>
            <a:ext cx="1310184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2C499B1-F0E1-4752-AB11-06C5496302D7}" type="slidenum">
              <a:rPr lang="it-CH" smtClean="0"/>
              <a:pPr/>
              <a:t>‹#›</a:t>
            </a:fld>
            <a:endParaRPr lang="it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28399" y="6368400"/>
            <a:ext cx="9255600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2425728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49" r:id="rId2"/>
    <p:sldLayoutId id="2147483650" r:id="rId3"/>
    <p:sldLayoutId id="2147483685" r:id="rId4"/>
    <p:sldLayoutId id="2147483660" r:id="rId5"/>
    <p:sldLayoutId id="2147483682" r:id="rId6"/>
    <p:sldLayoutId id="2147483651" r:id="rId7"/>
    <p:sldLayoutId id="2147483676" r:id="rId8"/>
    <p:sldLayoutId id="2147483677" r:id="rId9"/>
    <p:sldLayoutId id="2147483679" r:id="rId10"/>
    <p:sldLayoutId id="2147483672" r:id="rId11"/>
    <p:sldLayoutId id="2147483680" r:id="rId12"/>
    <p:sldLayoutId id="2147483683" r:id="rId13"/>
    <p:sldLayoutId id="2147483684" r:id="rId1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68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81779" y="6368400"/>
            <a:ext cx="1310184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2C499B1-F0E1-4752-AB11-06C5496302D7}" type="slidenum">
              <a:rPr lang="it-CH" smtClean="0"/>
              <a:pPr/>
              <a:t>‹#›</a:t>
            </a:fld>
            <a:endParaRPr lang="it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28399" y="6368400"/>
            <a:ext cx="9255600" cy="22969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3757032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68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6.png"/><Relationship Id="rId7" Type="http://schemas.openxmlformats.org/officeDocument/2006/relationships/diagramColors" Target="../diagrams/colors1.xml"/><Relationship Id="rId2" Type="http://schemas.microsoft.com/office/2014/relationships/chartEx" Target="../charts/chartEx1.xml"/><Relationship Id="rId1" Type="http://schemas.openxmlformats.org/officeDocument/2006/relationships/slideLayout" Target="../slideLayouts/slideLayout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" TargetMode="External"/><Relationship Id="rId2" Type="http://schemas.openxmlformats.org/officeDocument/2006/relationships/hyperlink" Target="https://www.foto.usi.ch/plogger/" TargetMode="Externa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3.JPG"/><Relationship Id="rId4" Type="http://schemas.openxmlformats.org/officeDocument/2006/relationships/hyperlink" Target="https://www.freepik.com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esk.usi.ch/it/corporate-design" TargetMode="Externa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93FDD5C-5DF5-6E36-5C88-2DE825B4EC6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CH" dirty="0"/>
              <a:t>Unità organizzativa</a:t>
            </a:r>
          </a:p>
          <a:p>
            <a:r>
              <a:rPr lang="it-CH" dirty="0"/>
              <a:t>o </a:t>
            </a:r>
          </a:p>
          <a:p>
            <a:r>
              <a:rPr lang="it-CH" dirty="0"/>
              <a:t>Evento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FF2BBA-8753-E117-01F7-46A34093A97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it-CH" dirty="0"/>
              <a:t>Titolo </a:t>
            </a:r>
          </a:p>
          <a:p>
            <a:r>
              <a:rPr lang="it-CH" dirty="0"/>
              <a:t>della </a:t>
            </a:r>
          </a:p>
          <a:p>
            <a:r>
              <a:rPr lang="it-CH" dirty="0"/>
              <a:t>presentazione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AB4140-3F6F-D692-33A7-4B6BC0D0D4E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it-CH" dirty="0"/>
              <a:t>Sottotitolo</a:t>
            </a:r>
          </a:p>
          <a:p>
            <a:r>
              <a:rPr lang="it-CH" dirty="0"/>
              <a:t>Nome Cognome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8555A3-F917-2EFC-30AC-3F8C27334EB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it-CH" dirty="0"/>
              <a:t>Data</a:t>
            </a:r>
            <a:br>
              <a:rPr lang="it-CH" dirty="0"/>
            </a:br>
            <a:r>
              <a:rPr lang="it-CH" dirty="0"/>
              <a:t>Luogo</a:t>
            </a:r>
          </a:p>
        </p:txBody>
      </p:sp>
    </p:spTree>
    <p:extLst>
      <p:ext uri="{BB962C8B-B14F-4D97-AF65-F5344CB8AC3E}">
        <p14:creationId xmlns:p14="http://schemas.microsoft.com/office/powerpoint/2010/main" val="2704873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B9DDEC2-B5EA-CCF0-7EDF-40C580A1833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CH" dirty="0"/>
              <a:t>Unità organizzativa</a:t>
            </a:r>
          </a:p>
          <a:p>
            <a:r>
              <a:rPr lang="it-CH" dirty="0"/>
              <a:t>o </a:t>
            </a:r>
          </a:p>
          <a:p>
            <a:r>
              <a:rPr lang="it-CH" dirty="0"/>
              <a:t>Evento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454798-3DA5-AB82-006F-EAD29AF9A6B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it-CH" dirty="0"/>
              <a:t>Titolo </a:t>
            </a:r>
          </a:p>
          <a:p>
            <a:r>
              <a:rPr lang="it-CH" dirty="0"/>
              <a:t>della </a:t>
            </a:r>
            <a:br>
              <a:rPr lang="it-CH" dirty="0"/>
            </a:br>
            <a:r>
              <a:rPr lang="it-CH" dirty="0"/>
              <a:t>presentazione – </a:t>
            </a:r>
          </a:p>
          <a:p>
            <a:r>
              <a:rPr lang="it-CH" dirty="0"/>
              <a:t>Copertina con partner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0DE69C-32FD-CAE6-1B1F-79DF041B428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it-CH" dirty="0"/>
              <a:t>Sottotitolo</a:t>
            </a:r>
          </a:p>
          <a:p>
            <a:r>
              <a:rPr lang="it-CH" dirty="0"/>
              <a:t>Nome Cognome</a:t>
            </a:r>
          </a:p>
          <a:p>
            <a:r>
              <a:rPr lang="it-CH" dirty="0"/>
              <a:t>Data</a:t>
            </a:r>
          </a:p>
          <a:p>
            <a:r>
              <a:rPr lang="it-CH" dirty="0"/>
              <a:t>Luogo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42600B4-0839-5A6D-F6D5-8DDD03AC3E27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DB04B1A-89F4-D9C0-0ADB-BFEF2A7F837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76EF5EB-7C3E-2969-23DD-4748F8508C18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804D3E43-273E-531F-3B71-47A07D89C37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1F0E1E-6C70-6003-5059-49CBFE79DB9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it-CH" dirty="0"/>
              <a:t>In collaborazione con </a:t>
            </a:r>
          </a:p>
        </p:txBody>
      </p:sp>
    </p:spTree>
    <p:extLst>
      <p:ext uri="{BB962C8B-B14F-4D97-AF65-F5344CB8AC3E}">
        <p14:creationId xmlns:p14="http://schemas.microsoft.com/office/powerpoint/2010/main" val="1849189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AA1D2-514A-E223-0A63-7DBFE958C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di </a:t>
            </a:r>
            <a:r>
              <a:rPr lang="en-US" dirty="0" err="1"/>
              <a:t>capitolo</a:t>
            </a:r>
            <a:r>
              <a:rPr lang="en-US" dirty="0"/>
              <a:t> /</a:t>
            </a:r>
            <a:br>
              <a:rPr lang="en-US" dirty="0"/>
            </a:br>
            <a:r>
              <a:rPr lang="en-US" dirty="0" err="1"/>
              <a:t>Messa</a:t>
            </a:r>
            <a:r>
              <a:rPr lang="en-US" dirty="0"/>
              <a:t> in </a:t>
            </a:r>
            <a:r>
              <a:rPr lang="en-US" dirty="0" err="1"/>
              <a:t>evidenza</a:t>
            </a:r>
            <a:r>
              <a:rPr lang="en-US" dirty="0"/>
              <a:t> /</a:t>
            </a:r>
            <a:br>
              <a:rPr lang="en-US" dirty="0"/>
            </a:br>
            <a:r>
              <a:rPr lang="en-US" dirty="0" err="1"/>
              <a:t>Citazione</a:t>
            </a:r>
            <a:r>
              <a:rPr lang="en-US" dirty="0"/>
              <a:t> 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2070342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AA1D2-514A-E223-0A63-7DBFE958C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di </a:t>
            </a:r>
            <a:r>
              <a:rPr lang="en-US" dirty="0" err="1"/>
              <a:t>capitolo</a:t>
            </a:r>
            <a:r>
              <a:rPr lang="en-US" dirty="0"/>
              <a:t> /</a:t>
            </a:r>
            <a:br>
              <a:rPr lang="en-US" dirty="0"/>
            </a:br>
            <a:r>
              <a:rPr lang="en-US" dirty="0" err="1"/>
              <a:t>Messa</a:t>
            </a:r>
            <a:r>
              <a:rPr lang="en-US" dirty="0"/>
              <a:t> in </a:t>
            </a:r>
            <a:r>
              <a:rPr lang="en-US" dirty="0" err="1"/>
              <a:t>evidenza</a:t>
            </a:r>
            <a:r>
              <a:rPr lang="en-US" dirty="0"/>
              <a:t> /</a:t>
            </a:r>
            <a:br>
              <a:rPr lang="en-US" dirty="0"/>
            </a:br>
            <a:r>
              <a:rPr lang="en-US" dirty="0" err="1"/>
              <a:t>Citazione</a:t>
            </a:r>
            <a:r>
              <a:rPr lang="en-US" dirty="0"/>
              <a:t> 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551245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FC6A7-81F0-ABD2-9860-1B6066F6E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Slide di capitolo /</a:t>
            </a:r>
            <a:br>
              <a:rPr lang="it-IT" dirty="0"/>
            </a:br>
            <a:r>
              <a:rPr lang="it-IT" dirty="0"/>
              <a:t>Messa in evidenza /</a:t>
            </a:r>
            <a:br>
              <a:rPr lang="it-IT" dirty="0"/>
            </a:br>
            <a:r>
              <a:rPr lang="it-IT" dirty="0"/>
              <a:t>Citazione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5112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>
            <a:extLst>
              <a:ext uri="{FF2B5EF4-FFF2-40B4-BE49-F238E27FC236}">
                <a16:creationId xmlns:a16="http://schemas.microsoft.com/office/drawing/2014/main" id="{D51C9BBB-5E7D-7DA2-68B8-8A20F2F62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Titolo</a:t>
            </a:r>
            <a:endParaRPr lang="it-CH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539866-D477-4CBA-FA45-D626ACB34A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CH" b="1" dirty="0"/>
              <a:t>Nome Cognome</a:t>
            </a:r>
          </a:p>
          <a:p>
            <a:r>
              <a:rPr lang="it-CH" b="0" dirty="0"/>
              <a:t>Funzione</a:t>
            </a:r>
          </a:p>
          <a:p>
            <a:r>
              <a:rPr lang="it-CH" b="0" dirty="0"/>
              <a:t>Unità organizzativa</a:t>
            </a:r>
          </a:p>
          <a:p>
            <a:endParaRPr lang="it-CH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B1DA377-F194-96BE-9889-FB18FFCAFA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CH" b="1" dirty="0"/>
              <a:t>Nome Cognome</a:t>
            </a:r>
          </a:p>
          <a:p>
            <a:r>
              <a:rPr lang="it-CH" b="0" dirty="0"/>
              <a:t>Funzione</a:t>
            </a:r>
          </a:p>
          <a:p>
            <a:r>
              <a:rPr lang="it-CH" b="0" dirty="0"/>
              <a:t>Unità organizzativa</a:t>
            </a:r>
          </a:p>
          <a:p>
            <a:endParaRPr lang="it-CH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3626779-AA5D-58C6-80C9-9C90EEAED45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it-CH" b="1" dirty="0"/>
              <a:t>Nome Cognome</a:t>
            </a:r>
          </a:p>
          <a:p>
            <a:r>
              <a:rPr lang="it-CH" b="0" dirty="0"/>
              <a:t>Funzione</a:t>
            </a:r>
          </a:p>
          <a:p>
            <a:r>
              <a:rPr lang="it-CH" b="0" dirty="0"/>
              <a:t>Unità organizzativa</a:t>
            </a:r>
          </a:p>
          <a:p>
            <a:endParaRPr lang="it-CH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1245913-C9D7-F553-E9B2-0A3C70D5D1C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it-CH" b="1" dirty="0"/>
              <a:t>Nome Cognome</a:t>
            </a:r>
          </a:p>
          <a:p>
            <a:r>
              <a:rPr lang="it-CH" b="0" dirty="0"/>
              <a:t>Funzione</a:t>
            </a:r>
          </a:p>
          <a:p>
            <a:r>
              <a:rPr lang="it-CH" b="0" dirty="0"/>
              <a:t>Unità organizzativa</a:t>
            </a:r>
          </a:p>
          <a:p>
            <a:endParaRPr lang="it-CH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38DCC62-F700-05A1-5F07-916ADE8E950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it-CH" b="1" dirty="0"/>
              <a:t>Nome Cognome</a:t>
            </a:r>
          </a:p>
          <a:p>
            <a:r>
              <a:rPr lang="it-CH" b="0" dirty="0"/>
              <a:t>Funzione</a:t>
            </a:r>
          </a:p>
          <a:p>
            <a:r>
              <a:rPr lang="it-CH" b="0" dirty="0"/>
              <a:t>Unità organizzativa</a:t>
            </a:r>
          </a:p>
          <a:p>
            <a:endParaRPr lang="it-CH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70AABC3-7680-7B42-5CB5-B7E8C816321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it-CH" b="1" dirty="0"/>
              <a:t>Nome Cognome</a:t>
            </a:r>
          </a:p>
          <a:p>
            <a:r>
              <a:rPr lang="it-CH" b="0" dirty="0"/>
              <a:t>Funzione</a:t>
            </a:r>
          </a:p>
          <a:p>
            <a:r>
              <a:rPr lang="it-CH" b="0" dirty="0"/>
              <a:t>Unità organizzativa</a:t>
            </a:r>
          </a:p>
          <a:p>
            <a:endParaRPr lang="it-CH" dirty="0"/>
          </a:p>
        </p:txBody>
      </p:sp>
      <p:pic>
        <p:nvPicPr>
          <p:cNvPr id="18" name="Content Placeholder 17" descr="A person with short hair wearing a grey shirt&#10;&#10;Description automatically generated">
            <a:extLst>
              <a:ext uri="{FF2B5EF4-FFF2-40B4-BE49-F238E27FC236}">
                <a16:creationId xmlns:a16="http://schemas.microsoft.com/office/drawing/2014/main" id="{A1AA1476-F308-6446-0EB9-69E41D801232}"/>
              </a:ext>
            </a:extLst>
          </p:cNvPr>
          <p:cNvPicPr preferRelativeResize="0">
            <a:picLocks noGrp="1" noChangeAspect="1"/>
          </p:cNvPicPr>
          <p:nvPr>
            <p:ph sz="quarter" idx="2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/>
      </p:pic>
      <p:pic>
        <p:nvPicPr>
          <p:cNvPr id="52" name="Content Placeholder 51" descr="A person in a suit smiling&#10;&#10;Description automatically generated">
            <a:extLst>
              <a:ext uri="{FF2B5EF4-FFF2-40B4-BE49-F238E27FC236}">
                <a16:creationId xmlns:a16="http://schemas.microsoft.com/office/drawing/2014/main" id="{B217FC84-17FF-9078-500F-A4973CE75C0B}"/>
              </a:ext>
            </a:extLst>
          </p:cNvPr>
          <p:cNvPicPr>
            <a:picLocks noGrp="1" noChangeAspect="1"/>
          </p:cNvPicPr>
          <p:nvPr>
            <p:ph sz="quarter" idx="2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4" r="7444"/>
          <a:stretch/>
        </p:blipFill>
        <p:spPr>
          <a:xfrm>
            <a:off x="695325" y="2831985"/>
            <a:ext cx="1260000" cy="1260000"/>
          </a:xfrm>
        </p:spPr>
      </p:pic>
      <p:pic>
        <p:nvPicPr>
          <p:cNvPr id="42" name="Content Placeholder 41" descr="A person in a suit smiling&#10;&#10;Description automatically generated">
            <a:extLst>
              <a:ext uri="{FF2B5EF4-FFF2-40B4-BE49-F238E27FC236}">
                <a16:creationId xmlns:a16="http://schemas.microsoft.com/office/drawing/2014/main" id="{F002E645-D44F-E5CC-D6A3-082F95D39A36}"/>
              </a:ext>
            </a:extLst>
          </p:cNvPr>
          <p:cNvPicPr>
            <a:picLocks noGrp="1" noChangeAspect="1"/>
          </p:cNvPicPr>
          <p:nvPr>
            <p:ph sz="quarter" idx="24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r="8264"/>
          <a:stretch/>
        </p:blipFill>
        <p:spPr>
          <a:xfrm>
            <a:off x="705669" y="4591754"/>
            <a:ext cx="1260000" cy="1260000"/>
          </a:xfrm>
        </p:spPr>
      </p:pic>
      <p:pic>
        <p:nvPicPr>
          <p:cNvPr id="44" name="Content Placeholder 43" descr="A person wearing glasses and a blue shirt&#10;&#10;Description automatically generated">
            <a:extLst>
              <a:ext uri="{FF2B5EF4-FFF2-40B4-BE49-F238E27FC236}">
                <a16:creationId xmlns:a16="http://schemas.microsoft.com/office/drawing/2014/main" id="{4C988854-7FF9-E99A-9B3B-71F47DF03984}"/>
              </a:ext>
            </a:extLst>
          </p:cNvPr>
          <p:cNvPicPr>
            <a:picLocks noGrp="1" noChangeAspect="1"/>
          </p:cNvPicPr>
          <p:nvPr>
            <p:ph sz="quarter" idx="25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9" r="7799"/>
          <a:stretch/>
        </p:blipFill>
        <p:spPr>
          <a:xfrm>
            <a:off x="6460846" y="1093393"/>
            <a:ext cx="1260000" cy="1260000"/>
          </a:xfrm>
        </p:spPr>
      </p:pic>
      <p:pic>
        <p:nvPicPr>
          <p:cNvPr id="46" name="Content Placeholder 45" descr="A person with curly hair wearing glasses&#10;&#10;Description automatically generated">
            <a:extLst>
              <a:ext uri="{FF2B5EF4-FFF2-40B4-BE49-F238E27FC236}">
                <a16:creationId xmlns:a16="http://schemas.microsoft.com/office/drawing/2014/main" id="{D4368AF5-015F-04DD-B3B7-E5F63437956E}"/>
              </a:ext>
            </a:extLst>
          </p:cNvPr>
          <p:cNvPicPr>
            <a:picLocks noGrp="1" noChangeAspect="1"/>
          </p:cNvPicPr>
          <p:nvPr>
            <p:ph sz="quarter" idx="26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0" r="6340"/>
          <a:stretch/>
        </p:blipFill>
        <p:spPr>
          <a:xfrm>
            <a:off x="6442450" y="2818072"/>
            <a:ext cx="1260000" cy="1260000"/>
          </a:xfrm>
        </p:spPr>
      </p:pic>
      <p:pic>
        <p:nvPicPr>
          <p:cNvPr id="48" name="Content Placeholder 47" descr="A person smiling with curly hair&#10;&#10;Description automatically generated">
            <a:extLst>
              <a:ext uri="{FF2B5EF4-FFF2-40B4-BE49-F238E27FC236}">
                <a16:creationId xmlns:a16="http://schemas.microsoft.com/office/drawing/2014/main" id="{2077D619-6A03-45F0-3249-A18DE1C2F68D}"/>
              </a:ext>
            </a:extLst>
          </p:cNvPr>
          <p:cNvPicPr>
            <a:picLocks noGrp="1" noChangeAspect="1"/>
          </p:cNvPicPr>
          <p:nvPr>
            <p:ph sz="quarter" idx="27"/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2" r="5702"/>
          <a:stretch/>
        </p:blipFill>
        <p:spPr>
          <a:xfrm>
            <a:off x="6434405" y="4559452"/>
            <a:ext cx="1260000" cy="12600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88286D-C7DC-4A2F-58E8-6BEB3731CA22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6</a:t>
            </a:fld>
            <a:endParaRPr lang="it-CH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EF0838-8383-97F0-35FF-A7FACC0B4E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  <a:p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653627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 descr="A person with short hair wearing a grey shirt&#10;&#10;Description automatically generated">
            <a:extLst>
              <a:ext uri="{FF2B5EF4-FFF2-40B4-BE49-F238E27FC236}">
                <a16:creationId xmlns:a16="http://schemas.microsoft.com/office/drawing/2014/main" id="{9A4D0CC0-55C9-9B08-6DD6-98117E193C9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42" b="24946"/>
          <a:stretch/>
        </p:blipFill>
        <p:spPr>
          <a:xfrm>
            <a:off x="3395662" y="4446000"/>
            <a:ext cx="1439862" cy="1439862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2AA1D2-514A-E223-0A63-7DBFE958C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CH" noProof="0" dirty="0"/>
              <a:t>Titolo </a:t>
            </a:r>
            <a:br>
              <a:rPr lang="it-CH" noProof="0" dirty="0"/>
            </a:br>
            <a:r>
              <a:rPr lang="it-CH" noProof="0" dirty="0"/>
              <a:t>intervento</a:t>
            </a:r>
            <a:br>
              <a:rPr lang="it-CH" noProof="0" dirty="0"/>
            </a:br>
            <a:r>
              <a:rPr lang="it-CH" noProof="0" dirty="0"/>
              <a:t>relatrice/relatore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9BBE5F-D323-6A71-FA2B-0B051EE604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CH" b="1" dirty="0"/>
              <a:t>Nome Cognome</a:t>
            </a:r>
          </a:p>
          <a:p>
            <a:r>
              <a:rPr lang="it-CH" dirty="0"/>
              <a:t>Funzione</a:t>
            </a:r>
          </a:p>
          <a:p>
            <a:r>
              <a:rPr lang="it-CH" dirty="0"/>
              <a:t>Unità organizzativa</a:t>
            </a:r>
          </a:p>
          <a:p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3893778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9C62155-A0D1-8330-0D4E-39CA1265F2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6FE3DEC-1063-4F7A-EFD6-76DFEEC70A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8</a:t>
            </a:fld>
            <a:endParaRPr lang="it-C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E38E5E-722A-F8A1-327E-93EE2745E4C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Titolo</a:t>
            </a:r>
            <a:endParaRPr lang="en-CH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CDFE80-FA71-48FC-1CE7-AC60B4C288B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Titolo 2° </a:t>
            </a:r>
            <a:r>
              <a:rPr lang="en-US" dirty="0" err="1"/>
              <a:t>livello</a:t>
            </a:r>
            <a:endParaRPr lang="en-CH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D6BE9B-F7DA-6063-EB38-02F85B6D0320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br>
              <a:rPr lang="en-US" dirty="0"/>
            </a:b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. </a:t>
            </a:r>
          </a:p>
          <a:p>
            <a:pPr marL="0" indent="0">
              <a:buNone/>
            </a:pPr>
            <a:r>
              <a:rPr lang="en-US" dirty="0"/>
              <a:t>Cras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. </a:t>
            </a:r>
            <a:br>
              <a:rPr lang="en-US" dirty="0"/>
            </a:b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</a:t>
            </a:r>
          </a:p>
          <a:p>
            <a:pPr marL="625475" lvl="1" indent="-266700">
              <a:lnSpc>
                <a:spcPts val="1920"/>
              </a:lnSpc>
              <a:spcAft>
                <a:spcPts val="1000"/>
              </a:spcAft>
              <a:buFont typeface="+mj-lt"/>
              <a:buAutoNum type="alphaLcPeriod"/>
            </a:pPr>
            <a:r>
              <a:rPr lang="en-US" sz="1600" dirty="0" err="1"/>
              <a:t>Phasellus</a:t>
            </a:r>
            <a:r>
              <a:rPr lang="en-US" sz="1600" dirty="0"/>
              <a:t> </a:t>
            </a:r>
            <a:r>
              <a:rPr lang="en-US" sz="1600" dirty="0" err="1"/>
              <a:t>rutrum</a:t>
            </a:r>
            <a:r>
              <a:rPr lang="en-US" sz="1600" dirty="0"/>
              <a:t> </a:t>
            </a:r>
            <a:r>
              <a:rPr lang="en-US" sz="1600" dirty="0" err="1"/>
              <a:t>ornare</a:t>
            </a:r>
            <a:r>
              <a:rPr lang="en-US" sz="1600" dirty="0"/>
              <a:t> </a:t>
            </a:r>
            <a:r>
              <a:rPr lang="en-US" sz="1600" dirty="0" err="1"/>
              <a:t>laoreet</a:t>
            </a:r>
            <a:r>
              <a:rPr lang="en-US" sz="1600" dirty="0"/>
              <a:t>. </a:t>
            </a:r>
          </a:p>
          <a:p>
            <a:pPr marL="625475" lvl="1" indent="-266700">
              <a:lnSpc>
                <a:spcPts val="1920"/>
              </a:lnSpc>
              <a:spcAft>
                <a:spcPts val="1000"/>
              </a:spcAft>
              <a:buFont typeface="+mj-lt"/>
              <a:buAutoNum type="alphaLcPeriod"/>
            </a:pPr>
            <a:r>
              <a:rPr lang="en-US" sz="1600" dirty="0"/>
              <a:t>Cras </a:t>
            </a:r>
            <a:r>
              <a:rPr lang="en-US" sz="1600" dirty="0" err="1"/>
              <a:t>eget</a:t>
            </a:r>
            <a:r>
              <a:rPr lang="en-US" sz="1600" dirty="0"/>
              <a:t> </a:t>
            </a:r>
            <a:r>
              <a:rPr lang="en-US" sz="1600" dirty="0" err="1"/>
              <a:t>finibus</a:t>
            </a:r>
            <a:r>
              <a:rPr lang="en-US" sz="1600" dirty="0"/>
              <a:t> </a:t>
            </a:r>
            <a:r>
              <a:rPr lang="en-US" sz="1600" dirty="0" err="1"/>
              <a:t>felis</a:t>
            </a:r>
            <a:r>
              <a:rPr lang="en-US" sz="1600" dirty="0"/>
              <a:t>. </a:t>
            </a:r>
          </a:p>
          <a:p>
            <a:pPr marL="625475" lvl="1" indent="-266700">
              <a:lnSpc>
                <a:spcPts val="1920"/>
              </a:lnSpc>
              <a:spcAft>
                <a:spcPts val="1000"/>
              </a:spcAft>
              <a:buFont typeface="+mj-lt"/>
              <a:buAutoNum type="alphaLcPeriod"/>
            </a:pPr>
            <a:r>
              <a:rPr lang="en-US" sz="1600" dirty="0" err="1"/>
              <a:t>Curabitur</a:t>
            </a:r>
            <a:r>
              <a:rPr lang="en-US" sz="1600" dirty="0"/>
              <a:t> metus </a:t>
            </a:r>
            <a:r>
              <a:rPr lang="en-US" sz="1600" dirty="0" err="1"/>
              <a:t>nisl</a:t>
            </a:r>
            <a:endParaRPr lang="en-US" dirty="0"/>
          </a:p>
          <a:p>
            <a:pPr marL="0" indent="0">
              <a:buNone/>
            </a:pPr>
            <a:br>
              <a:rPr lang="en-US" dirty="0"/>
            </a:br>
            <a:endParaRPr lang="en-CH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20957FF7-1454-B2E5-451F-BCD34014AD2A}"/>
              </a:ext>
            </a:extLst>
          </p:cNvPr>
          <p:cNvSpPr txBox="1">
            <a:spLocks/>
          </p:cNvSpPr>
          <p:nvPr/>
        </p:nvSpPr>
        <p:spPr>
          <a:xfrm>
            <a:off x="6456363" y="1089026"/>
            <a:ext cx="5435600" cy="3630260"/>
          </a:xfrm>
          <a:prstGeom prst="rect">
            <a:avLst/>
          </a:prstGeom>
        </p:spPr>
        <p:txBody>
          <a:bodyPr lIns="0" tIns="72000" rIns="0" bIns="7200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Testo in </a:t>
            </a:r>
            <a:r>
              <a:rPr lang="en-US" dirty="0" err="1"/>
              <a:t>evidenza</a:t>
            </a:r>
            <a:endParaRPr lang="en-US" dirty="0"/>
          </a:p>
          <a:p>
            <a:br>
              <a:rPr lang="en-US" dirty="0"/>
            </a:b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, </a:t>
            </a:r>
            <a:r>
              <a:rPr lang="en-US" dirty="0" err="1"/>
              <a:t>consequat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 non, </a:t>
            </a:r>
            <a:r>
              <a:rPr lang="en-US" dirty="0" err="1"/>
              <a:t>condimentum</a:t>
            </a:r>
            <a:r>
              <a:rPr lang="en-US" dirty="0"/>
              <a:t> a libero. </a:t>
            </a:r>
          </a:p>
          <a:p>
            <a:r>
              <a:rPr lang="it-CH" dirty="0"/>
              <a:t>Cras </a:t>
            </a:r>
            <a:r>
              <a:rPr lang="it-CH" dirty="0" err="1"/>
              <a:t>eget</a:t>
            </a:r>
            <a:r>
              <a:rPr lang="it-CH" dirty="0"/>
              <a:t> </a:t>
            </a:r>
            <a:r>
              <a:rPr lang="it-CH" dirty="0" err="1"/>
              <a:t>finibus</a:t>
            </a:r>
            <a:r>
              <a:rPr lang="it-CH" dirty="0"/>
              <a:t> </a:t>
            </a:r>
            <a:r>
              <a:rPr lang="it-CH" dirty="0" err="1"/>
              <a:t>felis</a:t>
            </a:r>
            <a:r>
              <a:rPr lang="it-CH" dirty="0"/>
              <a:t>. Sed </a:t>
            </a:r>
            <a:r>
              <a:rPr lang="it-CH" dirty="0" err="1"/>
              <a:t>fermentum</a:t>
            </a:r>
            <a:r>
              <a:rPr lang="it-CH" dirty="0"/>
              <a:t>, </a:t>
            </a:r>
            <a:r>
              <a:rPr lang="it-CH" dirty="0" err="1"/>
              <a:t>sapien</a:t>
            </a:r>
            <a:r>
              <a:rPr lang="it-CH" dirty="0"/>
              <a:t> </a:t>
            </a:r>
            <a:r>
              <a:rPr lang="it-CH" dirty="0" err="1"/>
              <a:t>euismod</a:t>
            </a:r>
            <a:r>
              <a:rPr lang="it-CH" dirty="0"/>
              <a:t> </a:t>
            </a:r>
            <a:r>
              <a:rPr lang="it-CH" dirty="0" err="1"/>
              <a:t>consequat</a:t>
            </a:r>
            <a:r>
              <a:rPr lang="it-CH" dirty="0"/>
              <a:t> dictum.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FDF0248-B478-C54C-D2FD-4B11B0FB0D80}"/>
              </a:ext>
            </a:extLst>
          </p:cNvPr>
          <p:cNvCxnSpPr>
            <a:cxnSpLocks/>
          </p:cNvCxnSpPr>
          <p:nvPr/>
        </p:nvCxnSpPr>
        <p:spPr>
          <a:xfrm>
            <a:off x="6456363" y="1112642"/>
            <a:ext cx="54356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E7031F9-5459-F3F6-1396-AD314AD59D10}"/>
              </a:ext>
            </a:extLst>
          </p:cNvPr>
          <p:cNvCxnSpPr>
            <a:cxnSpLocks/>
          </p:cNvCxnSpPr>
          <p:nvPr/>
        </p:nvCxnSpPr>
        <p:spPr>
          <a:xfrm>
            <a:off x="6456363" y="4901956"/>
            <a:ext cx="54356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6910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id="{DF68D448-7AE6-ACCA-A3F3-6BB5FAEF7073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Titolo</a:t>
            </a:r>
            <a:endParaRPr lang="it-CH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93D1526-588B-EACF-6CD9-0196B113FCB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932738" y="1205066"/>
            <a:ext cx="3254621" cy="1323822"/>
          </a:xfrm>
        </p:spPr>
        <p:txBody>
          <a:bodyPr/>
          <a:lstStyle/>
          <a:p>
            <a:r>
              <a:rPr lang="it-CH" sz="2200" b="1" dirty="0"/>
              <a:t>Lorem ipsum dolor </a:t>
            </a:r>
            <a:r>
              <a:rPr lang="it-CH" sz="2200" b="1" dirty="0" err="1"/>
              <a:t>sit</a:t>
            </a:r>
            <a:r>
              <a:rPr lang="it-CH" sz="2200" b="1" dirty="0"/>
              <a:t> </a:t>
            </a:r>
            <a:r>
              <a:rPr lang="it-CH" sz="2200" b="1" dirty="0" err="1"/>
              <a:t>amet</a:t>
            </a:r>
            <a:r>
              <a:rPr lang="it-CH" sz="2200" b="1" dirty="0"/>
              <a:t>, </a:t>
            </a:r>
            <a:r>
              <a:rPr lang="it-CH" sz="2200" b="1" dirty="0" err="1"/>
              <a:t>consectetur</a:t>
            </a:r>
            <a:r>
              <a:rPr lang="it-CH" sz="2200" b="1" dirty="0"/>
              <a:t> </a:t>
            </a:r>
            <a:r>
              <a:rPr lang="it-CH" sz="2200" b="1" dirty="0" err="1"/>
              <a:t>adipiscing</a:t>
            </a:r>
            <a:r>
              <a:rPr lang="it-CH" sz="2200" b="1" dirty="0"/>
              <a:t> </a:t>
            </a:r>
            <a:r>
              <a:rPr lang="it-CH" sz="2200" b="1" dirty="0" err="1"/>
              <a:t>elit</a:t>
            </a:r>
            <a:r>
              <a:rPr lang="it-CH" sz="2200" b="1" dirty="0"/>
              <a:t>. </a:t>
            </a:r>
          </a:p>
          <a:p>
            <a:endParaRPr lang="it-CH" sz="2200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CAF3EF2-D6E1-09F5-1F6C-E039FD7931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32738" y="2916000"/>
            <a:ext cx="3254621" cy="1323822"/>
          </a:xfrm>
        </p:spPr>
        <p:txBody>
          <a:bodyPr/>
          <a:lstStyle/>
          <a:p>
            <a:r>
              <a:rPr lang="it-CH" sz="2200" b="1" dirty="0"/>
              <a:t>Lorem ipsum dolor </a:t>
            </a:r>
            <a:r>
              <a:rPr lang="it-CH" sz="2200" b="1" dirty="0" err="1"/>
              <a:t>sit</a:t>
            </a:r>
            <a:r>
              <a:rPr lang="it-CH" sz="2200" b="1" dirty="0"/>
              <a:t> </a:t>
            </a:r>
            <a:r>
              <a:rPr lang="it-CH" sz="2200" b="1" dirty="0" err="1"/>
              <a:t>amet</a:t>
            </a:r>
            <a:r>
              <a:rPr lang="it-CH" sz="2200" b="1" dirty="0"/>
              <a:t>, </a:t>
            </a:r>
            <a:r>
              <a:rPr lang="it-CH" sz="2200" b="1" dirty="0" err="1"/>
              <a:t>consectetur</a:t>
            </a:r>
            <a:r>
              <a:rPr lang="it-CH" sz="2200" b="1" dirty="0"/>
              <a:t> </a:t>
            </a:r>
            <a:r>
              <a:rPr lang="it-CH" sz="2200" b="1" dirty="0" err="1"/>
              <a:t>adipiscing</a:t>
            </a:r>
            <a:r>
              <a:rPr lang="it-CH" sz="2200" b="1" dirty="0"/>
              <a:t> </a:t>
            </a:r>
            <a:r>
              <a:rPr lang="it-CH" sz="2200" b="1" dirty="0" err="1"/>
              <a:t>elit</a:t>
            </a:r>
            <a:r>
              <a:rPr lang="it-CH" sz="2200" b="1" dirty="0"/>
              <a:t>. </a:t>
            </a:r>
          </a:p>
          <a:p>
            <a:endParaRPr lang="it-CH" sz="2200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ABAD4D6-C297-C5BA-82A1-7A48E0D2A2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932738" y="4697566"/>
            <a:ext cx="3254621" cy="1323822"/>
          </a:xfrm>
        </p:spPr>
        <p:txBody>
          <a:bodyPr/>
          <a:lstStyle/>
          <a:p>
            <a:r>
              <a:rPr lang="it-CH" sz="2200" b="1" dirty="0"/>
              <a:t>Lorem ipsum dolor </a:t>
            </a:r>
            <a:r>
              <a:rPr lang="it-CH" sz="2200" b="1" dirty="0" err="1"/>
              <a:t>sit</a:t>
            </a:r>
            <a:r>
              <a:rPr lang="it-CH" sz="2200" b="1" dirty="0"/>
              <a:t> </a:t>
            </a:r>
            <a:r>
              <a:rPr lang="it-CH" sz="2200" b="1" dirty="0" err="1"/>
              <a:t>amet</a:t>
            </a:r>
            <a:r>
              <a:rPr lang="it-CH" sz="2200" b="1" dirty="0"/>
              <a:t>, </a:t>
            </a:r>
            <a:r>
              <a:rPr lang="it-CH" sz="2200" b="1" dirty="0" err="1"/>
              <a:t>consectetur</a:t>
            </a:r>
            <a:r>
              <a:rPr lang="it-CH" sz="2200" b="1" dirty="0"/>
              <a:t> </a:t>
            </a:r>
            <a:r>
              <a:rPr lang="it-CH" sz="2200" b="1" dirty="0" err="1"/>
              <a:t>adipiscing</a:t>
            </a:r>
            <a:r>
              <a:rPr lang="it-CH" sz="2200" b="1" dirty="0"/>
              <a:t> </a:t>
            </a:r>
            <a:r>
              <a:rPr lang="it-CH" sz="2200" b="1" dirty="0" err="1"/>
              <a:t>elit</a:t>
            </a:r>
            <a:r>
              <a:rPr lang="it-CH" sz="2200" b="1" dirty="0"/>
              <a:t>. </a:t>
            </a:r>
          </a:p>
          <a:p>
            <a:endParaRPr lang="it-CH" sz="220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7EBDAAA-E18C-A9B1-3485-07725A4665B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135189" y="1205066"/>
            <a:ext cx="3254620" cy="1323822"/>
          </a:xfrm>
        </p:spPr>
        <p:txBody>
          <a:bodyPr/>
          <a:lstStyle/>
          <a:p>
            <a:r>
              <a:rPr lang="it-CH" sz="2200" b="1" dirty="0"/>
              <a:t>Lorem ipsum dolor </a:t>
            </a:r>
            <a:r>
              <a:rPr lang="it-CH" sz="2200" b="1" dirty="0" err="1"/>
              <a:t>sit</a:t>
            </a:r>
            <a:r>
              <a:rPr lang="it-CH" sz="2200" b="1" dirty="0"/>
              <a:t> </a:t>
            </a:r>
            <a:r>
              <a:rPr lang="it-CH" sz="2200" b="1" dirty="0" err="1"/>
              <a:t>amet</a:t>
            </a:r>
            <a:r>
              <a:rPr lang="it-CH" sz="2200" b="1" dirty="0"/>
              <a:t>, </a:t>
            </a:r>
            <a:r>
              <a:rPr lang="it-CH" sz="2200" b="1" dirty="0" err="1"/>
              <a:t>consectetur</a:t>
            </a:r>
            <a:r>
              <a:rPr lang="it-CH" sz="2200" b="1" dirty="0"/>
              <a:t> </a:t>
            </a:r>
            <a:r>
              <a:rPr lang="it-CH" sz="2200" b="1" dirty="0" err="1"/>
              <a:t>adipiscing</a:t>
            </a:r>
            <a:r>
              <a:rPr lang="it-CH" sz="2200" b="1" dirty="0"/>
              <a:t> </a:t>
            </a:r>
            <a:r>
              <a:rPr lang="it-CH" sz="2200" b="1" dirty="0" err="1"/>
              <a:t>elit</a:t>
            </a:r>
            <a:r>
              <a:rPr lang="it-CH" sz="2200" b="1" dirty="0"/>
              <a:t>. </a:t>
            </a:r>
          </a:p>
          <a:p>
            <a:endParaRPr lang="it-CH" sz="2200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46A51FB-0DCC-4206-3264-8917CC40C2F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135189" y="2916000"/>
            <a:ext cx="3254620" cy="1323822"/>
          </a:xfrm>
        </p:spPr>
        <p:txBody>
          <a:bodyPr/>
          <a:lstStyle/>
          <a:p>
            <a:r>
              <a:rPr lang="it-CH" sz="2200" b="1" dirty="0"/>
              <a:t>Lorem ipsum dolor </a:t>
            </a:r>
            <a:r>
              <a:rPr lang="it-CH" sz="2200" b="1" dirty="0" err="1"/>
              <a:t>sit</a:t>
            </a:r>
            <a:r>
              <a:rPr lang="it-CH" sz="2200" b="1" dirty="0"/>
              <a:t> </a:t>
            </a:r>
            <a:r>
              <a:rPr lang="it-CH" sz="2200" b="1" dirty="0" err="1"/>
              <a:t>amet</a:t>
            </a:r>
            <a:r>
              <a:rPr lang="it-CH" sz="2200" b="1" dirty="0"/>
              <a:t>, </a:t>
            </a:r>
            <a:r>
              <a:rPr lang="it-CH" sz="2200" b="1" dirty="0" err="1"/>
              <a:t>consectetur</a:t>
            </a:r>
            <a:r>
              <a:rPr lang="it-CH" sz="2200" b="1" dirty="0"/>
              <a:t> </a:t>
            </a:r>
            <a:r>
              <a:rPr lang="it-CH" sz="2200" b="1" dirty="0" err="1"/>
              <a:t>adipiscing</a:t>
            </a:r>
            <a:r>
              <a:rPr lang="it-CH" sz="2200" b="1" dirty="0"/>
              <a:t> </a:t>
            </a:r>
            <a:r>
              <a:rPr lang="it-CH" sz="2200" b="1" dirty="0" err="1"/>
              <a:t>elit</a:t>
            </a:r>
            <a:r>
              <a:rPr lang="it-CH" sz="2200" b="1" dirty="0"/>
              <a:t>. 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5DCC4B4-5EFB-E75D-1FBF-6FC03E6B6A2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135189" y="4697565"/>
            <a:ext cx="3254620" cy="1323823"/>
          </a:xfrm>
        </p:spPr>
        <p:txBody>
          <a:bodyPr/>
          <a:lstStyle/>
          <a:p>
            <a:r>
              <a:rPr lang="it-CH" sz="2200" b="1" dirty="0"/>
              <a:t>Lorem ipsum dolor </a:t>
            </a:r>
            <a:r>
              <a:rPr lang="it-CH" sz="2200" b="1" dirty="0" err="1"/>
              <a:t>sit</a:t>
            </a:r>
            <a:r>
              <a:rPr lang="it-CH" sz="2200" b="1" dirty="0"/>
              <a:t> </a:t>
            </a:r>
            <a:r>
              <a:rPr lang="it-CH" sz="2200" b="1" dirty="0" err="1"/>
              <a:t>amet</a:t>
            </a:r>
            <a:r>
              <a:rPr lang="it-CH" sz="2200" b="1" dirty="0"/>
              <a:t>, </a:t>
            </a:r>
            <a:r>
              <a:rPr lang="it-CH" sz="2200" b="1" dirty="0" err="1"/>
              <a:t>consectetur</a:t>
            </a:r>
            <a:r>
              <a:rPr lang="it-CH" sz="2200" b="1" dirty="0"/>
              <a:t> </a:t>
            </a:r>
            <a:r>
              <a:rPr lang="it-CH" sz="2200" b="1" dirty="0" err="1"/>
              <a:t>adipiscing</a:t>
            </a:r>
            <a:r>
              <a:rPr lang="it-CH" sz="2200" b="1" dirty="0"/>
              <a:t> </a:t>
            </a:r>
            <a:r>
              <a:rPr lang="it-CH" sz="2200" b="1" dirty="0" err="1"/>
              <a:t>elit</a:t>
            </a:r>
            <a:r>
              <a:rPr lang="it-CH" sz="2200" b="1" dirty="0"/>
              <a:t>. </a:t>
            </a:r>
          </a:p>
          <a:p>
            <a:endParaRPr lang="it-CH" sz="2200" dirty="0"/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25F3F2FF-AC72-A91C-D081-BA2AF9CF6A6C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prstGeom prst="rect">
            <a:avLst/>
          </a:prstGeom>
          <a:ln>
            <a:noFill/>
          </a:ln>
        </p:spPr>
        <p:txBody>
          <a:bodyPr anchor="t"/>
          <a:lstStyle/>
          <a:p>
            <a:pPr>
              <a:lnSpc>
                <a:spcPts val="9600"/>
              </a:lnSpc>
            </a:pPr>
            <a:r>
              <a:rPr lang="en-US" sz="9600" b="1" dirty="0"/>
              <a:t>1</a:t>
            </a:r>
            <a:endParaRPr lang="it-CH" sz="9600" b="1" dirty="0"/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0FB6C60B-0013-A430-C8A0-AF32CB258CDC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prstGeom prst="rect">
            <a:avLst/>
          </a:prstGeom>
          <a:ln>
            <a:noFill/>
          </a:ln>
        </p:spPr>
        <p:txBody>
          <a:bodyPr anchor="t"/>
          <a:lstStyle/>
          <a:p>
            <a:pPr>
              <a:lnSpc>
                <a:spcPts val="9600"/>
              </a:lnSpc>
            </a:pPr>
            <a:r>
              <a:rPr lang="en-US" sz="9600" b="1" dirty="0"/>
              <a:t>2</a:t>
            </a:r>
            <a:endParaRPr lang="it-CH" sz="9600" b="1" dirty="0"/>
          </a:p>
        </p:txBody>
      </p:sp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06D6F3F8-B85A-AA20-9476-9DD98097653B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prstGeom prst="rect">
            <a:avLst/>
          </a:prstGeom>
          <a:ln>
            <a:noFill/>
          </a:ln>
        </p:spPr>
        <p:txBody>
          <a:bodyPr anchor="t"/>
          <a:lstStyle/>
          <a:p>
            <a:pPr>
              <a:lnSpc>
                <a:spcPts val="9600"/>
              </a:lnSpc>
            </a:pPr>
            <a:r>
              <a:rPr lang="en-US" sz="9600" b="1" dirty="0"/>
              <a:t>3</a:t>
            </a:r>
            <a:endParaRPr lang="it-CH" sz="9600" b="1" dirty="0"/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0930EC88-3690-466B-C3F7-FA4E56829FC0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solidFill>
            <a:schemeClr val="tx1"/>
          </a:solidFill>
          <a:ln>
            <a:solidFill>
              <a:schemeClr val="tx1"/>
            </a:solidFill>
          </a:ln>
        </p:spPr>
        <p:txBody>
          <a:bodyPr anchor="ctr"/>
          <a:lstStyle/>
          <a:p>
            <a:pPr algn="ctr">
              <a:lnSpc>
                <a:spcPts val="5800"/>
              </a:lnSpc>
            </a:pPr>
            <a:r>
              <a:rPr lang="en-US" sz="5400" dirty="0">
                <a:solidFill>
                  <a:schemeClr val="bg1"/>
                </a:solidFill>
              </a:rPr>
              <a:t>4</a:t>
            </a:r>
            <a:endParaRPr lang="it-CH" sz="5400" dirty="0">
              <a:solidFill>
                <a:schemeClr val="bg1"/>
              </a:solidFill>
            </a:endParaRPr>
          </a:p>
        </p:txBody>
      </p:sp>
      <p:sp>
        <p:nvSpPr>
          <p:cNvPr id="27" name="Content Placeholder 26">
            <a:extLst>
              <a:ext uri="{FF2B5EF4-FFF2-40B4-BE49-F238E27FC236}">
                <a16:creationId xmlns:a16="http://schemas.microsoft.com/office/drawing/2014/main" id="{BF36CF21-B83D-FF18-2809-15FFBF2A54B7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solidFill>
            <a:schemeClr val="tx1"/>
          </a:solidFill>
          <a:ln>
            <a:solidFill>
              <a:schemeClr val="tx1"/>
            </a:solidFill>
          </a:ln>
        </p:spPr>
        <p:txBody>
          <a:bodyPr anchor="ctr"/>
          <a:lstStyle/>
          <a:p>
            <a:pPr algn="ctr">
              <a:lnSpc>
                <a:spcPts val="5800"/>
              </a:lnSpc>
            </a:pPr>
            <a:r>
              <a:rPr lang="en-US" sz="5400" dirty="0">
                <a:solidFill>
                  <a:schemeClr val="bg1"/>
                </a:solidFill>
              </a:rPr>
              <a:t>5</a:t>
            </a:r>
            <a:endParaRPr lang="it-CH" sz="5400" dirty="0">
              <a:solidFill>
                <a:schemeClr val="bg1"/>
              </a:solidFill>
            </a:endParaRPr>
          </a:p>
        </p:txBody>
      </p:sp>
      <p:sp>
        <p:nvSpPr>
          <p:cNvPr id="28" name="Content Placeholder 27">
            <a:extLst>
              <a:ext uri="{FF2B5EF4-FFF2-40B4-BE49-F238E27FC236}">
                <a16:creationId xmlns:a16="http://schemas.microsoft.com/office/drawing/2014/main" id="{81147457-FF88-D9F6-56BF-085C1AC5AD92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solidFill>
            <a:schemeClr val="tx1"/>
          </a:solidFill>
          <a:ln>
            <a:solidFill>
              <a:schemeClr val="tx1"/>
            </a:solidFill>
          </a:ln>
        </p:spPr>
        <p:txBody>
          <a:bodyPr anchor="ctr"/>
          <a:lstStyle/>
          <a:p>
            <a:pPr algn="ctr">
              <a:lnSpc>
                <a:spcPts val="5800"/>
              </a:lnSpc>
            </a:pPr>
            <a:r>
              <a:rPr lang="en-US" sz="5400" dirty="0">
                <a:solidFill>
                  <a:schemeClr val="bg1"/>
                </a:solidFill>
              </a:rPr>
              <a:t>6</a:t>
            </a:r>
            <a:endParaRPr lang="it-CH" sz="54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4923CB-D2F9-50B9-B1E6-DFB251985648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9</a:t>
            </a:fld>
            <a:endParaRPr lang="it-CH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84853E-7FC2-273A-212D-DE13E10BF4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136263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038759F-F6C9-6E99-81E4-8BC784B160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1060BD8-5704-8178-2D8A-F7A818AEB8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10</a:t>
            </a:fld>
            <a:endParaRPr lang="it-C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A8A376-298E-DBF2-106E-8F5C9368430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CH" dirty="0"/>
              <a:t>Titolo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9634D9-4576-042D-1625-4D003DD571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anchor="b"/>
          <a:lstStyle/>
          <a:p>
            <a:r>
              <a:rPr lang="it-CH"/>
              <a:t>Palazzo principale</a:t>
            </a:r>
            <a:endParaRPr lang="it-CH" dirty="0"/>
          </a:p>
          <a:p>
            <a:r>
              <a:rPr lang="it-CH" dirty="0"/>
              <a:t>Campus Ovest</a:t>
            </a:r>
          </a:p>
          <a:p>
            <a:r>
              <a:rPr lang="it-CH" dirty="0"/>
              <a:t>Lugano</a:t>
            </a:r>
          </a:p>
        </p:txBody>
      </p:sp>
      <p:pic>
        <p:nvPicPr>
          <p:cNvPr id="14" name="Content Placeholder 13" descr="A building with many windows&#10;&#10;Description automatically generated">
            <a:extLst>
              <a:ext uri="{FF2B5EF4-FFF2-40B4-BE49-F238E27FC236}">
                <a16:creationId xmlns:a16="http://schemas.microsoft.com/office/drawing/2014/main" id="{C9A52103-9349-03B7-00B2-0F8DE1701B4E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" t="7152" r="1637" b="7887"/>
          <a:stretch/>
        </p:blipFill>
        <p:spPr>
          <a:xfrm>
            <a:off x="2135188" y="1089025"/>
            <a:ext cx="3960812" cy="2303463"/>
          </a:xfrm>
        </p:spPr>
      </p:pic>
      <p:pic>
        <p:nvPicPr>
          <p:cNvPr id="16" name="Content Placeholder 15" descr="A building with columns and a statue of a person&#10;&#10;Description automatically generated">
            <a:extLst>
              <a:ext uri="{FF2B5EF4-FFF2-40B4-BE49-F238E27FC236}">
                <a16:creationId xmlns:a16="http://schemas.microsoft.com/office/drawing/2014/main" id="{C6340F4A-A966-E6C3-D0A6-543CD78051BB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" t="8038" r="2072" b="8251"/>
          <a:stretch/>
        </p:blipFill>
        <p:spPr>
          <a:xfrm>
            <a:off x="7932738" y="1089025"/>
            <a:ext cx="3959225" cy="2303463"/>
          </a:xfr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EF8AFED-89AC-56CC-1FE7-2438D61008A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anchor="b"/>
          <a:lstStyle/>
          <a:p>
            <a:r>
              <a:rPr lang="it-CH" dirty="0"/>
              <a:t>Palazzo Turconi </a:t>
            </a:r>
          </a:p>
          <a:p>
            <a:r>
              <a:rPr lang="it-CH" dirty="0"/>
              <a:t>Campus Mendrisio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A6221B3-6CC5-C4B2-7B6D-945D530DD15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b"/>
          <a:lstStyle/>
          <a:p>
            <a:r>
              <a:rPr lang="it-CH" dirty="0"/>
              <a:t>Stabile Bios+ </a:t>
            </a:r>
            <a:br>
              <a:rPr lang="it-CH" dirty="0"/>
            </a:br>
            <a:r>
              <a:rPr lang="it-CH" dirty="0"/>
              <a:t>Bellinzona</a:t>
            </a:r>
          </a:p>
        </p:txBody>
      </p:sp>
      <p:pic>
        <p:nvPicPr>
          <p:cNvPr id="18" name="Content Placeholder 17" descr="A building with a parking lot and cars in the background&#10;&#10;Description automatically generated">
            <a:extLst>
              <a:ext uri="{FF2B5EF4-FFF2-40B4-BE49-F238E27FC236}">
                <a16:creationId xmlns:a16="http://schemas.microsoft.com/office/drawing/2014/main" id="{26D905A5-67E1-2CEC-11C5-81C578A019C9}"/>
              </a:ext>
            </a:extLst>
          </p:cNvPr>
          <p:cNvPicPr>
            <a:picLocks noGrp="1" noChangeAspect="1"/>
          </p:cNvPicPr>
          <p:nvPr>
            <p:ph sz="quarter" idx="18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" t="12185" r="1370" b="12771"/>
          <a:stretch/>
        </p:blipFill>
        <p:spPr>
          <a:xfrm>
            <a:off x="2135188" y="3716338"/>
            <a:ext cx="3960812" cy="2305050"/>
          </a:xfr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7D64084-CA2A-8C77-9706-BAEC28D63BD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anchor="b"/>
          <a:lstStyle/>
          <a:p>
            <a:r>
              <a:rPr lang="it-CH" dirty="0"/>
              <a:t>Campus Est</a:t>
            </a:r>
          </a:p>
          <a:p>
            <a:r>
              <a:rPr lang="it-CH" dirty="0"/>
              <a:t>Lugano</a:t>
            </a:r>
          </a:p>
        </p:txBody>
      </p:sp>
      <p:pic>
        <p:nvPicPr>
          <p:cNvPr id="11" name="Content Placeholder 10" descr="A group of people outside of a building&#10;&#10;Description automatically generated">
            <a:extLst>
              <a:ext uri="{FF2B5EF4-FFF2-40B4-BE49-F238E27FC236}">
                <a16:creationId xmlns:a16="http://schemas.microsoft.com/office/drawing/2014/main" id="{62F15BFC-EC04-F747-2AA0-41C929178093}"/>
              </a:ext>
            </a:extLst>
          </p:cNvPr>
          <p:cNvPicPr>
            <a:picLocks noGrp="1" noChangeAspect="1"/>
          </p:cNvPicPr>
          <p:nvPr>
            <p:ph sz="quarter" idx="19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8" b="6368"/>
          <a:stretch/>
        </p:blipFill>
        <p:spPr>
          <a:xfrm>
            <a:off x="7932738" y="3716338"/>
            <a:ext cx="3959225" cy="2305050"/>
          </a:xfrm>
        </p:spPr>
      </p:pic>
    </p:spTree>
    <p:extLst>
      <p:ext uri="{BB962C8B-B14F-4D97-AF65-F5344CB8AC3E}">
        <p14:creationId xmlns:p14="http://schemas.microsoft.com/office/powerpoint/2010/main" val="2122201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F2FE211-62FC-5CFE-748F-89C705E5C4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4E9777-B060-DC90-E930-032B71608B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11</a:t>
            </a:fld>
            <a:endParaRPr lang="it-C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4C7730-6B36-E554-A153-154B93B733A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CH" dirty="0"/>
              <a:t>Titolo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CFB3E2-7EBD-6057-B490-98A16ADBFDD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95325" y="1089025"/>
            <a:ext cx="4935726" cy="4994975"/>
          </a:xfrm>
        </p:spPr>
        <p:txBody>
          <a:bodyPr anchor="t"/>
          <a:lstStyle/>
          <a:p>
            <a:pPr marL="0" indent="0">
              <a:lnSpc>
                <a:spcPts val="2300"/>
              </a:lnSpc>
              <a:spcBef>
                <a:spcPts val="0"/>
              </a:spcBef>
              <a:buNone/>
            </a:pPr>
            <a:r>
              <a:rPr lang="it-CH" sz="2000" b="1" spc="-10" dirty="0"/>
              <a:t>Lorem ipsum dolor </a:t>
            </a:r>
            <a:r>
              <a:rPr lang="it-CH" sz="2000" b="1" spc="-10" dirty="0" err="1"/>
              <a:t>sit</a:t>
            </a:r>
            <a:r>
              <a:rPr lang="it-CH" sz="2000" b="1" spc="-10" dirty="0"/>
              <a:t> </a:t>
            </a:r>
            <a:r>
              <a:rPr lang="it-CH" sz="2000" b="1" spc="-10" dirty="0" err="1"/>
              <a:t>amet</a:t>
            </a:r>
            <a:r>
              <a:rPr lang="it-CH" sz="2000" b="1" spc="-10" dirty="0"/>
              <a:t>, </a:t>
            </a:r>
            <a:br>
              <a:rPr lang="it-CH" sz="2000" b="1" spc="-10" dirty="0"/>
            </a:br>
            <a:r>
              <a:rPr lang="it-CH" sz="2000" b="1" spc="-10" dirty="0" err="1"/>
              <a:t>consectetur</a:t>
            </a:r>
            <a:r>
              <a:rPr lang="it-CH" sz="2000" b="1" spc="-10" dirty="0"/>
              <a:t> </a:t>
            </a:r>
            <a:r>
              <a:rPr lang="it-CH" sz="2000" b="1" spc="-10" dirty="0" err="1"/>
              <a:t>adipiscing</a:t>
            </a:r>
            <a:r>
              <a:rPr lang="it-CH" sz="2000" b="1" spc="-10" dirty="0"/>
              <a:t> </a:t>
            </a:r>
            <a:r>
              <a:rPr lang="it-CH" sz="2000" b="1" spc="-10" dirty="0" err="1"/>
              <a:t>elit</a:t>
            </a:r>
            <a:r>
              <a:rPr lang="it-CH" sz="2000" b="1" spc="-10" dirty="0"/>
              <a:t>. </a:t>
            </a:r>
            <a:br>
              <a:rPr lang="it-CH" sz="2000" b="1" spc="-10" dirty="0"/>
            </a:br>
            <a:r>
              <a:rPr lang="it-CH" sz="2000" b="1" spc="-10" dirty="0" err="1"/>
              <a:t>Phasellus</a:t>
            </a:r>
            <a:r>
              <a:rPr lang="it-CH" sz="2000" b="1" spc="-10" dirty="0"/>
              <a:t> </a:t>
            </a:r>
            <a:r>
              <a:rPr lang="it-CH" sz="2000" b="1" spc="-10" dirty="0" err="1"/>
              <a:t>eu</a:t>
            </a:r>
            <a:r>
              <a:rPr lang="it-CH" sz="2000" b="1" spc="-10" dirty="0"/>
              <a:t> urna </a:t>
            </a:r>
            <a:r>
              <a:rPr lang="it-CH" sz="2000" b="1" spc="-10" dirty="0" err="1"/>
              <a:t>leo</a:t>
            </a:r>
            <a:r>
              <a:rPr lang="it-CH" sz="2000" b="1" spc="-10" dirty="0"/>
              <a:t>. </a:t>
            </a:r>
            <a:br>
              <a:rPr lang="it-CH" sz="2000" b="1" spc="-10" dirty="0"/>
            </a:br>
            <a:r>
              <a:rPr lang="it-CH" sz="2000" b="1" spc="-10" dirty="0" err="1"/>
              <a:t>Pellentesque</a:t>
            </a:r>
            <a:r>
              <a:rPr lang="it-CH" sz="2000" b="1" spc="-10" dirty="0"/>
              <a:t> est </a:t>
            </a:r>
            <a:r>
              <a:rPr lang="it-CH" sz="2000" b="1" spc="-10" dirty="0" err="1"/>
              <a:t>justo</a:t>
            </a:r>
            <a:r>
              <a:rPr lang="it-CH" sz="2000" b="1" spc="-10" dirty="0"/>
              <a:t>, </a:t>
            </a:r>
            <a:br>
              <a:rPr lang="it-CH" sz="2000" b="1" spc="-10" dirty="0"/>
            </a:br>
            <a:r>
              <a:rPr lang="it-CH" sz="2000" b="1" spc="-10" dirty="0" err="1"/>
              <a:t>consequat</a:t>
            </a:r>
            <a:r>
              <a:rPr lang="it-CH" sz="2000" b="1" spc="-10" dirty="0"/>
              <a:t> </a:t>
            </a:r>
            <a:r>
              <a:rPr lang="it-CH" sz="2000" b="1" spc="-10" dirty="0" err="1"/>
              <a:t>feugiat</a:t>
            </a:r>
            <a:r>
              <a:rPr lang="it-CH" sz="2000" b="1" spc="-10" dirty="0"/>
              <a:t> </a:t>
            </a:r>
            <a:r>
              <a:rPr lang="it-CH" sz="2000" b="1" spc="-10" dirty="0" err="1"/>
              <a:t>interdum</a:t>
            </a:r>
            <a:r>
              <a:rPr lang="it-CH" sz="2000" b="1" spc="-10" dirty="0"/>
              <a:t> </a:t>
            </a:r>
            <a:br>
              <a:rPr lang="it-CH" sz="2000" b="1" spc="-10" dirty="0"/>
            </a:br>
            <a:r>
              <a:rPr lang="it-CH" sz="2000" b="1" spc="-10" dirty="0"/>
              <a:t>non, </a:t>
            </a:r>
            <a:r>
              <a:rPr lang="it-CH" sz="2000" b="1" spc="-10" dirty="0" err="1"/>
              <a:t>condimentum</a:t>
            </a:r>
            <a:r>
              <a:rPr lang="it-CH" sz="2000" b="1" spc="-10" dirty="0"/>
              <a:t> a libero. </a:t>
            </a:r>
            <a:br>
              <a:rPr lang="it-CH" sz="2000" b="1" spc="-10" dirty="0"/>
            </a:br>
            <a:r>
              <a:rPr lang="it-CH" sz="2000" b="1" spc="-10" dirty="0" err="1"/>
              <a:t>Phasellus</a:t>
            </a:r>
            <a:r>
              <a:rPr lang="it-CH" sz="2000" b="1" spc="-10" dirty="0"/>
              <a:t> </a:t>
            </a:r>
            <a:r>
              <a:rPr lang="it-CH" sz="2000" b="1" spc="-10" dirty="0" err="1"/>
              <a:t>rutrum</a:t>
            </a:r>
            <a:r>
              <a:rPr lang="it-CH" sz="2000" b="1" spc="-10" dirty="0"/>
              <a:t> ornare </a:t>
            </a:r>
            <a:r>
              <a:rPr lang="it-CH" sz="2000" b="1" spc="-10" dirty="0" err="1"/>
              <a:t>laoreet</a:t>
            </a:r>
            <a:r>
              <a:rPr lang="it-CH" sz="2000" b="1" spc="-10" dirty="0"/>
              <a:t>. </a:t>
            </a:r>
            <a:br>
              <a:rPr lang="it-CH" sz="2000" b="1" spc="-10" dirty="0"/>
            </a:br>
            <a:r>
              <a:rPr lang="it-CH" sz="2000" b="1" spc="-10" dirty="0"/>
              <a:t>Cras </a:t>
            </a:r>
            <a:r>
              <a:rPr lang="it-CH" sz="2000" b="1" spc="-10" dirty="0" err="1"/>
              <a:t>eget</a:t>
            </a:r>
            <a:r>
              <a:rPr lang="it-CH" sz="2000" b="1" spc="-10" dirty="0"/>
              <a:t> </a:t>
            </a:r>
            <a:r>
              <a:rPr lang="it-CH" sz="2000" b="1" spc="-10" dirty="0" err="1"/>
              <a:t>finibus</a:t>
            </a:r>
            <a:r>
              <a:rPr lang="it-CH" sz="2000" b="1" spc="-10" dirty="0"/>
              <a:t> </a:t>
            </a:r>
            <a:r>
              <a:rPr lang="it-CH" sz="2000" b="1" spc="-10" dirty="0" err="1"/>
              <a:t>felis</a:t>
            </a:r>
            <a:r>
              <a:rPr lang="it-CH" sz="2000" b="1" spc="-10" dirty="0"/>
              <a:t>. </a:t>
            </a:r>
          </a:p>
        </p:txBody>
      </p:sp>
      <p:pic>
        <p:nvPicPr>
          <p:cNvPr id="12" name="Content Placeholder 11" descr="A group of people outside of a building&#10;&#10;Description automatically generated">
            <a:extLst>
              <a:ext uri="{FF2B5EF4-FFF2-40B4-BE49-F238E27FC236}">
                <a16:creationId xmlns:a16="http://schemas.microsoft.com/office/drawing/2014/main" id="{39BA5DC5-DBFD-7F83-0FE1-2F8F4D37162E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9" t="-1" r="13699" b="1254"/>
          <a:stretch/>
        </p:blipFill>
        <p:spPr>
          <a:xfrm>
            <a:off x="6456363" y="1089025"/>
            <a:ext cx="5435600" cy="4932363"/>
          </a:xfrm>
        </p:spPr>
      </p:pic>
    </p:spTree>
    <p:extLst>
      <p:ext uri="{BB962C8B-B14F-4D97-AF65-F5344CB8AC3E}">
        <p14:creationId xmlns:p14="http://schemas.microsoft.com/office/powerpoint/2010/main" val="3440525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0E2C759-7966-46A9-E972-B724FB18B8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12</a:t>
            </a:fld>
            <a:endParaRPr lang="it-CH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4B00C8-A46B-AD37-9762-4C07FB2B510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CH" dirty="0"/>
              <a:t>Titolo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12931D-F83A-9375-1B4A-E0E45B3929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CH" dirty="0"/>
              <a:t>Titolo grafico</a:t>
            </a:r>
          </a:p>
        </p:txBody>
      </p:sp>
      <p:graphicFrame>
        <p:nvGraphicFramePr>
          <p:cNvPr id="14" name="Content Placeholder 13">
            <a:extLst>
              <a:ext uri="{FF2B5EF4-FFF2-40B4-BE49-F238E27FC236}">
                <a16:creationId xmlns:a16="http://schemas.microsoft.com/office/drawing/2014/main" id="{AF98C369-6A3B-CC57-37FC-314CE60554FD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554177849"/>
              </p:ext>
            </p:extLst>
          </p:nvPr>
        </p:nvGraphicFramePr>
        <p:xfrm>
          <a:off x="695325" y="1449388"/>
          <a:ext cx="111966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819EB2-2081-F964-5263-4BB9939576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  <a:p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3765379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108BAB2-A425-236F-5395-EC2FE5F7A3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116726A-73ED-B9D7-8A67-F4CE1D7ABC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13</a:t>
            </a:fld>
            <a:endParaRPr lang="it-C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77A50E-AE4B-8BAC-4284-0976DDC464E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CH" dirty="0"/>
              <a:t>Titolo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13588A-219B-06C6-0DB8-FA01BFECAF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CH" dirty="0"/>
              <a:t>Titolo 2° livello</a:t>
            </a:r>
          </a:p>
        </p:txBody>
      </p:sp>
      <mc:AlternateContent xmlns:mc="http://schemas.openxmlformats.org/markup-compatibility/2006" xmlns:cx4="http://schemas.microsoft.com/office/drawing/2016/5/10/chartex">
        <mc:Choice Requires="cx4">
          <p:graphicFrame>
            <p:nvGraphicFramePr>
              <p:cNvPr id="15" name="Content Placeholder 14">
                <a:extLst>
                  <a:ext uri="{FF2B5EF4-FFF2-40B4-BE49-F238E27FC236}">
                    <a16:creationId xmlns:a16="http://schemas.microsoft.com/office/drawing/2014/main" id="{2A1258D0-6676-DCC9-D015-6DB9D4F9F4DA}"/>
                  </a:ext>
                </a:extLst>
              </p:cNvPr>
              <p:cNvGraphicFramePr>
                <a:graphicFrameLocks noGrp="1"/>
              </p:cNvGraphicFramePr>
              <p:nvPr>
                <p:ph sz="quarter" idx="15"/>
                <p:extLst>
                  <p:ext uri="{D42A27DB-BD31-4B8C-83A1-F6EECF244321}">
                    <p14:modId xmlns:p14="http://schemas.microsoft.com/office/powerpoint/2010/main" val="2944600876"/>
                  </p:ext>
                </p:extLst>
              </p:nvPr>
            </p:nvGraphicFramePr>
            <p:xfrm>
              <a:off x="6456363" y="1439863"/>
              <a:ext cx="5435600" cy="4643437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15" name="Content Placeholder 14">
                <a:extLst>
                  <a:ext uri="{FF2B5EF4-FFF2-40B4-BE49-F238E27FC236}">
                    <a16:creationId xmlns:a16="http://schemas.microsoft.com/office/drawing/2014/main" id="{2A1258D0-6676-DCC9-D015-6DB9D4F9F4D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456363" y="1439863"/>
                <a:ext cx="5435600" cy="4643437"/>
              </a:xfrm>
              <a:prstGeom prst="rect">
                <a:avLst/>
              </a:prstGeom>
            </p:spPr>
          </p:pic>
        </mc:Fallback>
      </mc:AlternateContent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6BB05B1-816E-BDD5-5CDF-4AEE4F9241D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it-CH" dirty="0"/>
              <a:t>Titolo 2° livello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581DDD4D-E8F0-4717-7D06-7D3E7C633F00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2402741"/>
              </p:ext>
            </p:extLst>
          </p:nvPr>
        </p:nvGraphicFramePr>
        <p:xfrm>
          <a:off x="695325" y="1449388"/>
          <a:ext cx="5400674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762854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CAFBE1B-D349-A381-A832-A6214F05A1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C4AD671-A57B-5EAD-CE61-8380FCABDE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14</a:t>
            </a:fld>
            <a:endParaRPr lang="it-CH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3C9183D8-BFDA-8718-5B60-D4A9FA7940D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spcAft>
                <a:spcPts val="1000"/>
              </a:spcAft>
            </a:pPr>
            <a:r>
              <a:rPr lang="it-CH" b="1" dirty="0"/>
              <a:t>Titolo</a:t>
            </a:r>
            <a:endParaRPr lang="it-C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F23E50-F1AA-52A4-254A-1AAE3ED618D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CH" dirty="0"/>
              <a:t>Titolo 2° livello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27F76D04-2CD4-244C-B5C4-D65DA371B2F9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446138898"/>
              </p:ext>
            </p:extLst>
          </p:nvPr>
        </p:nvGraphicFramePr>
        <p:xfrm>
          <a:off x="695325" y="1449388"/>
          <a:ext cx="5400675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287730-EC96-74FC-25F9-551F0E638B9B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it-CH" dirty="0" err="1"/>
              <a:t>Phasellus</a:t>
            </a:r>
            <a:r>
              <a:rPr lang="it-CH" dirty="0"/>
              <a:t> </a:t>
            </a:r>
            <a:r>
              <a:rPr lang="it-CH" dirty="0" err="1"/>
              <a:t>eu</a:t>
            </a:r>
            <a:r>
              <a:rPr lang="it-CH" dirty="0"/>
              <a:t> urna </a:t>
            </a:r>
            <a:r>
              <a:rPr lang="it-CH" dirty="0" err="1"/>
              <a:t>leo</a:t>
            </a:r>
            <a:r>
              <a:rPr lang="it-CH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it-CH" dirty="0"/>
              <a:t>Sed </a:t>
            </a:r>
            <a:r>
              <a:rPr lang="it-CH" dirty="0" err="1"/>
              <a:t>fermentum</a:t>
            </a:r>
            <a:r>
              <a:rPr lang="it-CH" dirty="0"/>
              <a:t>, </a:t>
            </a:r>
            <a:r>
              <a:rPr lang="it-CH" dirty="0" err="1"/>
              <a:t>sapien</a:t>
            </a:r>
            <a:r>
              <a:rPr lang="it-CH" dirty="0"/>
              <a:t> </a:t>
            </a:r>
            <a:r>
              <a:rPr lang="it-CH" dirty="0" err="1"/>
              <a:t>euismod</a:t>
            </a:r>
            <a:r>
              <a:rPr lang="it-CH" dirty="0"/>
              <a:t> </a:t>
            </a:r>
            <a:r>
              <a:rPr lang="it-CH" dirty="0" err="1"/>
              <a:t>consequat</a:t>
            </a:r>
            <a:r>
              <a:rPr lang="it-CH" dirty="0"/>
              <a:t> dictum.</a:t>
            </a:r>
            <a:br>
              <a:rPr lang="it-CH" dirty="0"/>
            </a:br>
            <a:r>
              <a:rPr lang="it-CH" dirty="0" err="1"/>
              <a:t>Curabitur</a:t>
            </a:r>
            <a:r>
              <a:rPr lang="it-CH" dirty="0"/>
              <a:t> metus </a:t>
            </a:r>
            <a:r>
              <a:rPr lang="it-CH" dirty="0" err="1"/>
              <a:t>nisl</a:t>
            </a:r>
            <a:r>
              <a:rPr lang="it-CH" dirty="0"/>
              <a:t>, </a:t>
            </a:r>
            <a:r>
              <a:rPr lang="it-CH" dirty="0" err="1"/>
              <a:t>consequat</a:t>
            </a:r>
            <a:r>
              <a:rPr lang="it-CH" dirty="0"/>
              <a:t> </a:t>
            </a:r>
            <a:r>
              <a:rPr lang="it-CH" dirty="0" err="1"/>
              <a:t>sit</a:t>
            </a:r>
            <a:r>
              <a:rPr lang="it-CH" dirty="0"/>
              <a:t> </a:t>
            </a:r>
            <a:r>
              <a:rPr lang="it-CH" dirty="0" err="1"/>
              <a:t>amet</a:t>
            </a:r>
            <a:r>
              <a:rPr lang="it-CH" dirty="0"/>
              <a:t> </a:t>
            </a:r>
            <a:r>
              <a:rPr lang="it-CH" dirty="0" err="1"/>
              <a:t>pharetra</a:t>
            </a:r>
            <a:r>
              <a:rPr lang="it-CH" dirty="0"/>
              <a:t> non, </a:t>
            </a:r>
            <a:r>
              <a:rPr lang="it-CH" dirty="0" err="1"/>
              <a:t>fermentum</a:t>
            </a:r>
            <a:r>
              <a:rPr lang="it-CH" dirty="0"/>
              <a:t> </a:t>
            </a:r>
            <a:r>
              <a:rPr lang="it-CH" dirty="0" err="1"/>
              <a:t>ac</a:t>
            </a:r>
            <a:r>
              <a:rPr lang="it-CH" dirty="0"/>
              <a:t> </a:t>
            </a:r>
            <a:r>
              <a:rPr lang="it-CH" dirty="0" err="1"/>
              <a:t>nisl</a:t>
            </a:r>
            <a:r>
              <a:rPr lang="it-CH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it-CH" dirty="0" err="1"/>
              <a:t>Etiam</a:t>
            </a:r>
            <a:r>
              <a:rPr lang="it-CH" dirty="0"/>
              <a:t> </a:t>
            </a:r>
            <a:r>
              <a:rPr lang="it-CH" dirty="0" err="1"/>
              <a:t>pellentesque</a:t>
            </a:r>
            <a:r>
              <a:rPr lang="it-CH" dirty="0"/>
              <a:t> </a:t>
            </a:r>
            <a:r>
              <a:rPr lang="it-CH" dirty="0" err="1"/>
              <a:t>tristique</a:t>
            </a:r>
            <a:r>
              <a:rPr lang="it-CH" dirty="0"/>
              <a:t> </a:t>
            </a:r>
            <a:r>
              <a:rPr lang="it-CH" dirty="0" err="1"/>
              <a:t>velit</a:t>
            </a:r>
            <a:r>
              <a:rPr lang="it-CH" dirty="0"/>
              <a:t>. </a:t>
            </a:r>
            <a:br>
              <a:rPr lang="it-CH" dirty="0"/>
            </a:br>
            <a:r>
              <a:rPr lang="it-CH" dirty="0"/>
              <a:t>In </a:t>
            </a:r>
            <a:r>
              <a:rPr lang="it-CH" dirty="0" err="1"/>
              <a:t>egestas</a:t>
            </a:r>
            <a:r>
              <a:rPr lang="it-CH" dirty="0"/>
              <a:t> ex in </a:t>
            </a:r>
            <a:r>
              <a:rPr lang="it-CH" dirty="0" err="1"/>
              <a:t>velit</a:t>
            </a:r>
            <a:r>
              <a:rPr lang="it-CH" dirty="0"/>
              <a:t> </a:t>
            </a:r>
            <a:r>
              <a:rPr lang="it-CH" dirty="0" err="1"/>
              <a:t>egestas</a:t>
            </a:r>
            <a:r>
              <a:rPr lang="it-CH" dirty="0"/>
              <a:t> </a:t>
            </a:r>
            <a:r>
              <a:rPr lang="it-CH" dirty="0" err="1"/>
              <a:t>aliquet</a:t>
            </a:r>
            <a:r>
              <a:rPr lang="it-CH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it-CH" dirty="0"/>
              <a:t>Morbi </a:t>
            </a:r>
            <a:r>
              <a:rPr lang="it-CH" dirty="0" err="1"/>
              <a:t>tristique</a:t>
            </a:r>
            <a:r>
              <a:rPr lang="it-CH" dirty="0"/>
              <a:t> </a:t>
            </a:r>
            <a:r>
              <a:rPr lang="it-CH" dirty="0" err="1"/>
              <a:t>bibendum</a:t>
            </a:r>
            <a:r>
              <a:rPr lang="it-CH" dirty="0"/>
              <a:t> </a:t>
            </a:r>
            <a:r>
              <a:rPr lang="it-CH" dirty="0" err="1"/>
              <a:t>malesuada</a:t>
            </a:r>
            <a:r>
              <a:rPr lang="it-CH" dirty="0"/>
              <a:t>. </a:t>
            </a:r>
            <a:br>
              <a:rPr lang="it-CH" dirty="0"/>
            </a:br>
            <a:r>
              <a:rPr lang="it-CH" dirty="0"/>
              <a:t>Sed </a:t>
            </a:r>
            <a:r>
              <a:rPr lang="it-CH" dirty="0" err="1"/>
              <a:t>lacus</a:t>
            </a:r>
            <a:r>
              <a:rPr lang="it-CH" dirty="0"/>
              <a:t> </a:t>
            </a:r>
            <a:r>
              <a:rPr lang="it-CH" dirty="0" err="1"/>
              <a:t>enim</a:t>
            </a:r>
            <a:r>
              <a:rPr lang="it-CH" dirty="0"/>
              <a:t>, </a:t>
            </a:r>
            <a:r>
              <a:rPr lang="it-CH" dirty="0" err="1"/>
              <a:t>dignissim</a:t>
            </a:r>
            <a:r>
              <a:rPr lang="it-CH" dirty="0"/>
              <a:t> et </a:t>
            </a:r>
            <a:r>
              <a:rPr lang="it-CH" dirty="0" err="1"/>
              <a:t>ullamcorper</a:t>
            </a:r>
            <a:r>
              <a:rPr lang="it-CH" dirty="0"/>
              <a:t> </a:t>
            </a:r>
            <a:r>
              <a:rPr lang="it-CH" dirty="0" err="1"/>
              <a:t>consequat</a:t>
            </a:r>
            <a:r>
              <a:rPr lang="it-CH" dirty="0"/>
              <a:t>, cursus </a:t>
            </a:r>
            <a:r>
              <a:rPr lang="it-CH" dirty="0" err="1"/>
              <a:t>nec</a:t>
            </a:r>
            <a:r>
              <a:rPr lang="it-CH" dirty="0"/>
              <a:t> </a:t>
            </a:r>
            <a:r>
              <a:rPr lang="it-CH" dirty="0" err="1"/>
              <a:t>sapien</a:t>
            </a:r>
            <a:r>
              <a:rPr lang="it-CH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it-CH" dirty="0" err="1"/>
              <a:t>Aenean</a:t>
            </a:r>
            <a:r>
              <a:rPr lang="it-CH" dirty="0"/>
              <a:t> </a:t>
            </a:r>
            <a:r>
              <a:rPr lang="it-CH" dirty="0" err="1"/>
              <a:t>lobortis</a:t>
            </a:r>
            <a:r>
              <a:rPr lang="it-CH" dirty="0"/>
              <a:t> pulvinar </a:t>
            </a:r>
            <a:r>
              <a:rPr lang="it-CH" dirty="0" err="1"/>
              <a:t>sapien</a:t>
            </a:r>
            <a:r>
              <a:rPr lang="it-CH" dirty="0"/>
              <a:t> </a:t>
            </a:r>
            <a:r>
              <a:rPr lang="it-CH" dirty="0" err="1"/>
              <a:t>ac</a:t>
            </a:r>
            <a:r>
              <a:rPr lang="it-CH" dirty="0"/>
              <a:t> porta. </a:t>
            </a:r>
            <a:br>
              <a:rPr lang="it-CH" dirty="0"/>
            </a:br>
            <a:r>
              <a:rPr lang="it-CH" dirty="0"/>
              <a:t>Nunc </a:t>
            </a:r>
            <a:r>
              <a:rPr lang="it-CH" dirty="0" err="1"/>
              <a:t>eget</a:t>
            </a:r>
            <a:r>
              <a:rPr lang="it-CH" dirty="0"/>
              <a:t> ipsum non </a:t>
            </a:r>
            <a:r>
              <a:rPr lang="it-CH" dirty="0" err="1"/>
              <a:t>nibh</a:t>
            </a:r>
            <a:r>
              <a:rPr lang="it-CH" dirty="0"/>
              <a:t> </a:t>
            </a:r>
            <a:r>
              <a:rPr lang="it-CH" dirty="0" err="1"/>
              <a:t>venenatis</a:t>
            </a:r>
            <a:r>
              <a:rPr lang="it-CH" dirty="0"/>
              <a:t> </a:t>
            </a:r>
            <a:r>
              <a:rPr lang="it-CH" dirty="0" err="1"/>
              <a:t>hendrerit</a:t>
            </a:r>
            <a:r>
              <a:rPr lang="it-CH" dirty="0"/>
              <a:t> vitae </a:t>
            </a:r>
            <a:r>
              <a:rPr lang="it-CH" dirty="0" err="1"/>
              <a:t>eu</a:t>
            </a:r>
            <a:r>
              <a:rPr lang="it-CH" dirty="0"/>
              <a:t> </a:t>
            </a:r>
            <a:r>
              <a:rPr lang="it-CH" dirty="0" err="1"/>
              <a:t>justo</a:t>
            </a:r>
            <a:r>
              <a:rPr lang="it-CH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it-CH" dirty="0"/>
              <a:t>Nulla </a:t>
            </a:r>
            <a:r>
              <a:rPr lang="it-CH" dirty="0" err="1"/>
              <a:t>suscipit</a:t>
            </a:r>
            <a:r>
              <a:rPr lang="it-CH" dirty="0"/>
              <a:t> </a:t>
            </a:r>
            <a:r>
              <a:rPr lang="it-CH" dirty="0" err="1"/>
              <a:t>nisl</a:t>
            </a:r>
            <a:r>
              <a:rPr lang="it-CH" dirty="0"/>
              <a:t> </a:t>
            </a:r>
            <a:r>
              <a:rPr lang="it-CH" dirty="0" err="1"/>
              <a:t>ac</a:t>
            </a:r>
            <a:r>
              <a:rPr lang="it-CH" dirty="0"/>
              <a:t> </a:t>
            </a:r>
            <a:r>
              <a:rPr lang="it-CH" dirty="0" err="1"/>
              <a:t>iaculis</a:t>
            </a:r>
            <a:r>
              <a:rPr lang="it-CH" dirty="0"/>
              <a:t> </a:t>
            </a:r>
            <a:r>
              <a:rPr lang="it-CH" dirty="0" err="1"/>
              <a:t>malesuada</a:t>
            </a:r>
            <a:r>
              <a:rPr lang="it-CH" dirty="0"/>
              <a:t>.</a:t>
            </a:r>
            <a:br>
              <a:rPr lang="it-CH" dirty="0"/>
            </a:br>
            <a:r>
              <a:rPr lang="it-CH" dirty="0"/>
              <a:t>Sed </a:t>
            </a:r>
            <a:r>
              <a:rPr lang="it-CH" dirty="0" err="1"/>
              <a:t>vulputate</a:t>
            </a:r>
            <a:r>
              <a:rPr lang="it-CH" dirty="0"/>
              <a:t> </a:t>
            </a:r>
            <a:r>
              <a:rPr lang="it-CH" dirty="0" err="1"/>
              <a:t>mauris</a:t>
            </a:r>
            <a:r>
              <a:rPr lang="it-CH" dirty="0"/>
              <a:t> </a:t>
            </a:r>
            <a:r>
              <a:rPr lang="it-CH" dirty="0" err="1"/>
              <a:t>lectus</a:t>
            </a:r>
            <a:r>
              <a:rPr lang="it-CH" dirty="0"/>
              <a:t>, vel </a:t>
            </a:r>
            <a:r>
              <a:rPr lang="it-CH" dirty="0" err="1"/>
              <a:t>consequat</a:t>
            </a:r>
            <a:r>
              <a:rPr lang="it-CH" dirty="0"/>
              <a:t> </a:t>
            </a:r>
            <a:r>
              <a:rPr lang="it-CH" dirty="0" err="1"/>
              <a:t>tortor</a:t>
            </a:r>
            <a:r>
              <a:rPr lang="it-CH" dirty="0"/>
              <a:t> </a:t>
            </a:r>
            <a:r>
              <a:rPr lang="it-CH" dirty="0" err="1"/>
              <a:t>pretium</a:t>
            </a:r>
            <a:r>
              <a:rPr lang="it-CH" dirty="0"/>
              <a:t>.</a:t>
            </a:r>
          </a:p>
          <a:p>
            <a:endParaRPr lang="it-CH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C8A6179-4C71-D0F9-692B-FBC10231B1C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it-CH" dirty="0"/>
              <a:t>Titolo 2° livello</a:t>
            </a:r>
          </a:p>
        </p:txBody>
      </p:sp>
    </p:spTree>
    <p:extLst>
      <p:ext uri="{BB962C8B-B14F-4D97-AF65-F5344CB8AC3E}">
        <p14:creationId xmlns:p14="http://schemas.microsoft.com/office/powerpoint/2010/main" val="2973022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038759F-F6C9-6E99-81E4-8BC784B160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1060BD8-5704-8178-2D8A-F7A818AEB8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15</a:t>
            </a:fld>
            <a:endParaRPr lang="it-C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A8A376-298E-DBF2-106E-8F5C9368430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CH" dirty="0"/>
              <a:t>Titolo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B87A60E-3AF9-D072-ECB9-EABB9E4C142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4" y="1089000"/>
            <a:ext cx="4685820" cy="2304000"/>
          </a:xfrm>
        </p:spPr>
        <p:txBody>
          <a:bodyPr anchor="t"/>
          <a:lstStyle/>
          <a:p>
            <a:pPr>
              <a:lnSpc>
                <a:spcPts val="1920"/>
              </a:lnSpc>
              <a:spcAft>
                <a:spcPts val="600"/>
              </a:spcAft>
            </a:pPr>
            <a:r>
              <a:rPr lang="it-CH" sz="1600" b="1" dirty="0"/>
              <a:t>Lorem ipsum dolor </a:t>
            </a:r>
            <a:r>
              <a:rPr lang="it-CH" sz="1600" b="1" dirty="0" err="1"/>
              <a:t>sit</a:t>
            </a:r>
            <a:r>
              <a:rPr lang="it-CH" sz="1600" b="1" dirty="0"/>
              <a:t> </a:t>
            </a:r>
            <a:r>
              <a:rPr lang="it-CH" sz="1600" b="1" dirty="0" err="1"/>
              <a:t>amet</a:t>
            </a:r>
            <a:r>
              <a:rPr lang="it-CH" sz="1600" b="1" dirty="0"/>
              <a:t>.</a:t>
            </a:r>
          </a:p>
          <a:p>
            <a:pPr marL="171450" indent="-171450">
              <a:lnSpc>
                <a:spcPts val="192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CH" sz="1600" dirty="0"/>
              <a:t>Ut </a:t>
            </a:r>
            <a:r>
              <a:rPr lang="it-CH" sz="1600" dirty="0" err="1"/>
              <a:t>enim</a:t>
            </a:r>
            <a:r>
              <a:rPr lang="it-CH" sz="1600" dirty="0"/>
              <a:t> ad </a:t>
            </a:r>
            <a:r>
              <a:rPr lang="it-CH" sz="1600" dirty="0" err="1"/>
              <a:t>minim</a:t>
            </a:r>
            <a:r>
              <a:rPr lang="it-CH" sz="1600" dirty="0"/>
              <a:t> </a:t>
            </a:r>
            <a:r>
              <a:rPr lang="it-CH" sz="1600" dirty="0" err="1"/>
              <a:t>veniam</a:t>
            </a:r>
            <a:r>
              <a:rPr lang="it-CH" sz="1600" dirty="0"/>
              <a:t>.</a:t>
            </a:r>
          </a:p>
          <a:p>
            <a:pPr marL="171450" indent="-171450">
              <a:lnSpc>
                <a:spcPts val="192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CH" sz="1600" dirty="0"/>
              <a:t>Nunc viverra </a:t>
            </a:r>
            <a:r>
              <a:rPr lang="it-CH" sz="1600" dirty="0" err="1"/>
              <a:t>imperdiet</a:t>
            </a:r>
            <a:r>
              <a:rPr lang="it-CH" sz="1600" dirty="0"/>
              <a:t> </a:t>
            </a:r>
            <a:r>
              <a:rPr lang="it-CH" sz="1600" dirty="0" err="1"/>
              <a:t>enim</a:t>
            </a:r>
            <a:r>
              <a:rPr lang="it-CH" sz="1600" dirty="0"/>
              <a:t>. </a:t>
            </a:r>
          </a:p>
          <a:p>
            <a:pPr marL="171450" indent="-171450">
              <a:lnSpc>
                <a:spcPts val="192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CH" sz="1600" dirty="0" err="1"/>
              <a:t>Excepteur</a:t>
            </a:r>
            <a:r>
              <a:rPr lang="it-CH" sz="1600" dirty="0"/>
              <a:t> </a:t>
            </a:r>
            <a:r>
              <a:rPr lang="it-CH" sz="1600" dirty="0" err="1"/>
              <a:t>sint</a:t>
            </a:r>
            <a:r>
              <a:rPr lang="it-CH" sz="1600" dirty="0"/>
              <a:t> </a:t>
            </a:r>
            <a:r>
              <a:rPr lang="it-CH" sz="1600" dirty="0" err="1"/>
              <a:t>occaecat</a:t>
            </a:r>
            <a:r>
              <a:rPr lang="it-CH" sz="1600" dirty="0"/>
              <a:t> </a:t>
            </a:r>
            <a:r>
              <a:rPr lang="it-CH" sz="1600" dirty="0" err="1"/>
              <a:t>cupidatat</a:t>
            </a:r>
            <a:r>
              <a:rPr lang="it-CH" sz="1600" dirty="0"/>
              <a:t> non </a:t>
            </a:r>
            <a:r>
              <a:rPr lang="it-CH" sz="1600" dirty="0" err="1"/>
              <a:t>proident</a:t>
            </a:r>
            <a:r>
              <a:rPr lang="it-CH" sz="1600" dirty="0"/>
              <a:t>.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C8AECD61-2211-02C1-C884-64CA68C68F21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EF8AFED-89AC-56CC-1FE7-2438D61008A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anchor="b"/>
          <a:lstStyle/>
          <a:p>
            <a:r>
              <a:rPr lang="it-CH" dirty="0"/>
              <a:t>Didascalia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2ED58F3-181D-12AF-EA57-411A0E3DFE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95325" y="3716852"/>
            <a:ext cx="4685820" cy="2304000"/>
          </a:xfrm>
        </p:spPr>
        <p:txBody>
          <a:bodyPr anchor="t"/>
          <a:lstStyle/>
          <a:p>
            <a:pPr>
              <a:lnSpc>
                <a:spcPts val="1920"/>
              </a:lnSpc>
              <a:spcAft>
                <a:spcPts val="600"/>
              </a:spcAft>
            </a:pPr>
            <a:r>
              <a:rPr lang="it-CH" sz="1600" b="1" dirty="0"/>
              <a:t>Lorem ipsum dolor </a:t>
            </a:r>
            <a:r>
              <a:rPr lang="it-CH" sz="1600" b="1" dirty="0" err="1"/>
              <a:t>sit</a:t>
            </a:r>
            <a:r>
              <a:rPr lang="it-CH" sz="1600" b="1" dirty="0"/>
              <a:t> </a:t>
            </a:r>
            <a:r>
              <a:rPr lang="it-CH" sz="1600" b="1" dirty="0" err="1"/>
              <a:t>amet</a:t>
            </a:r>
            <a:r>
              <a:rPr lang="it-CH" sz="1600" b="1" dirty="0"/>
              <a:t>.</a:t>
            </a:r>
          </a:p>
          <a:p>
            <a:pPr marL="171450" indent="-171450">
              <a:lnSpc>
                <a:spcPts val="192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CH" sz="1600" dirty="0"/>
              <a:t>Ut </a:t>
            </a:r>
            <a:r>
              <a:rPr lang="it-CH" sz="1600" dirty="0" err="1"/>
              <a:t>enim</a:t>
            </a:r>
            <a:r>
              <a:rPr lang="it-CH" sz="1600" dirty="0"/>
              <a:t> ad </a:t>
            </a:r>
            <a:r>
              <a:rPr lang="it-CH" sz="1600" dirty="0" err="1"/>
              <a:t>minim</a:t>
            </a:r>
            <a:r>
              <a:rPr lang="it-CH" sz="1600" dirty="0"/>
              <a:t> </a:t>
            </a:r>
            <a:r>
              <a:rPr lang="it-CH" sz="1600" dirty="0" err="1"/>
              <a:t>veniam</a:t>
            </a:r>
            <a:r>
              <a:rPr lang="it-CH" sz="1600" dirty="0"/>
              <a:t>.</a:t>
            </a:r>
          </a:p>
          <a:p>
            <a:pPr marL="171450" indent="-171450">
              <a:lnSpc>
                <a:spcPts val="192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CH" sz="1600" dirty="0"/>
              <a:t>Nunc viverra </a:t>
            </a:r>
            <a:r>
              <a:rPr lang="it-CH" sz="1600" dirty="0" err="1"/>
              <a:t>imperdiet</a:t>
            </a:r>
            <a:r>
              <a:rPr lang="it-CH" sz="1600" dirty="0"/>
              <a:t> </a:t>
            </a:r>
            <a:r>
              <a:rPr lang="it-CH" sz="1600" dirty="0" err="1"/>
              <a:t>enim</a:t>
            </a:r>
            <a:r>
              <a:rPr lang="it-CH" sz="1600" dirty="0"/>
              <a:t>. </a:t>
            </a:r>
          </a:p>
          <a:p>
            <a:pPr marL="171450" indent="-171450">
              <a:lnSpc>
                <a:spcPts val="192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CH" sz="1600" dirty="0" err="1"/>
              <a:t>Excepteur</a:t>
            </a:r>
            <a:r>
              <a:rPr lang="it-CH" sz="1600" dirty="0"/>
              <a:t> </a:t>
            </a:r>
            <a:r>
              <a:rPr lang="it-CH" sz="1600" dirty="0" err="1"/>
              <a:t>sint</a:t>
            </a:r>
            <a:r>
              <a:rPr lang="it-CH" sz="1600" dirty="0"/>
              <a:t> </a:t>
            </a:r>
            <a:r>
              <a:rPr lang="it-CH" sz="1600" dirty="0" err="1"/>
              <a:t>occaecat</a:t>
            </a:r>
            <a:r>
              <a:rPr lang="it-CH" sz="1600" dirty="0"/>
              <a:t> </a:t>
            </a:r>
            <a:r>
              <a:rPr lang="it-CH" sz="1600" dirty="0" err="1"/>
              <a:t>cupidatat</a:t>
            </a:r>
            <a:r>
              <a:rPr lang="it-CH" sz="1600" dirty="0"/>
              <a:t> non </a:t>
            </a:r>
            <a:r>
              <a:rPr lang="it-CH" sz="1600" dirty="0" err="1"/>
              <a:t>proident</a:t>
            </a:r>
            <a:r>
              <a:rPr lang="it-CH" sz="1600" dirty="0"/>
              <a:t>.</a:t>
            </a: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CD1043D6-A3A8-0BFA-6C9F-C046ABA3B3A6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7D64084-CA2A-8C77-9706-BAEC28D63BD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anchor="b"/>
          <a:lstStyle/>
          <a:p>
            <a:r>
              <a:rPr lang="it-CH" dirty="0"/>
              <a:t>Didascalia </a:t>
            </a:r>
          </a:p>
        </p:txBody>
      </p:sp>
      <p:pic>
        <p:nvPicPr>
          <p:cNvPr id="21" name="Picture 20" descr="A group of people working on a project&#10;&#10;Description automatically generated">
            <a:extLst>
              <a:ext uri="{FF2B5EF4-FFF2-40B4-BE49-F238E27FC236}">
                <a16:creationId xmlns:a16="http://schemas.microsoft.com/office/drawing/2014/main" id="{6F0F669B-6692-E97E-A8D2-4ABCD5BCFF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" t="7813" r="1615" b="7805"/>
          <a:stretch/>
        </p:blipFill>
        <p:spPr>
          <a:xfrm>
            <a:off x="7931962" y="1089025"/>
            <a:ext cx="3960002" cy="2303974"/>
          </a:xfrm>
          <a:prstGeom prst="rect">
            <a:avLst/>
          </a:prstGeom>
        </p:spPr>
      </p:pic>
      <p:pic>
        <p:nvPicPr>
          <p:cNvPr id="26" name="Picture 25" descr="A few scientists in a lab&#10;&#10;Description automatically generated">
            <a:extLst>
              <a:ext uri="{FF2B5EF4-FFF2-40B4-BE49-F238E27FC236}">
                <a16:creationId xmlns:a16="http://schemas.microsoft.com/office/drawing/2014/main" id="{FBD42C23-8259-C3F6-EF60-0D9CC43F9E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" t="2852" r="-322" b="16426"/>
          <a:stretch/>
        </p:blipFill>
        <p:spPr>
          <a:xfrm>
            <a:off x="7932739" y="3716853"/>
            <a:ext cx="1909128" cy="2304000"/>
          </a:xfrm>
          <a:prstGeom prst="rect">
            <a:avLst/>
          </a:prstGeom>
        </p:spPr>
      </p:pic>
      <p:pic>
        <p:nvPicPr>
          <p:cNvPr id="28" name="Picture 27" descr="A person pouring liquid into a container&#10;&#10;Description automatically generated">
            <a:extLst>
              <a:ext uri="{FF2B5EF4-FFF2-40B4-BE49-F238E27FC236}">
                <a16:creationId xmlns:a16="http://schemas.microsoft.com/office/drawing/2014/main" id="{7875B6D2-A5C9-D7FE-3346-1F7EFD24E86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" t="4261" r="939" b="16018"/>
          <a:stretch/>
        </p:blipFill>
        <p:spPr>
          <a:xfrm>
            <a:off x="10006312" y="3716339"/>
            <a:ext cx="1885651" cy="230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0650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2D5E99F-BB03-D55D-2794-541C0CEEBB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</a:t>
            </a:r>
            <a:r>
              <a:rPr lang="it-CH" dirty="0" err="1"/>
              <a:t>gg.mm.aaaa</a:t>
            </a:r>
            <a:endParaRPr lang="it-CH" dirty="0"/>
          </a:p>
          <a:p>
            <a:endParaRPr lang="it-CH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BA6DE9B-5FE8-F4BB-FBFC-AA48EB819D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16</a:t>
            </a:fld>
            <a:endParaRPr lang="it-C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055A93-0D37-74F9-E949-46BDA9D3550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CH" dirty="0"/>
              <a:t>Titolo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725705-0225-6BE1-521D-D686A6DC85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CH" dirty="0"/>
              <a:t>Sottotitolo 1</a:t>
            </a:r>
          </a:p>
        </p:txBody>
      </p:sp>
      <p:pic>
        <p:nvPicPr>
          <p:cNvPr id="12" name="Content Placeholder 11" descr="A person standing in a room with her arms crossed&#10;&#10;Description automatically generated">
            <a:extLst>
              <a:ext uri="{FF2B5EF4-FFF2-40B4-BE49-F238E27FC236}">
                <a16:creationId xmlns:a16="http://schemas.microsoft.com/office/drawing/2014/main" id="{E9EC2632-798B-D9A2-157B-305009743835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5" t="10586" b="6042"/>
          <a:stretch/>
        </p:blipFill>
        <p:spPr>
          <a:xfrm>
            <a:off x="695323" y="1439999"/>
            <a:ext cx="3492501" cy="4581387"/>
          </a:xfr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2DF8178-73F7-E62F-E287-A7A13C079F2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it-CH" dirty="0"/>
              <a:t>Sottotitolo 2</a:t>
            </a:r>
          </a:p>
        </p:txBody>
      </p:sp>
      <p:pic>
        <p:nvPicPr>
          <p:cNvPr id="16" name="Content Placeholder 15" descr="A person standing with his arms crossed&#10;&#10;Description automatically generated">
            <a:extLst>
              <a:ext uri="{FF2B5EF4-FFF2-40B4-BE49-F238E27FC236}">
                <a16:creationId xmlns:a16="http://schemas.microsoft.com/office/drawing/2014/main" id="{BDC10519-AE27-BFF3-3378-F2CB3ED41E68}"/>
              </a:ext>
            </a:extLst>
          </p:cNvPr>
          <p:cNvPicPr>
            <a:picLocks noGrp="1" noChangeAspect="1"/>
          </p:cNvPicPr>
          <p:nvPr>
            <p:ph sz="quarter" idx="17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1" b="9112"/>
          <a:stretch/>
        </p:blipFill>
        <p:spPr>
          <a:xfrm>
            <a:off x="8401050" y="1456671"/>
            <a:ext cx="3490912" cy="4564716"/>
          </a:xfr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739B503-6FBC-A667-25FF-3C0DC364AD8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it-CH" dirty="0"/>
              <a:t>Sottotitolo 3</a:t>
            </a:r>
          </a:p>
        </p:txBody>
      </p:sp>
      <p:pic>
        <p:nvPicPr>
          <p:cNvPr id="20" name="Content Placeholder 19" descr="A person painting a picture&#10;&#10;Description automatically generated">
            <a:extLst>
              <a:ext uri="{FF2B5EF4-FFF2-40B4-BE49-F238E27FC236}">
                <a16:creationId xmlns:a16="http://schemas.microsoft.com/office/drawing/2014/main" id="{0AFFF0F1-7C05-CF80-52E1-D8668B05844A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72" t="1434" r="24587" b="548"/>
          <a:stretch/>
        </p:blipFill>
        <p:spPr>
          <a:xfrm>
            <a:off x="4548188" y="1449388"/>
            <a:ext cx="3492500" cy="4571999"/>
          </a:xfrm>
        </p:spPr>
      </p:pic>
    </p:spTree>
    <p:extLst>
      <p:ext uri="{BB962C8B-B14F-4D97-AF65-F5344CB8AC3E}">
        <p14:creationId xmlns:p14="http://schemas.microsoft.com/office/powerpoint/2010/main" val="10020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09F0901-D3FD-B669-5B4A-6C0803CDCF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CH" dirty="0"/>
              <a:t>Unità organizzativa, Titolo presentazione, Autore, gg.mm.aaaa</a:t>
            </a:r>
          </a:p>
          <a:p>
            <a:endParaRPr lang="it-CH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E0BAFD8-89CD-C2F1-D84B-8531F1AED6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C499B1-F0E1-4752-AB11-06C5496302D7}" type="slidenum">
              <a:rPr lang="it-CH" smtClean="0"/>
              <a:pPr/>
              <a:t>17</a:t>
            </a:fld>
            <a:endParaRPr lang="it-C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16A59C-EB18-E782-C14F-20969B39EC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CH" dirty="0"/>
              <a:t>Titolo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A26E1C-EBC6-7F51-EC4D-41B3F2E276E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CH" dirty="0"/>
              <a:t>Sottotitolo 1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E632C20C-AF64-F3E2-89C6-7185E5BC6B33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741001263"/>
              </p:ext>
            </p:extLst>
          </p:nvPr>
        </p:nvGraphicFramePr>
        <p:xfrm>
          <a:off x="695325" y="1449388"/>
          <a:ext cx="3492498" cy="28800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164166">
                  <a:extLst>
                    <a:ext uri="{9D8B030D-6E8A-4147-A177-3AD203B41FA5}">
                      <a16:colId xmlns:a16="http://schemas.microsoft.com/office/drawing/2014/main" val="1386471290"/>
                    </a:ext>
                  </a:extLst>
                </a:gridCol>
                <a:gridCol w="1164166">
                  <a:extLst>
                    <a:ext uri="{9D8B030D-6E8A-4147-A177-3AD203B41FA5}">
                      <a16:colId xmlns:a16="http://schemas.microsoft.com/office/drawing/2014/main" val="1134067720"/>
                    </a:ext>
                  </a:extLst>
                </a:gridCol>
                <a:gridCol w="1164166">
                  <a:extLst>
                    <a:ext uri="{9D8B030D-6E8A-4147-A177-3AD203B41FA5}">
                      <a16:colId xmlns:a16="http://schemas.microsoft.com/office/drawing/2014/main" val="2084952198"/>
                    </a:ext>
                  </a:extLst>
                </a:gridCol>
              </a:tblGrid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Colonna 1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Colonna 2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Colonna 3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85259414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1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031350178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2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2</a:t>
                      </a:r>
                      <a:endParaRPr lang="en-GB" sz="12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2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81179427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3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127240272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4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4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4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887723438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5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5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42502844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6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6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64198450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7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7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7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867281818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8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8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295557484"/>
                  </a:ext>
                </a:extLst>
              </a:tr>
            </a:tbl>
          </a:graphicData>
        </a:graphic>
      </p:graphicFrame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F1FA9C7-926D-DFC5-EAB0-6ADF6B83F1B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it-CH" dirty="0"/>
              <a:t>Sottotitolo 2</a:t>
            </a:r>
          </a:p>
        </p:txBody>
      </p:sp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BB80A0B4-7130-FAF0-BFA0-F6FB2E7B00FA}"/>
              </a:ext>
            </a:extLst>
          </p:cNvPr>
          <p:cNvGraphicFramePr>
            <a:graphicFrameLocks noGrp="1"/>
          </p:cNvGraphicFramePr>
          <p:nvPr>
            <p:ph sz="quarter" idx="17"/>
            <p:extLst>
              <p:ext uri="{D42A27DB-BD31-4B8C-83A1-F6EECF244321}">
                <p14:modId xmlns:p14="http://schemas.microsoft.com/office/powerpoint/2010/main" val="4183472090"/>
              </p:ext>
            </p:extLst>
          </p:nvPr>
        </p:nvGraphicFramePr>
        <p:xfrm>
          <a:off x="8401050" y="1449388"/>
          <a:ext cx="3492498" cy="28800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164166">
                  <a:extLst>
                    <a:ext uri="{9D8B030D-6E8A-4147-A177-3AD203B41FA5}">
                      <a16:colId xmlns:a16="http://schemas.microsoft.com/office/drawing/2014/main" val="532965547"/>
                    </a:ext>
                  </a:extLst>
                </a:gridCol>
                <a:gridCol w="1164166">
                  <a:extLst>
                    <a:ext uri="{9D8B030D-6E8A-4147-A177-3AD203B41FA5}">
                      <a16:colId xmlns:a16="http://schemas.microsoft.com/office/drawing/2014/main" val="2515433759"/>
                    </a:ext>
                  </a:extLst>
                </a:gridCol>
                <a:gridCol w="1164166">
                  <a:extLst>
                    <a:ext uri="{9D8B030D-6E8A-4147-A177-3AD203B41FA5}">
                      <a16:colId xmlns:a16="http://schemas.microsoft.com/office/drawing/2014/main" val="585839517"/>
                    </a:ext>
                  </a:extLst>
                </a:gridCol>
              </a:tblGrid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Colonna 1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Colonna 2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Colonna 3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63893535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1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2436064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2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2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2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852248015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3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3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3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067134349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4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4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4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145590838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5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5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5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27132379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6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6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6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924438519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7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7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7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7936757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8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8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8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47760000"/>
                  </a:ext>
                </a:extLst>
              </a:tr>
            </a:tbl>
          </a:graphicData>
        </a:graphic>
      </p:graphicFrame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6A4DD80-7829-BA3B-16B2-B5EC31511FB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it-CH" dirty="0"/>
              <a:t>Sottotitolo 3</a:t>
            </a:r>
          </a:p>
        </p:txBody>
      </p:sp>
      <p:graphicFrame>
        <p:nvGraphicFramePr>
          <p:cNvPr id="16" name="Content Placeholder 15">
            <a:extLst>
              <a:ext uri="{FF2B5EF4-FFF2-40B4-BE49-F238E27FC236}">
                <a16:creationId xmlns:a16="http://schemas.microsoft.com/office/drawing/2014/main" id="{8F13D3D1-AA86-88D0-7B64-2D6E032494B4}"/>
              </a:ext>
            </a:extLst>
          </p:cNvPr>
          <p:cNvGraphicFramePr>
            <a:graphicFrameLocks noGrp="1"/>
          </p:cNvGraphicFramePr>
          <p:nvPr>
            <p:ph sz="quarter" idx="15"/>
            <p:extLst>
              <p:ext uri="{D42A27DB-BD31-4B8C-83A1-F6EECF244321}">
                <p14:modId xmlns:p14="http://schemas.microsoft.com/office/powerpoint/2010/main" val="2582887312"/>
              </p:ext>
            </p:extLst>
          </p:nvPr>
        </p:nvGraphicFramePr>
        <p:xfrm>
          <a:off x="4548188" y="1449388"/>
          <a:ext cx="3492498" cy="28800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164166">
                  <a:extLst>
                    <a:ext uri="{9D8B030D-6E8A-4147-A177-3AD203B41FA5}">
                      <a16:colId xmlns:a16="http://schemas.microsoft.com/office/drawing/2014/main" val="2063237866"/>
                    </a:ext>
                  </a:extLst>
                </a:gridCol>
                <a:gridCol w="1164166">
                  <a:extLst>
                    <a:ext uri="{9D8B030D-6E8A-4147-A177-3AD203B41FA5}">
                      <a16:colId xmlns:a16="http://schemas.microsoft.com/office/drawing/2014/main" val="994562453"/>
                    </a:ext>
                  </a:extLst>
                </a:gridCol>
                <a:gridCol w="1164166">
                  <a:extLst>
                    <a:ext uri="{9D8B030D-6E8A-4147-A177-3AD203B41FA5}">
                      <a16:colId xmlns:a16="http://schemas.microsoft.com/office/drawing/2014/main" val="4245967738"/>
                    </a:ext>
                  </a:extLst>
                </a:gridCol>
              </a:tblGrid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Colonna 1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Colonna 2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Colonna 3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078701479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1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662430973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2</a:t>
                      </a:r>
                      <a:endParaRPr lang="en-GB" sz="12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2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291388663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3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35122209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4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4</a:t>
                      </a:r>
                      <a:endParaRPr lang="en-GB" sz="12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4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591618804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5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395614040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6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6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23670275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en-US" sz="1200" dirty="0"/>
                        <a:t>Riga 7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7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7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913739784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8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Riga 8</a:t>
                      </a:r>
                      <a:endParaRPr lang="en-GB" sz="12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126863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6261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01AAE75-9AFB-1A71-5947-522E0E1773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r>
              <a:rPr lang="it-IT" noProof="0" dirty="0"/>
              <a:t>Unità organizzativa, Titolo presentazione, Autore, gg.mm.aaaa</a:t>
            </a:r>
          </a:p>
          <a:p>
            <a:pPr>
              <a:spcAft>
                <a:spcPts val="600"/>
              </a:spcAft>
            </a:pPr>
            <a:endParaRPr lang="it-CH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030DBFF-49ED-C56B-63BA-F8276571FC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92C499B1-F0E1-4752-AB11-06C5496302D7}" type="slidenum">
              <a:rPr lang="it-CH" noProof="0" smtClean="0"/>
              <a:pPr>
                <a:spcAft>
                  <a:spcPts val="600"/>
                </a:spcAft>
              </a:pPr>
              <a:t>18</a:t>
            </a:fld>
            <a:endParaRPr lang="it-CH" noProof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B1FCD93B-349C-0334-6BD0-640E4DA0266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Fonti per </a:t>
            </a:r>
            <a:r>
              <a:rPr lang="en-US" dirty="0" err="1"/>
              <a:t>immagini</a:t>
            </a:r>
            <a:endParaRPr lang="en-GB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6894A09A-B4B0-C542-75CF-3C17FA10143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Fotografie</a:t>
            </a:r>
            <a:endParaRPr lang="en-US" dirty="0"/>
          </a:p>
          <a:p>
            <a:endParaRPr lang="en-GB" dirty="0"/>
          </a:p>
        </p:txBody>
      </p:sp>
      <p:sp>
        <p:nvSpPr>
          <p:cNvPr id="33" name="Content Placeholder 32">
            <a:extLst>
              <a:ext uri="{FF2B5EF4-FFF2-40B4-BE49-F238E27FC236}">
                <a16:creationId xmlns:a16="http://schemas.microsoft.com/office/drawing/2014/main" id="{D63DE266-5551-C55E-F34E-F2BA04B6659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USI</a:t>
            </a:r>
            <a:br>
              <a:rPr lang="en-GB" dirty="0"/>
            </a:br>
            <a:r>
              <a:rPr lang="en-GB" dirty="0">
                <a:hlinkClick r:id="rId2"/>
              </a:rPr>
              <a:t>www.foto.usi.ch/plogger</a:t>
            </a:r>
            <a:r>
              <a:rPr lang="en-GB" dirty="0"/>
              <a:t>  </a:t>
            </a:r>
          </a:p>
          <a:p>
            <a:r>
              <a:rPr lang="en-GB" dirty="0" err="1"/>
              <a:t>Libere</a:t>
            </a:r>
            <a:r>
              <a:rPr lang="en-GB" dirty="0"/>
              <a:t> da copyright</a:t>
            </a:r>
            <a:br>
              <a:rPr lang="en-GB" dirty="0"/>
            </a:br>
            <a:r>
              <a:rPr lang="en-GB" dirty="0">
                <a:hlinkClick r:id="rId3"/>
              </a:rPr>
              <a:t>unsplash.com </a:t>
            </a:r>
            <a:br>
              <a:rPr lang="en-GB" dirty="0"/>
            </a:br>
            <a:r>
              <a:rPr lang="en-GB" dirty="0">
                <a:hlinkClick r:id="rId4"/>
              </a:rPr>
              <a:t>freepik.com</a:t>
            </a:r>
            <a:r>
              <a:rPr lang="en-GB" dirty="0"/>
              <a:t> </a:t>
            </a:r>
            <a:br>
              <a:rPr lang="en-GB" dirty="0"/>
            </a:br>
            <a:endParaRPr lang="en-GB" dirty="0"/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dirty="0"/>
              <a:t>Foto, </a:t>
            </a:r>
            <a:r>
              <a:rPr lang="en-GB" b="1" dirty="0" err="1"/>
              <a:t>icone</a:t>
            </a:r>
            <a:r>
              <a:rPr lang="en-GB" b="1" dirty="0"/>
              <a:t> e video</a:t>
            </a:r>
          </a:p>
          <a:p>
            <a:r>
              <a:rPr lang="en-GB" dirty="0" err="1"/>
              <a:t>Libreria</a:t>
            </a:r>
            <a:r>
              <a:rPr lang="en-GB" dirty="0"/>
              <a:t> PowerPoint</a:t>
            </a:r>
            <a:br>
              <a:rPr lang="en-GB" dirty="0"/>
            </a:br>
            <a:r>
              <a:rPr lang="en-GB" dirty="0"/>
              <a:t>Insert </a:t>
            </a:r>
            <a:r>
              <a:rPr lang="en-GB" dirty="0">
                <a:sym typeface="Wingdings" panose="05000000000000000000" pitchFamily="2" charset="2"/>
              </a:rPr>
              <a:t> Pictures  Stock images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7" name="Content Placeholder 36" descr="A screenshot of a stock images&#10;&#10;AI-generated content may be incorrect.">
            <a:extLst>
              <a:ext uri="{FF2B5EF4-FFF2-40B4-BE49-F238E27FC236}">
                <a16:creationId xmlns:a16="http://schemas.microsoft.com/office/drawing/2014/main" id="{7792EFE9-8D8C-9A9F-6052-88C33A6FC120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r="-1"/>
          <a:stretch/>
        </p:blipFill>
        <p:spPr>
          <a:xfrm>
            <a:off x="6456363" y="1449388"/>
            <a:ext cx="5400674" cy="4572000"/>
          </a:xfrm>
        </p:spPr>
      </p:pic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7D9E82AA-0D60-7298-4D23-FC4FFB8561C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B53256CE-8B66-0054-E925-BC18239B700D}"/>
              </a:ext>
            </a:extLst>
          </p:cNvPr>
          <p:cNvSpPr txBox="1">
            <a:spLocks/>
          </p:cNvSpPr>
          <p:nvPr/>
        </p:nvSpPr>
        <p:spPr>
          <a:xfrm>
            <a:off x="695325" y="377686"/>
            <a:ext cx="11183938" cy="35097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 defTabSz="914400" rtl="0" eaLnBrk="1" latinLnBrk="0" hangingPunct="1">
              <a:lnSpc>
                <a:spcPts val="2700"/>
              </a:lnSpc>
              <a:spcBef>
                <a:spcPts val="0"/>
              </a:spcBef>
              <a:buFontTx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39793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People walking in a building&#10;&#10;Description automatically generated">
            <a:extLst>
              <a:ext uri="{FF2B5EF4-FFF2-40B4-BE49-F238E27FC236}">
                <a16:creationId xmlns:a16="http://schemas.microsoft.com/office/drawing/2014/main" id="{E96A8205-3B69-285C-935E-9C29F44587A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4" b="784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165974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995E6-AC0B-EDEC-E217-5E5AFCF4A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5662" y="338141"/>
            <a:ext cx="6638024" cy="3930232"/>
          </a:xfrm>
        </p:spPr>
        <p:txBody>
          <a:bodyPr/>
          <a:lstStyle/>
          <a:p>
            <a:r>
              <a:rPr lang="it-CH" dirty="0"/>
              <a:t>Maggiori informazioni</a:t>
            </a:r>
            <a:br>
              <a:rPr lang="it-CH" dirty="0"/>
            </a:br>
            <a:r>
              <a:rPr lang="it-CH" dirty="0"/>
              <a:t>e suggerimenti di utilizzo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080872-0C0C-C011-97FE-ED8462E6106F}"/>
              </a:ext>
            </a:extLst>
          </p:cNvPr>
          <p:cNvSpPr txBox="1"/>
          <p:nvPr/>
        </p:nvSpPr>
        <p:spPr>
          <a:xfrm>
            <a:off x="3395663" y="4508500"/>
            <a:ext cx="583135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hlinkClick r:id="rId2"/>
              </a:rPr>
              <a:t>www.desk.usi.ch/it/corporate-design</a:t>
            </a:r>
            <a:r>
              <a:rPr lang="en-GB" dirty="0"/>
              <a:t> </a:t>
            </a:r>
          </a:p>
          <a:p>
            <a:r>
              <a:rPr lang="it-CH" b="1" dirty="0">
                <a:sym typeface="Wingdings" panose="05000000000000000000" pitchFamily="2" charset="2"/>
              </a:rPr>
              <a:t> </a:t>
            </a:r>
            <a:r>
              <a:rPr lang="it-CH" b="1" dirty="0"/>
              <a:t>Modelli di presentazione</a:t>
            </a:r>
          </a:p>
        </p:txBody>
      </p:sp>
    </p:spTree>
    <p:extLst>
      <p:ext uri="{BB962C8B-B14F-4D97-AF65-F5344CB8AC3E}">
        <p14:creationId xmlns:p14="http://schemas.microsoft.com/office/powerpoint/2010/main" val="2407213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AA1D2-514A-E223-0A63-7DBFE958C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5662" y="338141"/>
            <a:ext cx="7172102" cy="3930232"/>
          </a:xfrm>
        </p:spPr>
        <p:txBody>
          <a:bodyPr/>
          <a:lstStyle/>
          <a:p>
            <a:br>
              <a:rPr lang="en-US" dirty="0"/>
            </a:br>
            <a:r>
              <a:rPr lang="it-CH" dirty="0"/>
              <a:t>Grazie</a:t>
            </a:r>
            <a:br>
              <a:rPr lang="it-CH" dirty="0"/>
            </a:br>
            <a:r>
              <a:rPr lang="it-CH" dirty="0"/>
              <a:t>per l’attenzione</a:t>
            </a:r>
          </a:p>
        </p:txBody>
      </p:sp>
    </p:spTree>
    <p:extLst>
      <p:ext uri="{BB962C8B-B14F-4D97-AF65-F5344CB8AC3E}">
        <p14:creationId xmlns:p14="http://schemas.microsoft.com/office/powerpoint/2010/main" val="2720414306"/>
      </p:ext>
    </p:extLst>
  </p:cSld>
  <p:clrMapOvr>
    <a:masterClrMapping/>
  </p:clrMapOvr>
</p:sld>
</file>

<file path=ppt/theme/theme1.xml><?xml version="1.0" encoding="utf-8"?>
<a:theme xmlns:a="http://schemas.openxmlformats.org/drawingml/2006/main" name="ITALIANO">
  <a:themeElements>
    <a:clrScheme name="usi_faculty_color_2022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4B8B6"/>
      </a:accent1>
      <a:accent2>
        <a:srgbClr val="FD7969"/>
      </a:accent2>
      <a:accent3>
        <a:srgbClr val="88ADFF"/>
      </a:accent3>
      <a:accent4>
        <a:srgbClr val="85B09A"/>
      </a:accent4>
      <a:accent5>
        <a:srgbClr val="FFCC52"/>
      </a:accent5>
      <a:accent6>
        <a:srgbClr val="ACA8C7"/>
      </a:accent6>
      <a:hlink>
        <a:srgbClr val="000000"/>
      </a:hlink>
      <a:folHlink>
        <a:srgbClr val="000000"/>
      </a:folHlink>
    </a:clrScheme>
    <a:fontScheme name="usi_font-setting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-ppt-16-9.potx" id="{DAFB3417-A28E-45E0-90F6-F31C3AE42FBD}" vid="{F199E386-F26F-4301-BFBB-FCE16C0208AD}"/>
    </a:ext>
  </a:extLst>
</a:theme>
</file>

<file path=ppt/theme/theme2.xml><?xml version="1.0" encoding="utf-8"?>
<a:theme xmlns:a="http://schemas.openxmlformats.org/drawingml/2006/main" name="ENGLISH">
  <a:themeElements>
    <a:clrScheme name="usi_faculty_color_2022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4B8B6"/>
      </a:accent1>
      <a:accent2>
        <a:srgbClr val="FD7969"/>
      </a:accent2>
      <a:accent3>
        <a:srgbClr val="88ADFF"/>
      </a:accent3>
      <a:accent4>
        <a:srgbClr val="85B09A"/>
      </a:accent4>
      <a:accent5>
        <a:srgbClr val="FFCC52"/>
      </a:accent5>
      <a:accent6>
        <a:srgbClr val="ACA8C7"/>
      </a:accent6>
      <a:hlink>
        <a:srgbClr val="000000"/>
      </a:hlink>
      <a:folHlink>
        <a:srgbClr val="000000"/>
      </a:folHlink>
    </a:clrScheme>
    <a:fontScheme name="usi_font-setting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-ppt-16-9.potx" id="{DAFB3417-A28E-45E0-90F6-F31C3AE42FBD}" vid="{5EEF165B-56A2-4302-ABD8-61F876DAC7B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914</Words>
  <Application>Microsoft Office PowerPoint</Application>
  <PresentationFormat>Widescreen</PresentationFormat>
  <Paragraphs>236</Paragraphs>
  <Slides>21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Wingdings</vt:lpstr>
      <vt:lpstr>ITALIANO</vt:lpstr>
      <vt:lpstr>ENGLISH</vt:lpstr>
      <vt:lpstr>PowerPoint Presentation</vt:lpstr>
      <vt:lpstr>PowerPoint Presentation</vt:lpstr>
      <vt:lpstr>Slide di capitolo / Messa in evidenza / Citazione </vt:lpstr>
      <vt:lpstr>Slide di capitolo / Messa in evidenza / Citazione </vt:lpstr>
      <vt:lpstr>Slide di capitolo / Messa in evidenza / Citazione </vt:lpstr>
      <vt:lpstr>Titolo</vt:lpstr>
      <vt:lpstr>Titolo  intervento relatrice/relatore</vt:lpstr>
      <vt:lpstr>PowerPoint Presentation</vt:lpstr>
      <vt:lpstr>Titolo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Maggiori informazioni e suggerimenti di utilizzo</vt:lpstr>
      <vt:lpstr> Grazie per l’attenzione</vt:lpstr>
    </vt:vector>
  </TitlesOfParts>
  <Company>USI - Universita' della Svizzera Italiana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Padovan Alessia</dc:creator>
  <cp:lastModifiedBy>Padovan Alessia</cp:lastModifiedBy>
  <cp:revision>1</cp:revision>
  <dcterms:created xsi:type="dcterms:W3CDTF">2025-03-24T09:26:57Z</dcterms:created>
  <dcterms:modified xsi:type="dcterms:W3CDTF">2025-03-24T10:14:01Z</dcterms:modified>
</cp:coreProperties>
</file>